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1" r:id="rId5"/>
    <p:sldId id="262" r:id="rId6"/>
    <p:sldId id="260" r:id="rId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8" autoAdjust="0"/>
    <p:restoredTop sz="9724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507" y="43"/>
      </p:cViewPr>
      <p:guideLst>
        <p:guide orient="horz"/>
        <p:guide pos="2880"/>
        <p:guide pos="2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17094597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대학생을 위한 과목별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do List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15580" y="437284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Pigeon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  <a:p>
            <a:pPr algn="r"/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05031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2017-05-24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새로 생성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새로 생성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임정연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약간의 오류 정정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약간의 오류 정정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임정연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2017-06-04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변경 적용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임정연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2017-06-04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V2.1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변경 적용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Pigeon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412471"/>
              </p:ext>
            </p:extLst>
          </p:nvPr>
        </p:nvGraphicFramePr>
        <p:xfrm>
          <a:off x="478513" y="2865453"/>
          <a:ext cx="1799230" cy="1259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9923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 창</a:t>
                      </a:r>
                      <a:endParaRPr lang="en-US" altLang="ko-KR" sz="14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(class 1)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생성된다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사라진다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18649"/>
              </p:ext>
            </p:extLst>
          </p:nvPr>
        </p:nvGraphicFramePr>
        <p:xfrm>
          <a:off x="3475272" y="1024371"/>
          <a:ext cx="204944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944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오늘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113075"/>
              </p:ext>
            </p:extLst>
          </p:nvPr>
        </p:nvGraphicFramePr>
        <p:xfrm>
          <a:off x="3499722" y="2309668"/>
          <a:ext cx="204944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944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달력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74107"/>
              </p:ext>
            </p:extLst>
          </p:nvPr>
        </p:nvGraphicFramePr>
        <p:xfrm>
          <a:off x="3499722" y="3712892"/>
          <a:ext cx="2058538" cy="110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8538"/>
              </a:tblGrid>
              <a:tr h="121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인터페이스가 변한다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(class2)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986384"/>
              </p:ext>
            </p:extLst>
          </p:nvPr>
        </p:nvGraphicFramePr>
        <p:xfrm>
          <a:off x="3499722" y="5048819"/>
          <a:ext cx="2058538" cy="110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8538"/>
              </a:tblGrid>
              <a:tr h="121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과제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인터페이스가 변한다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(class3)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457860"/>
              </p:ext>
            </p:extLst>
          </p:nvPr>
        </p:nvGraphicFramePr>
        <p:xfrm>
          <a:off x="6470507" y="2085409"/>
          <a:ext cx="2166057" cy="119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60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 창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오늘 할 일들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출력된다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중요도에 따라 나열한다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8597"/>
              </p:ext>
            </p:extLst>
          </p:nvPr>
        </p:nvGraphicFramePr>
        <p:xfrm>
          <a:off x="6470507" y="3455383"/>
          <a:ext cx="216605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60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 창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달력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할 일이 있는 날들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출력된다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표시된다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화살표 연결선 12"/>
          <p:cNvCxnSpPr>
            <a:stCxn id="3" idx="3"/>
            <a:endCxn id="4" idx="1"/>
          </p:cNvCxnSpPr>
          <p:nvPr/>
        </p:nvCxnSpPr>
        <p:spPr bwMode="auto">
          <a:xfrm flipV="1">
            <a:off x="2277743" y="1580631"/>
            <a:ext cx="1197529" cy="19147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>
            <a:stCxn id="3" idx="3"/>
            <a:endCxn id="5" idx="1"/>
          </p:cNvCxnSpPr>
          <p:nvPr/>
        </p:nvCxnSpPr>
        <p:spPr bwMode="auto">
          <a:xfrm flipV="1">
            <a:off x="2277743" y="2865928"/>
            <a:ext cx="1221979" cy="6294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/>
          <p:cNvCxnSpPr>
            <a:stCxn id="3" idx="3"/>
            <a:endCxn id="9" idx="1"/>
          </p:cNvCxnSpPr>
          <p:nvPr/>
        </p:nvCxnSpPr>
        <p:spPr bwMode="auto">
          <a:xfrm>
            <a:off x="2277743" y="3495373"/>
            <a:ext cx="1221979" cy="21046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/>
          <p:cNvCxnSpPr>
            <a:stCxn id="3" idx="3"/>
            <a:endCxn id="7" idx="1"/>
          </p:cNvCxnSpPr>
          <p:nvPr/>
        </p:nvCxnSpPr>
        <p:spPr bwMode="auto">
          <a:xfrm>
            <a:off x="2277743" y="3495373"/>
            <a:ext cx="1221979" cy="7686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stCxn id="4" idx="3"/>
            <a:endCxn id="10" idx="1"/>
          </p:cNvCxnSpPr>
          <p:nvPr/>
        </p:nvCxnSpPr>
        <p:spPr bwMode="auto">
          <a:xfrm>
            <a:off x="5524713" y="1580631"/>
            <a:ext cx="945794" cy="110421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/>
          <p:cNvCxnSpPr>
            <a:stCxn id="5" idx="3"/>
            <a:endCxn id="11" idx="1"/>
          </p:cNvCxnSpPr>
          <p:nvPr/>
        </p:nvCxnSpPr>
        <p:spPr bwMode="auto">
          <a:xfrm>
            <a:off x="5549163" y="2865928"/>
            <a:ext cx="921344" cy="11457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11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7065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Pigeon</a:t>
            </a:r>
          </a:p>
          <a:p>
            <a:pPr algn="r"/>
            <a:endParaRPr lang="en-US" altLang="ko-KR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760366"/>
              </p:ext>
            </p:extLst>
          </p:nvPr>
        </p:nvGraphicFramePr>
        <p:xfrm>
          <a:off x="3769791" y="830031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과목입력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511171"/>
              </p:ext>
            </p:extLst>
          </p:nvPr>
        </p:nvGraphicFramePr>
        <p:xfrm>
          <a:off x="3769791" y="5138695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팀플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510311"/>
              </p:ext>
            </p:extLst>
          </p:nvPr>
        </p:nvGraphicFramePr>
        <p:xfrm>
          <a:off x="3474144" y="5752917"/>
          <a:ext cx="2141470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470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돌아가기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인터페이스가</a:t>
                      </a:r>
                      <a:r>
                        <a:rPr lang="ko-KR" altLang="en-US" sz="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변한다</a:t>
                      </a:r>
                      <a:r>
                        <a:rPr lang="en-US" altLang="ko-KR" sz="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(class1)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462176"/>
              </p:ext>
            </p:extLst>
          </p:nvPr>
        </p:nvGraphicFramePr>
        <p:xfrm>
          <a:off x="3769791" y="2681818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삭제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94629"/>
              </p:ext>
            </p:extLst>
          </p:nvPr>
        </p:nvGraphicFramePr>
        <p:xfrm>
          <a:off x="3769791" y="3288189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09940"/>
              </p:ext>
            </p:extLst>
          </p:nvPr>
        </p:nvGraphicFramePr>
        <p:xfrm>
          <a:off x="3769791" y="3901021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힘듬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94633"/>
              </p:ext>
            </p:extLst>
          </p:nvPr>
        </p:nvGraphicFramePr>
        <p:xfrm>
          <a:off x="3769791" y="4516627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오래 걸림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153143"/>
              </p:ext>
            </p:extLst>
          </p:nvPr>
        </p:nvGraphicFramePr>
        <p:xfrm>
          <a:off x="3769791" y="1446918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413940"/>
              </p:ext>
            </p:extLst>
          </p:nvPr>
        </p:nvGraphicFramePr>
        <p:xfrm>
          <a:off x="3769791" y="2068986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삽입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139971"/>
              </p:ext>
            </p:extLst>
          </p:nvPr>
        </p:nvGraphicFramePr>
        <p:xfrm>
          <a:off x="6880386" y="1183774"/>
          <a:ext cx="1494933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창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텍스트 창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출력한다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55978"/>
              </p:ext>
            </p:extLst>
          </p:nvPr>
        </p:nvGraphicFramePr>
        <p:xfrm>
          <a:off x="6880386" y="4499533"/>
          <a:ext cx="1494933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창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실제 마감일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입력한다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변경한다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508596"/>
              </p:ext>
            </p:extLst>
          </p:nvPr>
        </p:nvGraphicFramePr>
        <p:xfrm>
          <a:off x="6880386" y="3671269"/>
          <a:ext cx="1494933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창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마감 기한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입력한다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변경한다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960474"/>
              </p:ext>
            </p:extLst>
          </p:nvPr>
        </p:nvGraphicFramePr>
        <p:xfrm>
          <a:off x="6880386" y="2840078"/>
          <a:ext cx="1494933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창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 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입력한다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변경한다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718232"/>
              </p:ext>
            </p:extLst>
          </p:nvPr>
        </p:nvGraphicFramePr>
        <p:xfrm>
          <a:off x="6880386" y="2005706"/>
          <a:ext cx="1494933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창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do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 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입력한다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552520"/>
              </p:ext>
            </p:extLst>
          </p:nvPr>
        </p:nvGraphicFramePr>
        <p:xfrm>
          <a:off x="6880386" y="5344760"/>
          <a:ext cx="1494933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창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완료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미완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입력한다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변경한다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611741"/>
              </p:ext>
            </p:extLst>
          </p:nvPr>
        </p:nvGraphicFramePr>
        <p:xfrm>
          <a:off x="466533" y="2840079"/>
          <a:ext cx="1624463" cy="12178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4463"/>
              </a:tblGrid>
              <a:tr h="444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</a:t>
                      </a:r>
                      <a:r>
                        <a:rPr lang="en-US" altLang="ko-KR" sz="14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 창</a:t>
                      </a:r>
                      <a:endParaRPr lang="en-US" altLang="ko-KR" sz="14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(class2)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984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98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생성된다</a:t>
                      </a:r>
                      <a:r>
                        <a:rPr lang="en-US" altLang="ko-KR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사라진다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직선 화살표 연결선 50"/>
          <p:cNvCxnSpPr>
            <a:stCxn id="50" idx="3"/>
            <a:endCxn id="21" idx="1"/>
          </p:cNvCxnSpPr>
          <p:nvPr/>
        </p:nvCxnSpPr>
        <p:spPr bwMode="auto">
          <a:xfrm flipV="1">
            <a:off x="2090996" y="1127211"/>
            <a:ext cx="1678795" cy="232179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직선 화살표 연결선 52"/>
          <p:cNvCxnSpPr>
            <a:stCxn id="50" idx="3"/>
            <a:endCxn id="38" idx="1"/>
          </p:cNvCxnSpPr>
          <p:nvPr/>
        </p:nvCxnSpPr>
        <p:spPr bwMode="auto">
          <a:xfrm flipV="1">
            <a:off x="2090996" y="1744098"/>
            <a:ext cx="1678795" cy="17049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/>
          <p:cNvCxnSpPr>
            <a:stCxn id="50" idx="3"/>
            <a:endCxn id="40" idx="1"/>
          </p:cNvCxnSpPr>
          <p:nvPr/>
        </p:nvCxnSpPr>
        <p:spPr bwMode="auto">
          <a:xfrm flipV="1">
            <a:off x="2090996" y="2366166"/>
            <a:ext cx="1678795" cy="10828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직선 화살표 연결선 55"/>
          <p:cNvCxnSpPr>
            <a:stCxn id="50" idx="3"/>
            <a:endCxn id="33" idx="1"/>
          </p:cNvCxnSpPr>
          <p:nvPr/>
        </p:nvCxnSpPr>
        <p:spPr bwMode="auto">
          <a:xfrm flipV="1">
            <a:off x="2090996" y="2978998"/>
            <a:ext cx="1678795" cy="4700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직선 화살표 연결선 56"/>
          <p:cNvCxnSpPr>
            <a:stCxn id="50" idx="3"/>
            <a:endCxn id="34" idx="1"/>
          </p:cNvCxnSpPr>
          <p:nvPr/>
        </p:nvCxnSpPr>
        <p:spPr bwMode="auto">
          <a:xfrm>
            <a:off x="2090996" y="3449008"/>
            <a:ext cx="1678795" cy="13636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화살표 연결선 59"/>
          <p:cNvCxnSpPr>
            <a:stCxn id="50" idx="3"/>
            <a:endCxn id="35" idx="1"/>
          </p:cNvCxnSpPr>
          <p:nvPr/>
        </p:nvCxnSpPr>
        <p:spPr bwMode="auto">
          <a:xfrm>
            <a:off x="2090996" y="3449008"/>
            <a:ext cx="1678795" cy="7491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/>
          <p:cNvCxnSpPr>
            <a:stCxn id="50" idx="3"/>
            <a:endCxn id="37" idx="1"/>
          </p:cNvCxnSpPr>
          <p:nvPr/>
        </p:nvCxnSpPr>
        <p:spPr bwMode="auto">
          <a:xfrm>
            <a:off x="2090996" y="3449008"/>
            <a:ext cx="1678795" cy="13647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화살표 연결선 65"/>
          <p:cNvCxnSpPr>
            <a:stCxn id="50" idx="3"/>
            <a:endCxn id="30" idx="1"/>
          </p:cNvCxnSpPr>
          <p:nvPr/>
        </p:nvCxnSpPr>
        <p:spPr bwMode="auto">
          <a:xfrm>
            <a:off x="2090996" y="3449008"/>
            <a:ext cx="1678795" cy="19868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/>
          <p:cNvCxnSpPr>
            <a:stCxn id="50" idx="3"/>
            <a:endCxn id="31" idx="1"/>
          </p:cNvCxnSpPr>
          <p:nvPr/>
        </p:nvCxnSpPr>
        <p:spPr bwMode="auto">
          <a:xfrm>
            <a:off x="2090996" y="3449008"/>
            <a:ext cx="1383148" cy="26010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직선 화살표 연결선 89"/>
          <p:cNvCxnSpPr>
            <a:stCxn id="38" idx="3"/>
            <a:endCxn id="41" idx="1"/>
          </p:cNvCxnSpPr>
          <p:nvPr/>
        </p:nvCxnSpPr>
        <p:spPr bwMode="auto">
          <a:xfrm flipV="1">
            <a:off x="5264724" y="1526674"/>
            <a:ext cx="1615662" cy="2174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직선 화살표 연결선 92"/>
          <p:cNvCxnSpPr>
            <a:stCxn id="38" idx="3"/>
            <a:endCxn id="47" idx="1"/>
          </p:cNvCxnSpPr>
          <p:nvPr/>
        </p:nvCxnSpPr>
        <p:spPr bwMode="auto">
          <a:xfrm>
            <a:off x="5264724" y="1744098"/>
            <a:ext cx="1615662" cy="6045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직선 화살표 연결선 95"/>
          <p:cNvCxnSpPr>
            <a:stCxn id="40" idx="3"/>
            <a:endCxn id="47" idx="1"/>
          </p:cNvCxnSpPr>
          <p:nvPr/>
        </p:nvCxnSpPr>
        <p:spPr bwMode="auto">
          <a:xfrm flipV="1">
            <a:off x="5264724" y="2348606"/>
            <a:ext cx="1615662" cy="175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직선 화살표 연결선 98"/>
          <p:cNvCxnSpPr>
            <a:stCxn id="40" idx="3"/>
            <a:endCxn id="46" idx="1"/>
          </p:cNvCxnSpPr>
          <p:nvPr/>
        </p:nvCxnSpPr>
        <p:spPr bwMode="auto">
          <a:xfrm>
            <a:off x="5264724" y="2366166"/>
            <a:ext cx="1615662" cy="8168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직선 화살표 연결선 101"/>
          <p:cNvCxnSpPr>
            <a:stCxn id="40" idx="3"/>
            <a:endCxn id="44" idx="1"/>
          </p:cNvCxnSpPr>
          <p:nvPr/>
        </p:nvCxnSpPr>
        <p:spPr bwMode="auto">
          <a:xfrm>
            <a:off x="5264724" y="2366166"/>
            <a:ext cx="1615662" cy="16480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직선 화살표 연결선 104"/>
          <p:cNvCxnSpPr>
            <a:stCxn id="40" idx="3"/>
            <a:endCxn id="43" idx="1"/>
          </p:cNvCxnSpPr>
          <p:nvPr/>
        </p:nvCxnSpPr>
        <p:spPr bwMode="auto">
          <a:xfrm>
            <a:off x="5264724" y="2366166"/>
            <a:ext cx="1615662" cy="24762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직선 화살표 연결선 107"/>
          <p:cNvCxnSpPr>
            <a:stCxn id="40" idx="3"/>
            <a:endCxn id="49" idx="1"/>
          </p:cNvCxnSpPr>
          <p:nvPr/>
        </p:nvCxnSpPr>
        <p:spPr bwMode="auto">
          <a:xfrm>
            <a:off x="5264724" y="2366166"/>
            <a:ext cx="1615662" cy="33214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직선 화살표 연결선 110"/>
          <p:cNvCxnSpPr>
            <a:stCxn id="33" idx="3"/>
            <a:endCxn id="47" idx="1"/>
          </p:cNvCxnSpPr>
          <p:nvPr/>
        </p:nvCxnSpPr>
        <p:spPr bwMode="auto">
          <a:xfrm flipV="1">
            <a:off x="5264724" y="2348606"/>
            <a:ext cx="1615662" cy="6303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783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225442"/>
              </p:ext>
            </p:extLst>
          </p:nvPr>
        </p:nvGraphicFramePr>
        <p:xfrm>
          <a:off x="474759" y="2867026"/>
          <a:ext cx="1643289" cy="11931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289"/>
              </a:tblGrid>
              <a:tr h="5457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과제 출력 창</a:t>
                      </a:r>
                      <a:endParaRPr lang="en-US" altLang="ko-KR" sz="14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(class3)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23712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37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생성된다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사라진다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628818"/>
              </p:ext>
            </p:extLst>
          </p:nvPr>
        </p:nvGraphicFramePr>
        <p:xfrm>
          <a:off x="6671388" y="2799187"/>
          <a:ext cx="1996748" cy="12376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6748"/>
              </a:tblGrid>
              <a:tr h="292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메인 텍스트 창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482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진행중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완료보임 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0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진행중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완료보임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/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지남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완료보임 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지남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완료보임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과제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58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출력한다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중요도에 따라 나열한다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35312"/>
              </p:ext>
            </p:extLst>
          </p:nvPr>
        </p:nvGraphicFramePr>
        <p:xfrm>
          <a:off x="3760555" y="830031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진행중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49941"/>
              </p:ext>
            </p:extLst>
          </p:nvPr>
        </p:nvGraphicFramePr>
        <p:xfrm>
          <a:off x="3760555" y="5138695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과제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819224"/>
              </p:ext>
            </p:extLst>
          </p:nvPr>
        </p:nvGraphicFramePr>
        <p:xfrm>
          <a:off x="3464908" y="5752917"/>
          <a:ext cx="2141470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470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인터페이스가</a:t>
                      </a:r>
                      <a:r>
                        <a:rPr lang="ko-KR" altLang="en-US" sz="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변한다</a:t>
                      </a:r>
                      <a:r>
                        <a:rPr lang="en-US" altLang="ko-KR" sz="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(class2)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84784"/>
              </p:ext>
            </p:extLst>
          </p:nvPr>
        </p:nvGraphicFramePr>
        <p:xfrm>
          <a:off x="3760555" y="2681818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완료보임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854165"/>
              </p:ext>
            </p:extLst>
          </p:nvPr>
        </p:nvGraphicFramePr>
        <p:xfrm>
          <a:off x="3760555" y="3288189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조회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05702"/>
              </p:ext>
            </p:extLst>
          </p:nvPr>
        </p:nvGraphicFramePr>
        <p:xfrm>
          <a:off x="3464908" y="3901021"/>
          <a:ext cx="2141470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470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오늘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인터페이스가</a:t>
                      </a:r>
                      <a:r>
                        <a:rPr lang="ko-KR" altLang="en-US" sz="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변한다</a:t>
                      </a:r>
                      <a:r>
                        <a:rPr lang="en-US" altLang="ko-KR" sz="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(class1)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964405"/>
              </p:ext>
            </p:extLst>
          </p:nvPr>
        </p:nvGraphicFramePr>
        <p:xfrm>
          <a:off x="3464908" y="4516627"/>
          <a:ext cx="2141470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470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달력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인터페이스가</a:t>
                      </a:r>
                      <a:r>
                        <a:rPr lang="ko-KR" altLang="en-US" sz="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변한다</a:t>
                      </a:r>
                      <a:r>
                        <a:rPr lang="en-US" altLang="ko-KR" sz="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(class1)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01547"/>
              </p:ext>
            </p:extLst>
          </p:nvPr>
        </p:nvGraphicFramePr>
        <p:xfrm>
          <a:off x="3760555" y="1446918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지남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114104"/>
              </p:ext>
            </p:extLst>
          </p:nvPr>
        </p:nvGraphicFramePr>
        <p:xfrm>
          <a:off x="3760555" y="2068986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완료보임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3" name="직선 화살표 연결선 72"/>
          <p:cNvCxnSpPr>
            <a:stCxn id="36" idx="3"/>
            <a:endCxn id="64" idx="1"/>
          </p:cNvCxnSpPr>
          <p:nvPr/>
        </p:nvCxnSpPr>
        <p:spPr bwMode="auto">
          <a:xfrm flipV="1">
            <a:off x="2118048" y="1127211"/>
            <a:ext cx="1642507" cy="233640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직선 화살표 연결선 73"/>
          <p:cNvCxnSpPr>
            <a:stCxn id="36" idx="3"/>
            <a:endCxn id="71" idx="1"/>
          </p:cNvCxnSpPr>
          <p:nvPr/>
        </p:nvCxnSpPr>
        <p:spPr bwMode="auto">
          <a:xfrm flipV="1">
            <a:off x="2118048" y="1744098"/>
            <a:ext cx="1642507" cy="17195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직선 화살표 연결선 74"/>
          <p:cNvCxnSpPr>
            <a:stCxn id="36" idx="3"/>
            <a:endCxn id="72" idx="1"/>
          </p:cNvCxnSpPr>
          <p:nvPr/>
        </p:nvCxnSpPr>
        <p:spPr bwMode="auto">
          <a:xfrm flipV="1">
            <a:off x="2118048" y="2366166"/>
            <a:ext cx="1642507" cy="10974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직선 화살표 연결선 75"/>
          <p:cNvCxnSpPr>
            <a:stCxn id="36" idx="3"/>
            <a:endCxn id="67" idx="1"/>
          </p:cNvCxnSpPr>
          <p:nvPr/>
        </p:nvCxnSpPr>
        <p:spPr bwMode="auto">
          <a:xfrm flipV="1">
            <a:off x="2118048" y="2978998"/>
            <a:ext cx="1642507" cy="4846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직선 화살표 연결선 76"/>
          <p:cNvCxnSpPr>
            <a:stCxn id="36" idx="3"/>
            <a:endCxn id="68" idx="1"/>
          </p:cNvCxnSpPr>
          <p:nvPr/>
        </p:nvCxnSpPr>
        <p:spPr bwMode="auto">
          <a:xfrm>
            <a:off x="2118048" y="3463618"/>
            <a:ext cx="1642507" cy="1217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직선 화살표 연결선 77"/>
          <p:cNvCxnSpPr>
            <a:stCxn id="36" idx="3"/>
            <a:endCxn id="69" idx="1"/>
          </p:cNvCxnSpPr>
          <p:nvPr/>
        </p:nvCxnSpPr>
        <p:spPr bwMode="auto">
          <a:xfrm>
            <a:off x="2118048" y="3463618"/>
            <a:ext cx="1346860" cy="7345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직선 화살표 연결선 78"/>
          <p:cNvCxnSpPr>
            <a:stCxn id="36" idx="3"/>
            <a:endCxn id="70" idx="1"/>
          </p:cNvCxnSpPr>
          <p:nvPr/>
        </p:nvCxnSpPr>
        <p:spPr bwMode="auto">
          <a:xfrm>
            <a:off x="2118048" y="3463618"/>
            <a:ext cx="1346860" cy="13501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직선 화살표 연결선 81"/>
          <p:cNvCxnSpPr>
            <a:stCxn id="36" idx="3"/>
            <a:endCxn id="65" idx="1"/>
          </p:cNvCxnSpPr>
          <p:nvPr/>
        </p:nvCxnSpPr>
        <p:spPr bwMode="auto">
          <a:xfrm>
            <a:off x="2118048" y="3463618"/>
            <a:ext cx="1642507" cy="19722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직선 화살표 연결선 84"/>
          <p:cNvCxnSpPr>
            <a:stCxn id="36" idx="3"/>
            <a:endCxn id="66" idx="1"/>
          </p:cNvCxnSpPr>
          <p:nvPr/>
        </p:nvCxnSpPr>
        <p:spPr bwMode="auto">
          <a:xfrm>
            <a:off x="2118048" y="3463618"/>
            <a:ext cx="1346860" cy="25864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직선 화살표 연결선 87"/>
          <p:cNvCxnSpPr>
            <a:stCxn id="68" idx="3"/>
            <a:endCxn id="62" idx="1"/>
          </p:cNvCxnSpPr>
          <p:nvPr/>
        </p:nvCxnSpPr>
        <p:spPr bwMode="auto">
          <a:xfrm flipV="1">
            <a:off x="5255488" y="3417997"/>
            <a:ext cx="1415900" cy="1673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직선 화살표 연결선 90"/>
          <p:cNvCxnSpPr>
            <a:stCxn id="67" idx="3"/>
            <a:endCxn id="62" idx="1"/>
          </p:cNvCxnSpPr>
          <p:nvPr/>
        </p:nvCxnSpPr>
        <p:spPr bwMode="auto">
          <a:xfrm>
            <a:off x="5255488" y="2978998"/>
            <a:ext cx="1415900" cy="4389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직선 화살표 연결선 93"/>
          <p:cNvCxnSpPr>
            <a:stCxn id="72" idx="3"/>
            <a:endCxn id="62" idx="1"/>
          </p:cNvCxnSpPr>
          <p:nvPr/>
        </p:nvCxnSpPr>
        <p:spPr bwMode="auto">
          <a:xfrm>
            <a:off x="5255488" y="2366166"/>
            <a:ext cx="1415900" cy="105183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직선 화살표 연결선 96"/>
          <p:cNvCxnSpPr>
            <a:stCxn id="71" idx="3"/>
            <a:endCxn id="62" idx="1"/>
          </p:cNvCxnSpPr>
          <p:nvPr/>
        </p:nvCxnSpPr>
        <p:spPr bwMode="auto">
          <a:xfrm>
            <a:off x="5255488" y="1744098"/>
            <a:ext cx="1415900" cy="16738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직선 화살표 연결선 99"/>
          <p:cNvCxnSpPr>
            <a:stCxn id="64" idx="3"/>
            <a:endCxn id="62" idx="1"/>
          </p:cNvCxnSpPr>
          <p:nvPr/>
        </p:nvCxnSpPr>
        <p:spPr bwMode="auto">
          <a:xfrm>
            <a:off x="5255488" y="1127211"/>
            <a:ext cx="1415900" cy="229078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8309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552014"/>
              </p:ext>
            </p:extLst>
          </p:nvPr>
        </p:nvGraphicFramePr>
        <p:xfrm>
          <a:off x="7076540" y="1130320"/>
          <a:ext cx="14290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 창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과목명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입력한다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56980"/>
              </p:ext>
            </p:extLst>
          </p:nvPr>
        </p:nvGraphicFramePr>
        <p:xfrm>
          <a:off x="3662337" y="5208732"/>
          <a:ext cx="1801284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돌아가기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인터페이스가 변한다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(class1)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969665"/>
              </p:ext>
            </p:extLst>
          </p:nvPr>
        </p:nvGraphicFramePr>
        <p:xfrm>
          <a:off x="3662337" y="4225070"/>
          <a:ext cx="1801284" cy="834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삭제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988141"/>
              </p:ext>
            </p:extLst>
          </p:nvPr>
        </p:nvGraphicFramePr>
        <p:xfrm>
          <a:off x="3662337" y="3169719"/>
          <a:ext cx="1801284" cy="834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삽입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35264"/>
              </p:ext>
            </p:extLst>
          </p:nvPr>
        </p:nvGraphicFramePr>
        <p:xfrm>
          <a:off x="3662337" y="2096203"/>
          <a:ext cx="1801284" cy="834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553872"/>
              </p:ext>
            </p:extLst>
          </p:nvPr>
        </p:nvGraphicFramePr>
        <p:xfrm>
          <a:off x="3662337" y="1075736"/>
          <a:ext cx="1801284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인터페이스가 변한다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(class2)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325315"/>
              </p:ext>
            </p:extLst>
          </p:nvPr>
        </p:nvGraphicFramePr>
        <p:xfrm>
          <a:off x="7076540" y="2092264"/>
          <a:ext cx="14290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 창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 교수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변경한다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858229"/>
              </p:ext>
            </p:extLst>
          </p:nvPr>
        </p:nvGraphicFramePr>
        <p:xfrm>
          <a:off x="7076540" y="3108264"/>
          <a:ext cx="14290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 창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강의 요일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변경한다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379762"/>
              </p:ext>
            </p:extLst>
          </p:nvPr>
        </p:nvGraphicFramePr>
        <p:xfrm>
          <a:off x="7076540" y="4166545"/>
          <a:ext cx="14290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 창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수강 년도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학기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변경한다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577953"/>
              </p:ext>
            </p:extLst>
          </p:nvPr>
        </p:nvGraphicFramePr>
        <p:xfrm>
          <a:off x="7076540" y="5217370"/>
          <a:ext cx="14290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 창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메인 텍스트 창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출력된다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직선 화살표 연결선 20"/>
          <p:cNvCxnSpPr>
            <a:stCxn id="39" idx="3"/>
            <a:endCxn id="15" idx="1"/>
          </p:cNvCxnSpPr>
          <p:nvPr/>
        </p:nvCxnSpPr>
        <p:spPr bwMode="auto">
          <a:xfrm flipV="1">
            <a:off x="2240419" y="1517696"/>
            <a:ext cx="1421918" cy="18750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stCxn id="39" idx="3"/>
            <a:endCxn id="14" idx="1"/>
          </p:cNvCxnSpPr>
          <p:nvPr/>
        </p:nvCxnSpPr>
        <p:spPr bwMode="auto">
          <a:xfrm flipV="1">
            <a:off x="2240419" y="2513629"/>
            <a:ext cx="1421918" cy="8791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/>
          <p:cNvCxnSpPr>
            <a:stCxn id="39" idx="3"/>
            <a:endCxn id="13" idx="1"/>
          </p:cNvCxnSpPr>
          <p:nvPr/>
        </p:nvCxnSpPr>
        <p:spPr bwMode="auto">
          <a:xfrm>
            <a:off x="2240419" y="3392732"/>
            <a:ext cx="1421918" cy="1944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>
            <a:stCxn id="39" idx="3"/>
            <a:endCxn id="12" idx="1"/>
          </p:cNvCxnSpPr>
          <p:nvPr/>
        </p:nvCxnSpPr>
        <p:spPr bwMode="auto">
          <a:xfrm>
            <a:off x="2240419" y="3392732"/>
            <a:ext cx="1421918" cy="12497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화살표 연결선 28"/>
          <p:cNvCxnSpPr>
            <a:stCxn id="39" idx="3"/>
            <a:endCxn id="10" idx="1"/>
          </p:cNvCxnSpPr>
          <p:nvPr/>
        </p:nvCxnSpPr>
        <p:spPr bwMode="auto">
          <a:xfrm>
            <a:off x="2240419" y="3392732"/>
            <a:ext cx="1421918" cy="22579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/>
          <p:cNvCxnSpPr>
            <a:stCxn id="14" idx="3"/>
            <a:endCxn id="19" idx="1"/>
          </p:cNvCxnSpPr>
          <p:nvPr/>
        </p:nvCxnSpPr>
        <p:spPr bwMode="auto">
          <a:xfrm>
            <a:off x="5463621" y="2513629"/>
            <a:ext cx="1612919" cy="30695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연결선 36"/>
          <p:cNvCxnSpPr>
            <a:stCxn id="13" idx="3"/>
            <a:endCxn id="16" idx="1"/>
          </p:cNvCxnSpPr>
          <p:nvPr/>
        </p:nvCxnSpPr>
        <p:spPr bwMode="auto">
          <a:xfrm flipV="1">
            <a:off x="5463621" y="2458024"/>
            <a:ext cx="1612919" cy="112912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>
            <a:stCxn id="13" idx="3"/>
            <a:endCxn id="17" idx="1"/>
          </p:cNvCxnSpPr>
          <p:nvPr/>
        </p:nvCxnSpPr>
        <p:spPr bwMode="auto">
          <a:xfrm flipV="1">
            <a:off x="5463621" y="3474024"/>
            <a:ext cx="1612919" cy="11312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>
            <a:stCxn id="12" idx="3"/>
            <a:endCxn id="6" idx="1"/>
          </p:cNvCxnSpPr>
          <p:nvPr/>
        </p:nvCxnSpPr>
        <p:spPr bwMode="auto">
          <a:xfrm flipV="1">
            <a:off x="5463621" y="1496080"/>
            <a:ext cx="1612919" cy="314641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화살표 연결선 7"/>
          <p:cNvCxnSpPr>
            <a:stCxn id="14" idx="3"/>
            <a:endCxn id="6" idx="1"/>
          </p:cNvCxnSpPr>
          <p:nvPr/>
        </p:nvCxnSpPr>
        <p:spPr bwMode="auto">
          <a:xfrm flipV="1">
            <a:off x="5463621" y="1496080"/>
            <a:ext cx="1612919" cy="101754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>
            <a:stCxn id="13" idx="3"/>
            <a:endCxn id="16" idx="1"/>
          </p:cNvCxnSpPr>
          <p:nvPr/>
        </p:nvCxnSpPr>
        <p:spPr bwMode="auto">
          <a:xfrm flipV="1">
            <a:off x="5463621" y="2458024"/>
            <a:ext cx="1612919" cy="112912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/>
          <p:cNvCxnSpPr>
            <a:stCxn id="13" idx="3"/>
            <a:endCxn id="17" idx="1"/>
          </p:cNvCxnSpPr>
          <p:nvPr/>
        </p:nvCxnSpPr>
        <p:spPr bwMode="auto">
          <a:xfrm flipV="1">
            <a:off x="5463621" y="3474024"/>
            <a:ext cx="1612919" cy="11312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821530"/>
              </p:ext>
            </p:extLst>
          </p:nvPr>
        </p:nvGraphicFramePr>
        <p:xfrm>
          <a:off x="441189" y="2762812"/>
          <a:ext cx="1799230" cy="1259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9923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과제 등록 창</a:t>
                      </a:r>
                      <a:endParaRPr lang="en-US" altLang="ko-KR" sz="14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(class 4)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생성된다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사라진다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7" name="직선 화살표 연결선 66"/>
          <p:cNvCxnSpPr>
            <a:stCxn id="13" idx="3"/>
            <a:endCxn id="18" idx="1"/>
          </p:cNvCxnSpPr>
          <p:nvPr/>
        </p:nvCxnSpPr>
        <p:spPr bwMode="auto">
          <a:xfrm>
            <a:off x="5463621" y="3587145"/>
            <a:ext cx="1612919" cy="9451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207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5905</TotalTime>
  <Words>396</Words>
  <Application>Microsoft Office PowerPoint</Application>
  <PresentationFormat>화면 슬라이드 쇼(4:3)</PresentationFormat>
  <Paragraphs>173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HY울릉도B</vt:lpstr>
      <vt:lpstr>HY울릉도M</vt:lpstr>
      <vt:lpstr>HY헤드라인M</vt:lpstr>
      <vt:lpstr>굴림</vt:lpstr>
      <vt:lpstr>나눔고딕</vt:lpstr>
      <vt:lpstr>나눔바른고딕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김승현</cp:lastModifiedBy>
  <cp:revision>534</cp:revision>
  <cp:lastPrinted>2001-07-23T08:42:52Z</cp:lastPrinted>
  <dcterms:created xsi:type="dcterms:W3CDTF">2011-02-22T01:37:12Z</dcterms:created>
  <dcterms:modified xsi:type="dcterms:W3CDTF">2017-06-04T12:38:52Z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