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66" d="100"/>
          <a:sy n="66" d="100"/>
        </p:scale>
        <p:origin x="1412" y="3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72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17845" y="3526458"/>
            <a:ext cx="2834430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2800" b="1" dirty="0"/>
              <a:t>&lt;1</a:t>
            </a:r>
            <a:r>
              <a:rPr lang="ko-KR" altLang="ko-KR" sz="2800" b="1" dirty="0"/>
              <a:t>조</a:t>
            </a:r>
            <a:r>
              <a:rPr lang="en-US" altLang="ko-KR" sz="2800" b="1" dirty="0"/>
              <a:t> Big Bang</a:t>
            </a:r>
            <a:r>
              <a:rPr lang="en-US" altLang="ko-KR" sz="2800" b="1" dirty="0" smtClean="0"/>
              <a:t>&gt;</a:t>
            </a:r>
          </a:p>
          <a:p>
            <a:pPr latinLnBrk="1"/>
            <a:endParaRPr lang="ko-KR" altLang="ko-KR" sz="700" b="1" dirty="0"/>
          </a:p>
          <a:p>
            <a:pPr latinLnBrk="1"/>
            <a:r>
              <a:rPr lang="en-US" altLang="ko-KR" sz="2400" dirty="0"/>
              <a:t>201511026 </a:t>
            </a:r>
            <a:r>
              <a:rPr lang="ko-KR" altLang="ko-KR" sz="2400" dirty="0"/>
              <a:t>서현아</a:t>
            </a:r>
          </a:p>
          <a:p>
            <a:pPr latinLnBrk="1"/>
            <a:r>
              <a:rPr lang="en-US" altLang="ko-KR" sz="2400" dirty="0"/>
              <a:t>201111235 </a:t>
            </a:r>
            <a:r>
              <a:rPr lang="en-US" altLang="ko-KR" sz="2400" dirty="0" smtClean="0"/>
              <a:t> </a:t>
            </a:r>
            <a:r>
              <a:rPr lang="ko-KR" altLang="ko-KR" sz="2400" dirty="0" smtClean="0"/>
              <a:t>신동규</a:t>
            </a:r>
            <a:endParaRPr lang="ko-KR" altLang="ko-KR" sz="2400" dirty="0"/>
          </a:p>
          <a:p>
            <a:pPr latinLnBrk="1"/>
            <a:r>
              <a:rPr lang="en-US" altLang="ko-KR" sz="2400" dirty="0"/>
              <a:t>201510998 </a:t>
            </a:r>
            <a:r>
              <a:rPr lang="ko-KR" altLang="ko-KR" sz="2400" dirty="0"/>
              <a:t>김나연</a:t>
            </a:r>
          </a:p>
          <a:p>
            <a:pPr latinLnBrk="1"/>
            <a:r>
              <a:rPr lang="en-US" altLang="ko-KR" sz="2400" dirty="0"/>
              <a:t>201410257 </a:t>
            </a:r>
            <a:r>
              <a:rPr lang="ko-KR" altLang="ko-KR" sz="2400" dirty="0"/>
              <a:t>김동현</a:t>
            </a:r>
          </a:p>
          <a:p>
            <a:pPr latinLnBrk="1"/>
            <a:r>
              <a:rPr lang="en-US" altLang="ko-KR" dirty="0"/>
              <a:t> </a:t>
            </a:r>
            <a:endParaRPr lang="ko-KR" altLang="ko-KR" dirty="0"/>
          </a:p>
          <a:p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Bigbang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85599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9150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9951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2017-05-26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Diagram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김나연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2017-05-26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Diagram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김나연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2017-05-26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양식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서현아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2017-06-05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V2.0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변경된 요구사항에 대한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서현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Bigbang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" y="884634"/>
            <a:ext cx="8860508" cy="498403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7100770" y="449659"/>
            <a:ext cx="355600" cy="203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4480" y="264160"/>
            <a:ext cx="247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과목별 일정관리프로그램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08800" y="409377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V2.0</a:t>
            </a:r>
            <a:endParaRPr lang="ko-KR" altLang="en-US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988" y="5867579"/>
            <a:ext cx="835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클래스가 너무 많아서 </a:t>
            </a:r>
            <a:r>
              <a:rPr lang="en-US" altLang="ko-KR" dirty="0" err="1"/>
              <a:t>SubMainForm</a:t>
            </a:r>
            <a:r>
              <a:rPr lang="ko-KR" altLang="en-US" dirty="0"/>
              <a:t>과 </a:t>
            </a:r>
            <a:r>
              <a:rPr lang="en-US" altLang="ko-KR" dirty="0" err="1"/>
              <a:t>ToDoMainForm</a:t>
            </a:r>
            <a:r>
              <a:rPr lang="ko-KR" altLang="en-US" dirty="0"/>
              <a:t>을 따로 분리시켜 작성하였습니다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먼저 전체적인 틀을 제시하였습니다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19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Bigbang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7101840" y="449659"/>
            <a:ext cx="355600" cy="203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4480" y="264160"/>
            <a:ext cx="247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과목별 일정관리프로그램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08800" y="409377"/>
            <a:ext cx="637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V2.0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033223"/>
            <a:ext cx="8758908" cy="492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0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Bigbang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7101840" y="449659"/>
            <a:ext cx="355600" cy="203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4480" y="264160"/>
            <a:ext cx="247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과목별 일정관리프로그램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08799" y="419537"/>
            <a:ext cx="733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V2.0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29970"/>
            <a:ext cx="8879840" cy="49949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631" y="1388534"/>
            <a:ext cx="1417636" cy="404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75362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5480</TotalTime>
  <Words>76</Words>
  <Application>Microsoft Office PowerPoint</Application>
  <PresentationFormat>화면 슬라이드 쇼(4:3)</PresentationFormat>
  <Paragraphs>42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HY울릉도B</vt:lpstr>
      <vt:lpstr>HY울릉도M</vt:lpstr>
      <vt:lpstr>HY중고딕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서현아</cp:lastModifiedBy>
  <cp:revision>504</cp:revision>
  <cp:lastPrinted>2001-07-23T08:42:52Z</cp:lastPrinted>
  <dcterms:created xsi:type="dcterms:W3CDTF">2011-02-22T01:37:12Z</dcterms:created>
  <dcterms:modified xsi:type="dcterms:W3CDTF">2017-06-05T12:28:54Z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