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6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077" y="4526732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3200" dirty="0"/>
              <a:t>&lt; </a:t>
            </a:r>
            <a:r>
              <a:rPr lang="en-US" altLang="ko-KR" sz="3200" dirty="0" err="1"/>
              <a:t>Mousai</a:t>
            </a:r>
            <a:r>
              <a:rPr lang="en-US" altLang="ko-KR" sz="3200" dirty="0"/>
              <a:t> &gt;</a:t>
            </a:r>
            <a:endParaRPr lang="ko-KR" altLang="ko-K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413693"/>
              </p:ext>
            </p:extLst>
          </p:nvPr>
        </p:nvGraphicFramePr>
        <p:xfrm>
          <a:off x="280988" y="1025525"/>
          <a:ext cx="8582024" cy="291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설계서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한성필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대학생을 위한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871537"/>
            <a:ext cx="604837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대학생을 위한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 1.0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" y="1034122"/>
            <a:ext cx="7578436" cy="52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1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대학생을 위한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18" y="1079133"/>
            <a:ext cx="5278583" cy="51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&lt;mousai&gt;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257175"/>
            <a:ext cx="225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대학생을 위한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2501" y="420588"/>
            <a:ext cx="720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 1.0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" y="1496292"/>
            <a:ext cx="7804208" cy="3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72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5482</TotalTime>
  <Words>60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최소영</cp:lastModifiedBy>
  <cp:revision>500</cp:revision>
  <cp:lastPrinted>2001-07-23T08:42:52Z</cp:lastPrinted>
  <dcterms:created xsi:type="dcterms:W3CDTF">2011-02-22T01:37:12Z</dcterms:created>
  <dcterms:modified xsi:type="dcterms:W3CDTF">2017-05-25T05:47:45Z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