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9" d="100"/>
          <a:sy n="69" d="100"/>
        </p:scale>
        <p:origin x="1554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&lt;mousai&gt;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&lt;mousai&gt;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&lt;mousai&gt;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077" y="4526732"/>
            <a:ext cx="2214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3200" dirty="0" smtClean="0"/>
              <a:t>&lt; </a:t>
            </a:r>
            <a:r>
              <a:rPr lang="en-US" altLang="ko-KR" sz="3200" dirty="0" err="1" smtClean="0"/>
              <a:t>Mousai</a:t>
            </a:r>
            <a:r>
              <a:rPr lang="en-US" altLang="ko-KR" sz="3200" dirty="0" smtClean="0"/>
              <a:t> &gt;</a:t>
            </a:r>
            <a:endParaRPr lang="ko-KR" altLang="ko-K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&lt;mousai&gt;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103481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설계서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한성필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&lt;mousai&gt;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543050" y="257175"/>
            <a:ext cx="225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대학생을 위한 </a:t>
            </a:r>
            <a:r>
              <a:rPr lang="en-US" altLang="ko-KR" dirty="0" smtClean="0"/>
              <a:t>To do List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32501" y="420588"/>
            <a:ext cx="7208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V 1.0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871537"/>
            <a:ext cx="6048375" cy="511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&lt;mousai&gt;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543050" y="257175"/>
            <a:ext cx="225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대학생을 위한 </a:t>
            </a:r>
            <a:r>
              <a:rPr lang="en-US" altLang="ko-KR" dirty="0" smtClean="0"/>
              <a:t>To do 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32501" y="420588"/>
            <a:ext cx="7208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V 1.0</a:t>
            </a:r>
            <a:endParaRPr lang="ko-KR" altLang="en-US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2" y="1034122"/>
            <a:ext cx="7578436" cy="52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&lt;mousai&gt;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543050" y="257175"/>
            <a:ext cx="225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대학생을 위한 </a:t>
            </a:r>
            <a:r>
              <a:rPr lang="en-US" altLang="ko-KR" dirty="0" smtClean="0"/>
              <a:t>To do List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32501" y="420588"/>
            <a:ext cx="7208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V 1.0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18" y="1079133"/>
            <a:ext cx="5278583" cy="51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&lt;mousai&gt;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543050" y="257175"/>
            <a:ext cx="225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대학생을 위한 </a:t>
            </a:r>
            <a:r>
              <a:rPr lang="en-US" altLang="ko-KR" dirty="0" smtClean="0"/>
              <a:t>To do List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32501" y="420588"/>
            <a:ext cx="7208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V 1.0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5" y="1496292"/>
            <a:ext cx="7804208" cy="36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5479</TotalTime>
  <Words>60</Words>
  <Application>Microsoft Office PowerPoint</Application>
  <PresentationFormat>화면 슬라이드 쇼(4:3)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한성필</cp:lastModifiedBy>
  <cp:revision>499</cp:revision>
  <cp:lastPrinted>2001-07-23T08:42:52Z</cp:lastPrinted>
  <dcterms:created xsi:type="dcterms:W3CDTF">2011-02-22T01:37:12Z</dcterms:created>
  <dcterms:modified xsi:type="dcterms:W3CDTF">2017-05-24T09:58:48Z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