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8"/>
  </p:notesMasterIdLst>
  <p:handoutMasterIdLst>
    <p:handoutMasterId r:id="rId9"/>
  </p:handoutMasterIdLst>
  <p:sldIdLst>
    <p:sldId id="256" r:id="rId2"/>
    <p:sldId id="264" r:id="rId3"/>
    <p:sldId id="265" r:id="rId4"/>
    <p:sldId id="266" r:id="rId5"/>
    <p:sldId id="259" r:id="rId6"/>
    <p:sldId id="263" r:id="rId7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>
        <p:scale>
          <a:sx n="89" d="100"/>
          <a:sy n="89" d="100"/>
        </p:scale>
        <p:origin x="-1416" y="-58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화면 설계</a:t>
            </a:r>
            <a:r>
              <a:rPr lang="en-US" altLang="ko-KR" dirty="0" smtClean="0"/>
              <a:t>(UI 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팀 명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6732253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초안작성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최소영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4732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직선 연결선 180"/>
          <p:cNvCxnSpPr>
            <a:cxnSpLocks/>
          </p:cNvCxnSpPr>
          <p:nvPr/>
        </p:nvCxnSpPr>
        <p:spPr bwMode="auto">
          <a:xfrm>
            <a:off x="8430654" y="2399478"/>
            <a:ext cx="0" cy="12522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1" name="직선 연결선 240"/>
          <p:cNvCxnSpPr/>
          <p:nvPr/>
        </p:nvCxnSpPr>
        <p:spPr bwMode="auto">
          <a:xfrm>
            <a:off x="4874611" y="2934984"/>
            <a:ext cx="0" cy="38525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연결선 239"/>
          <p:cNvCxnSpPr/>
          <p:nvPr/>
        </p:nvCxnSpPr>
        <p:spPr bwMode="auto">
          <a:xfrm>
            <a:off x="4241005" y="2941037"/>
            <a:ext cx="0" cy="38525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9" name="직선 연결선 238"/>
          <p:cNvCxnSpPr/>
          <p:nvPr/>
        </p:nvCxnSpPr>
        <p:spPr bwMode="auto">
          <a:xfrm>
            <a:off x="2973689" y="2924817"/>
            <a:ext cx="0" cy="38525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8" name="직선 연결선 237"/>
          <p:cNvCxnSpPr/>
          <p:nvPr/>
        </p:nvCxnSpPr>
        <p:spPr bwMode="auto">
          <a:xfrm>
            <a:off x="2359419" y="2934984"/>
            <a:ext cx="0" cy="38525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3" name="직선 연결선 172"/>
          <p:cNvCxnSpPr>
            <a:cxnSpLocks/>
            <a:endCxn id="154" idx="2"/>
          </p:cNvCxnSpPr>
          <p:nvPr/>
        </p:nvCxnSpPr>
        <p:spPr bwMode="auto">
          <a:xfrm>
            <a:off x="3689379" y="2403964"/>
            <a:ext cx="13023" cy="97592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3" name="직선 연결선 232"/>
          <p:cNvCxnSpPr/>
          <p:nvPr/>
        </p:nvCxnSpPr>
        <p:spPr bwMode="auto">
          <a:xfrm>
            <a:off x="1591372" y="2934984"/>
            <a:ext cx="0" cy="38525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2" name="직선 연결선 231"/>
          <p:cNvCxnSpPr>
            <a:cxnSpLocks/>
          </p:cNvCxnSpPr>
          <p:nvPr/>
        </p:nvCxnSpPr>
        <p:spPr bwMode="auto">
          <a:xfrm>
            <a:off x="913829" y="2391044"/>
            <a:ext cx="0" cy="92919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8" name="직선 연결선 197"/>
          <p:cNvCxnSpPr/>
          <p:nvPr/>
        </p:nvCxnSpPr>
        <p:spPr bwMode="auto">
          <a:xfrm>
            <a:off x="347250" y="2924817"/>
            <a:ext cx="0" cy="38525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4" name="직선 연결선 193"/>
          <p:cNvCxnSpPr>
            <a:stCxn id="17" idx="2"/>
          </p:cNvCxnSpPr>
          <p:nvPr/>
        </p:nvCxnSpPr>
        <p:spPr bwMode="auto">
          <a:xfrm>
            <a:off x="4040981" y="1791580"/>
            <a:ext cx="9122" cy="6103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직선 연결선 162"/>
          <p:cNvCxnSpPr>
            <a:cxnSpLocks/>
          </p:cNvCxnSpPr>
          <p:nvPr/>
        </p:nvCxnSpPr>
        <p:spPr bwMode="auto">
          <a:xfrm>
            <a:off x="3392468" y="3389178"/>
            <a:ext cx="0" cy="50612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직선 연결선 120"/>
          <p:cNvCxnSpPr>
            <a:cxnSpLocks/>
          </p:cNvCxnSpPr>
          <p:nvPr/>
        </p:nvCxnSpPr>
        <p:spPr bwMode="auto">
          <a:xfrm flipH="1">
            <a:off x="1387857" y="3389178"/>
            <a:ext cx="2797" cy="2255677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cxnSpLocks/>
          </p:cNvCxnSpPr>
          <p:nvPr/>
        </p:nvCxnSpPr>
        <p:spPr bwMode="auto">
          <a:xfrm>
            <a:off x="1387857" y="3745113"/>
            <a:ext cx="253933" cy="0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 bwMode="auto">
          <a:xfrm flipV="1">
            <a:off x="1387857" y="4235162"/>
            <a:ext cx="338138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/>
          <p:nvPr/>
        </p:nvCxnSpPr>
        <p:spPr bwMode="auto">
          <a:xfrm>
            <a:off x="1398146" y="4694984"/>
            <a:ext cx="32784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직선 연결선 89"/>
          <p:cNvCxnSpPr/>
          <p:nvPr/>
        </p:nvCxnSpPr>
        <p:spPr bwMode="auto">
          <a:xfrm>
            <a:off x="1387857" y="5635731"/>
            <a:ext cx="33813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/>
          <p:cNvCxnSpPr/>
          <p:nvPr/>
        </p:nvCxnSpPr>
        <p:spPr bwMode="auto">
          <a:xfrm>
            <a:off x="1398146" y="5160945"/>
            <a:ext cx="32784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직선 연결선 70"/>
          <p:cNvCxnSpPr/>
          <p:nvPr/>
        </p:nvCxnSpPr>
        <p:spPr bwMode="auto">
          <a:xfrm>
            <a:off x="138116" y="3628223"/>
            <a:ext cx="0" cy="198087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 bwMode="auto">
          <a:xfrm>
            <a:off x="152402" y="3637923"/>
            <a:ext cx="24526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 bwMode="auto">
          <a:xfrm>
            <a:off x="152402" y="4149974"/>
            <a:ext cx="24526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 bwMode="auto">
          <a:xfrm>
            <a:off x="152402" y="4571898"/>
            <a:ext cx="24526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 bwMode="auto">
          <a:xfrm>
            <a:off x="152402" y="5048434"/>
            <a:ext cx="24526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 bwMode="auto">
          <a:xfrm>
            <a:off x="152402" y="5618802"/>
            <a:ext cx="24526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 bwMode="auto">
          <a:xfrm>
            <a:off x="3424236" y="1097780"/>
            <a:ext cx="1233489" cy="693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3720260" y="1951122"/>
            <a:ext cx="666750" cy="3267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05951" y="1105445"/>
            <a:ext cx="1062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대학생을 </a:t>
            </a:r>
            <a:endParaRPr lang="en-US" altLang="ko-KR" sz="1200" dirty="0"/>
          </a:p>
          <a:p>
            <a:pPr algn="ctr"/>
            <a:r>
              <a:rPr lang="ko-KR" altLang="en-US" sz="1200" dirty="0"/>
              <a:t>위한</a:t>
            </a:r>
            <a:endParaRPr lang="en-US" altLang="ko-KR" sz="1200" dirty="0"/>
          </a:p>
          <a:p>
            <a:pPr algn="ctr"/>
            <a:r>
              <a:rPr lang="en-US" altLang="ko-KR" sz="1200" dirty="0"/>
              <a:t>To-Do List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 bwMode="auto">
          <a:xfrm>
            <a:off x="545308" y="2534211"/>
            <a:ext cx="676275" cy="3221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3351242" y="2534970"/>
            <a:ext cx="676275" cy="3308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5241507" y="2548359"/>
            <a:ext cx="836678" cy="361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6705600" y="2524707"/>
            <a:ext cx="676275" cy="361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7973454" y="2507432"/>
            <a:ext cx="792311" cy="361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4538" y="2588334"/>
            <a:ext cx="752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과목</a:t>
            </a:r>
            <a:r>
              <a:rPr lang="en-US" altLang="ko-KR" sz="1100" dirty="0"/>
              <a:t>List</a:t>
            </a:r>
            <a:endParaRPr lang="ko-KR" alt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3295322" y="2578778"/>
            <a:ext cx="904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To Do List</a:t>
            </a:r>
            <a:endParaRPr lang="ko-KR" alt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5317884" y="2524707"/>
            <a:ext cx="1038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To Do List</a:t>
            </a:r>
          </a:p>
          <a:p>
            <a:r>
              <a:rPr lang="ko-KR" altLang="en-US" sz="1000" dirty="0"/>
              <a:t>세부사항</a:t>
            </a:r>
            <a:endParaRPr lang="en-US" altLang="ko-KR" sz="1000" dirty="0"/>
          </a:p>
        </p:txBody>
      </p:sp>
      <p:sp>
        <p:nvSpPr>
          <p:cNvPr id="1024" name="TextBox 1023"/>
          <p:cNvSpPr txBox="1"/>
          <p:nvPr/>
        </p:nvSpPr>
        <p:spPr>
          <a:xfrm>
            <a:off x="6784851" y="2604172"/>
            <a:ext cx="676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검색</a:t>
            </a:r>
          </a:p>
        </p:txBody>
      </p:sp>
      <p:sp>
        <p:nvSpPr>
          <p:cNvPr id="1025" name="TextBox 1024"/>
          <p:cNvSpPr txBox="1"/>
          <p:nvPr/>
        </p:nvSpPr>
        <p:spPr>
          <a:xfrm>
            <a:off x="7973454" y="2561449"/>
            <a:ext cx="851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할 일 추천</a:t>
            </a:r>
          </a:p>
        </p:txBody>
      </p:sp>
      <p:sp>
        <p:nvSpPr>
          <p:cNvPr id="35" name="직사각형 34"/>
          <p:cNvSpPr/>
          <p:nvPr/>
        </p:nvSpPr>
        <p:spPr bwMode="auto">
          <a:xfrm>
            <a:off x="142875" y="3095293"/>
            <a:ext cx="495300" cy="3342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7" name="TextBox 1026"/>
          <p:cNvSpPr txBox="1"/>
          <p:nvPr/>
        </p:nvSpPr>
        <p:spPr>
          <a:xfrm>
            <a:off x="3814761" y="1988830"/>
            <a:ext cx="819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메인</a:t>
            </a:r>
          </a:p>
        </p:txBody>
      </p:sp>
      <p:sp>
        <p:nvSpPr>
          <p:cNvPr id="41" name="직사각형 40"/>
          <p:cNvSpPr/>
          <p:nvPr/>
        </p:nvSpPr>
        <p:spPr bwMode="auto">
          <a:xfrm>
            <a:off x="733525" y="3124329"/>
            <a:ext cx="495300" cy="29585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1390654" y="3089661"/>
            <a:ext cx="495300" cy="3342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238935" y="3561070"/>
            <a:ext cx="495300" cy="3342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41717" y="4029708"/>
            <a:ext cx="581023" cy="3342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237363" y="4523844"/>
            <a:ext cx="647700" cy="3342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47652" y="5423950"/>
            <a:ext cx="647700" cy="3342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8" name="TextBox 1027"/>
          <p:cNvSpPr txBox="1"/>
          <p:nvPr/>
        </p:nvSpPr>
        <p:spPr>
          <a:xfrm>
            <a:off x="206409" y="3657209"/>
            <a:ext cx="8286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과목명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95265" y="4095123"/>
            <a:ext cx="7000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담당교수</a:t>
            </a:r>
          </a:p>
        </p:txBody>
      </p:sp>
      <p:sp>
        <p:nvSpPr>
          <p:cNvPr id="1029" name="TextBox 1028"/>
          <p:cNvSpPr txBox="1"/>
          <p:nvPr/>
        </p:nvSpPr>
        <p:spPr>
          <a:xfrm>
            <a:off x="237363" y="4581022"/>
            <a:ext cx="973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요일</a:t>
            </a:r>
            <a:r>
              <a:rPr lang="en-US" altLang="ko-KR" sz="1000" dirty="0"/>
              <a:t>/</a:t>
            </a:r>
            <a:r>
              <a:rPr lang="ko-KR" altLang="en-US" sz="1000" dirty="0"/>
              <a:t>시간</a:t>
            </a:r>
          </a:p>
        </p:txBody>
      </p:sp>
      <p:sp>
        <p:nvSpPr>
          <p:cNvPr id="1031" name="TextBox 1030"/>
          <p:cNvSpPr txBox="1"/>
          <p:nvPr/>
        </p:nvSpPr>
        <p:spPr>
          <a:xfrm>
            <a:off x="223838" y="5495692"/>
            <a:ext cx="920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세부사항</a:t>
            </a:r>
          </a:p>
        </p:txBody>
      </p:sp>
      <p:sp>
        <p:nvSpPr>
          <p:cNvPr id="58" name="직사각형 57"/>
          <p:cNvSpPr/>
          <p:nvPr/>
        </p:nvSpPr>
        <p:spPr bwMode="auto">
          <a:xfrm>
            <a:off x="1495431" y="3647047"/>
            <a:ext cx="495300" cy="3342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1495430" y="4095017"/>
            <a:ext cx="581023" cy="3342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1495431" y="4542987"/>
            <a:ext cx="647700" cy="3342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1495431" y="4990957"/>
            <a:ext cx="647700" cy="3342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1495431" y="5433074"/>
            <a:ext cx="647700" cy="3342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471617" y="3694898"/>
            <a:ext cx="8286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과목명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443044" y="4159098"/>
            <a:ext cx="7000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담당교수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1443044" y="4598953"/>
            <a:ext cx="973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요일</a:t>
            </a:r>
            <a:r>
              <a:rPr lang="en-US" altLang="ko-KR" sz="1000" dirty="0"/>
              <a:t>/</a:t>
            </a:r>
            <a:r>
              <a:rPr lang="ko-KR" altLang="en-US" sz="1000" dirty="0"/>
              <a:t>시간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443044" y="5057558"/>
            <a:ext cx="1077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년도</a:t>
            </a:r>
            <a:r>
              <a:rPr lang="en-US" altLang="ko-KR" sz="1000" dirty="0"/>
              <a:t>/</a:t>
            </a:r>
            <a:r>
              <a:rPr lang="ko-KR" altLang="en-US" sz="1000" dirty="0"/>
              <a:t>학기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471617" y="5504816"/>
            <a:ext cx="920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세부사항</a:t>
            </a:r>
          </a:p>
        </p:txBody>
      </p:sp>
      <p:sp>
        <p:nvSpPr>
          <p:cNvPr id="1032" name="TextBox 1031"/>
          <p:cNvSpPr txBox="1"/>
          <p:nvPr/>
        </p:nvSpPr>
        <p:spPr>
          <a:xfrm>
            <a:off x="138116" y="3142957"/>
            <a:ext cx="604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추가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66770" y="3124441"/>
            <a:ext cx="604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삭제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407367" y="3142957"/>
            <a:ext cx="604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변경</a:t>
            </a:r>
          </a:p>
        </p:txBody>
      </p:sp>
      <p:cxnSp>
        <p:nvCxnSpPr>
          <p:cNvPr id="76" name="직선 연결선 75"/>
          <p:cNvCxnSpPr>
            <a:cxnSpLocks/>
            <a:stCxn id="54" idx="1"/>
            <a:endCxn id="54" idx="1"/>
          </p:cNvCxnSpPr>
          <p:nvPr/>
        </p:nvCxnSpPr>
        <p:spPr bwMode="auto">
          <a:xfrm>
            <a:off x="195265" y="4218234"/>
            <a:ext cx="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1" name="직선 연결선 1040"/>
          <p:cNvCxnSpPr>
            <a:cxnSpLocks/>
            <a:stCxn id="1029" idx="1"/>
            <a:endCxn id="1029" idx="1"/>
          </p:cNvCxnSpPr>
          <p:nvPr/>
        </p:nvCxnSpPr>
        <p:spPr bwMode="auto">
          <a:xfrm>
            <a:off x="237363" y="4704133"/>
            <a:ext cx="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직선 연결선 1043"/>
          <p:cNvCxnSpPr>
            <a:cxnSpLocks/>
            <a:stCxn id="1029" idx="1"/>
            <a:endCxn id="1029" idx="1"/>
          </p:cNvCxnSpPr>
          <p:nvPr/>
        </p:nvCxnSpPr>
        <p:spPr bwMode="auto">
          <a:xfrm>
            <a:off x="237363" y="4704133"/>
            <a:ext cx="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직사각형 45"/>
          <p:cNvSpPr/>
          <p:nvPr/>
        </p:nvSpPr>
        <p:spPr bwMode="auto">
          <a:xfrm>
            <a:off x="223847" y="4976902"/>
            <a:ext cx="647700" cy="3342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0" name="TextBox 1029"/>
          <p:cNvSpPr txBox="1"/>
          <p:nvPr/>
        </p:nvSpPr>
        <p:spPr>
          <a:xfrm>
            <a:off x="184976" y="5056626"/>
            <a:ext cx="1077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년도</a:t>
            </a:r>
            <a:r>
              <a:rPr lang="en-US" altLang="ko-KR" sz="1000" dirty="0"/>
              <a:t>/</a:t>
            </a:r>
            <a:r>
              <a:rPr lang="ko-KR" altLang="en-US" sz="1000" dirty="0"/>
              <a:t>학기</a:t>
            </a:r>
          </a:p>
        </p:txBody>
      </p:sp>
      <p:cxnSp>
        <p:nvCxnSpPr>
          <p:cNvPr id="77" name="직선 연결선 76"/>
          <p:cNvCxnSpPr/>
          <p:nvPr/>
        </p:nvCxnSpPr>
        <p:spPr bwMode="auto">
          <a:xfrm flipH="1">
            <a:off x="138116" y="3414807"/>
            <a:ext cx="4759" cy="28009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직선 연결선 134"/>
          <p:cNvCxnSpPr>
            <a:cxnSpLocks/>
          </p:cNvCxnSpPr>
          <p:nvPr/>
        </p:nvCxnSpPr>
        <p:spPr bwMode="auto">
          <a:xfrm>
            <a:off x="4583854" y="3400065"/>
            <a:ext cx="7350" cy="1610047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cxnSpLocks/>
          </p:cNvCxnSpPr>
          <p:nvPr/>
        </p:nvCxnSpPr>
        <p:spPr bwMode="auto">
          <a:xfrm>
            <a:off x="4601286" y="3694898"/>
            <a:ext cx="253933" cy="0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 bwMode="auto">
          <a:xfrm flipV="1">
            <a:off x="4587809" y="4205088"/>
            <a:ext cx="338138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직선 연결선 137"/>
          <p:cNvCxnSpPr/>
          <p:nvPr/>
        </p:nvCxnSpPr>
        <p:spPr bwMode="auto">
          <a:xfrm>
            <a:off x="4604483" y="4618662"/>
            <a:ext cx="32784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직선 연결선 139"/>
          <p:cNvCxnSpPr/>
          <p:nvPr/>
        </p:nvCxnSpPr>
        <p:spPr bwMode="auto">
          <a:xfrm>
            <a:off x="4583852" y="5011169"/>
            <a:ext cx="32784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2" name="직사각형 141"/>
          <p:cNvSpPr/>
          <p:nvPr/>
        </p:nvSpPr>
        <p:spPr bwMode="auto">
          <a:xfrm>
            <a:off x="2111769" y="3068367"/>
            <a:ext cx="495300" cy="3342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직사각형 142"/>
          <p:cNvSpPr/>
          <p:nvPr/>
        </p:nvSpPr>
        <p:spPr bwMode="auto">
          <a:xfrm>
            <a:off x="2753917" y="3065837"/>
            <a:ext cx="495300" cy="3342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3392468" y="3080437"/>
            <a:ext cx="495300" cy="3342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직사각형 144"/>
          <p:cNvSpPr/>
          <p:nvPr/>
        </p:nvSpPr>
        <p:spPr bwMode="auto">
          <a:xfrm>
            <a:off x="3993355" y="3089661"/>
            <a:ext cx="495300" cy="3342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직사각형 145"/>
          <p:cNvSpPr/>
          <p:nvPr/>
        </p:nvSpPr>
        <p:spPr bwMode="auto">
          <a:xfrm>
            <a:off x="4594242" y="3098953"/>
            <a:ext cx="495300" cy="3342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직사각형 147"/>
          <p:cNvSpPr/>
          <p:nvPr/>
        </p:nvSpPr>
        <p:spPr bwMode="auto">
          <a:xfrm>
            <a:off x="4729165" y="3553637"/>
            <a:ext cx="899317" cy="3342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직사각형 148"/>
          <p:cNvSpPr/>
          <p:nvPr/>
        </p:nvSpPr>
        <p:spPr bwMode="auto">
          <a:xfrm>
            <a:off x="4747777" y="4037975"/>
            <a:ext cx="1257416" cy="2750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직사각형 149"/>
          <p:cNvSpPr/>
          <p:nvPr/>
        </p:nvSpPr>
        <p:spPr bwMode="auto">
          <a:xfrm>
            <a:off x="4747777" y="4495611"/>
            <a:ext cx="1118082" cy="28717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직사각형 150"/>
          <p:cNvSpPr/>
          <p:nvPr/>
        </p:nvSpPr>
        <p:spPr bwMode="auto">
          <a:xfrm>
            <a:off x="4746961" y="4892924"/>
            <a:ext cx="1256198" cy="3342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137256" y="3124329"/>
            <a:ext cx="557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확인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2753917" y="3109840"/>
            <a:ext cx="557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추가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3423446" y="3133664"/>
            <a:ext cx="557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변경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4022446" y="3133664"/>
            <a:ext cx="557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삭제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604483" y="3142957"/>
            <a:ext cx="557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정렬</a:t>
            </a:r>
          </a:p>
        </p:txBody>
      </p:sp>
      <p:cxnSp>
        <p:nvCxnSpPr>
          <p:cNvPr id="105" name="직선 연결선 104"/>
          <p:cNvCxnSpPr/>
          <p:nvPr/>
        </p:nvCxnSpPr>
        <p:spPr bwMode="auto">
          <a:xfrm>
            <a:off x="2753917" y="3379885"/>
            <a:ext cx="0" cy="5079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0" name="직선 연결선 169"/>
          <p:cNvCxnSpPr>
            <a:cxnSpLocks/>
          </p:cNvCxnSpPr>
          <p:nvPr/>
        </p:nvCxnSpPr>
        <p:spPr bwMode="auto">
          <a:xfrm flipV="1">
            <a:off x="2753917" y="3887865"/>
            <a:ext cx="781360" cy="743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0" name="직사각형 159"/>
          <p:cNvSpPr/>
          <p:nvPr/>
        </p:nvSpPr>
        <p:spPr bwMode="auto">
          <a:xfrm>
            <a:off x="3464886" y="3766236"/>
            <a:ext cx="652295" cy="27173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440118" y="3772187"/>
            <a:ext cx="850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알림 설정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4699548" y="3600418"/>
            <a:ext cx="10485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이름으로 정렬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4758843" y="4076591"/>
            <a:ext cx="1302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마감기한으로 정렬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4743701" y="4504339"/>
            <a:ext cx="1252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완료여부로 정렬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4756878" y="4956113"/>
            <a:ext cx="1292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실제마감일로 정렬</a:t>
            </a:r>
          </a:p>
        </p:txBody>
      </p:sp>
      <p:cxnSp>
        <p:nvCxnSpPr>
          <p:cNvPr id="120" name="직선 연결선 119"/>
          <p:cNvCxnSpPr/>
          <p:nvPr/>
        </p:nvCxnSpPr>
        <p:spPr bwMode="auto">
          <a:xfrm>
            <a:off x="6705600" y="2894830"/>
            <a:ext cx="0" cy="762379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 bwMode="auto">
          <a:xfrm>
            <a:off x="6705600" y="3657209"/>
            <a:ext cx="25717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직선 연결선 124"/>
          <p:cNvCxnSpPr/>
          <p:nvPr/>
        </p:nvCxnSpPr>
        <p:spPr bwMode="auto">
          <a:xfrm>
            <a:off x="6705600" y="3310071"/>
            <a:ext cx="25717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2" name="직사각형 181"/>
          <p:cNvSpPr/>
          <p:nvPr/>
        </p:nvSpPr>
        <p:spPr bwMode="auto">
          <a:xfrm>
            <a:off x="6884143" y="3108905"/>
            <a:ext cx="778973" cy="3342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3" name="직사각형 182"/>
          <p:cNvSpPr/>
          <p:nvPr/>
        </p:nvSpPr>
        <p:spPr bwMode="auto">
          <a:xfrm>
            <a:off x="6884142" y="3569202"/>
            <a:ext cx="788909" cy="3342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898101" y="3152836"/>
            <a:ext cx="1117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과목 검색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6923122" y="3612153"/>
            <a:ext cx="1117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할 일 검색</a:t>
            </a:r>
          </a:p>
        </p:txBody>
      </p:sp>
      <p:cxnSp>
        <p:nvCxnSpPr>
          <p:cNvPr id="128" name="직선 연결선 127"/>
          <p:cNvCxnSpPr>
            <a:cxnSpLocks/>
          </p:cNvCxnSpPr>
          <p:nvPr/>
        </p:nvCxnSpPr>
        <p:spPr bwMode="auto">
          <a:xfrm flipV="1">
            <a:off x="913829" y="2388246"/>
            <a:ext cx="7528723" cy="112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직선 연결선 131"/>
          <p:cNvCxnSpPr>
            <a:cxnSpLocks/>
          </p:cNvCxnSpPr>
          <p:nvPr/>
        </p:nvCxnSpPr>
        <p:spPr bwMode="auto">
          <a:xfrm>
            <a:off x="1035082" y="2401960"/>
            <a:ext cx="0" cy="81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7" name="직선 연결선 186"/>
          <p:cNvCxnSpPr>
            <a:endCxn id="28" idx="0"/>
          </p:cNvCxnSpPr>
          <p:nvPr/>
        </p:nvCxnSpPr>
        <p:spPr bwMode="auto">
          <a:xfrm>
            <a:off x="7043737" y="2391044"/>
            <a:ext cx="1" cy="1336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9" name="직선 연결선 188"/>
          <p:cNvCxnSpPr/>
          <p:nvPr/>
        </p:nvCxnSpPr>
        <p:spPr bwMode="auto">
          <a:xfrm>
            <a:off x="5659846" y="2391044"/>
            <a:ext cx="0" cy="17040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4" name="직선 연결선 203"/>
          <p:cNvCxnSpPr/>
          <p:nvPr/>
        </p:nvCxnSpPr>
        <p:spPr bwMode="auto">
          <a:xfrm>
            <a:off x="347250" y="2924817"/>
            <a:ext cx="124412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4" name="직선 연결선 243"/>
          <p:cNvCxnSpPr>
            <a:cxnSpLocks/>
          </p:cNvCxnSpPr>
          <p:nvPr/>
        </p:nvCxnSpPr>
        <p:spPr bwMode="auto">
          <a:xfrm>
            <a:off x="2359419" y="2924817"/>
            <a:ext cx="2515192" cy="1622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82729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 bwMode="auto">
          <a:xfrm>
            <a:off x="3724273" y="1170694"/>
            <a:ext cx="823913" cy="476837"/>
          </a:xfrm>
          <a:prstGeom prst="rect">
            <a:avLst/>
          </a:prstGeom>
          <a:solidFill>
            <a:srgbClr val="00B0AC">
              <a:alpha val="5882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3738562" y="1819566"/>
            <a:ext cx="823913" cy="476837"/>
          </a:xfrm>
          <a:prstGeom prst="rect">
            <a:avLst/>
          </a:prstGeom>
          <a:solidFill>
            <a:srgbClr val="00B0AC">
              <a:alpha val="5882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2000839" y="2652602"/>
            <a:ext cx="823913" cy="476837"/>
          </a:xfrm>
          <a:prstGeom prst="rect">
            <a:avLst/>
          </a:prstGeom>
          <a:solidFill>
            <a:srgbClr val="00B0AC">
              <a:alpha val="5882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2978943" y="2637833"/>
            <a:ext cx="823913" cy="476837"/>
          </a:xfrm>
          <a:prstGeom prst="rect">
            <a:avLst/>
          </a:prstGeom>
          <a:solidFill>
            <a:srgbClr val="00B0AC">
              <a:alpha val="5882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4562475" y="2637838"/>
            <a:ext cx="823913" cy="476837"/>
          </a:xfrm>
          <a:prstGeom prst="rect">
            <a:avLst/>
          </a:prstGeom>
          <a:solidFill>
            <a:srgbClr val="00B0AC">
              <a:alpha val="5882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6324598" y="2637532"/>
            <a:ext cx="823913" cy="476837"/>
          </a:xfrm>
          <a:prstGeom prst="rect">
            <a:avLst/>
          </a:prstGeom>
          <a:solidFill>
            <a:srgbClr val="00B0AC">
              <a:alpha val="5882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5329235" y="3446737"/>
            <a:ext cx="823913" cy="476837"/>
          </a:xfrm>
          <a:prstGeom prst="rect">
            <a:avLst/>
          </a:prstGeom>
          <a:solidFill>
            <a:srgbClr val="00B0AC">
              <a:alpha val="5882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6324599" y="3446736"/>
            <a:ext cx="823913" cy="476837"/>
          </a:xfrm>
          <a:prstGeom prst="rect">
            <a:avLst/>
          </a:prstGeom>
          <a:solidFill>
            <a:srgbClr val="00B0AC">
              <a:alpha val="5882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7319963" y="3446737"/>
            <a:ext cx="823913" cy="476837"/>
          </a:xfrm>
          <a:prstGeom prst="rect">
            <a:avLst/>
          </a:prstGeom>
          <a:solidFill>
            <a:srgbClr val="00B0AC">
              <a:alpha val="5882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5649788" y="4201879"/>
            <a:ext cx="823913" cy="476837"/>
          </a:xfrm>
          <a:prstGeom prst="rect">
            <a:avLst/>
          </a:prstGeom>
          <a:solidFill>
            <a:srgbClr val="00B0AC">
              <a:alpha val="5882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127387" y="3923573"/>
            <a:ext cx="823913" cy="476837"/>
          </a:xfrm>
          <a:prstGeom prst="rect">
            <a:avLst/>
          </a:prstGeom>
          <a:solidFill>
            <a:srgbClr val="00B0AC">
              <a:alpha val="5882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1002507" y="2652602"/>
            <a:ext cx="823913" cy="476837"/>
          </a:xfrm>
          <a:prstGeom prst="rect">
            <a:avLst/>
          </a:prstGeom>
          <a:solidFill>
            <a:srgbClr val="00B0AC">
              <a:alpha val="5882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5" name="직선 화살표 연결선 44"/>
          <p:cNvCxnSpPr>
            <a:cxnSpLocks/>
          </p:cNvCxnSpPr>
          <p:nvPr/>
        </p:nvCxnSpPr>
        <p:spPr bwMode="auto">
          <a:xfrm>
            <a:off x="2381248" y="2426294"/>
            <a:ext cx="1" cy="21009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직선 화살표 연결선 45"/>
          <p:cNvCxnSpPr/>
          <p:nvPr/>
        </p:nvCxnSpPr>
        <p:spPr bwMode="auto">
          <a:xfrm>
            <a:off x="3388516" y="2427739"/>
            <a:ext cx="1" cy="21009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직선 화살표 연결선 46"/>
          <p:cNvCxnSpPr/>
          <p:nvPr/>
        </p:nvCxnSpPr>
        <p:spPr bwMode="auto">
          <a:xfrm>
            <a:off x="4976807" y="2427739"/>
            <a:ext cx="1" cy="21009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직선 화살표 연결선 47"/>
          <p:cNvCxnSpPr/>
          <p:nvPr/>
        </p:nvCxnSpPr>
        <p:spPr bwMode="auto">
          <a:xfrm>
            <a:off x="6734177" y="2433284"/>
            <a:ext cx="1" cy="21009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직선 화살표 연결선 48"/>
          <p:cNvCxnSpPr/>
          <p:nvPr/>
        </p:nvCxnSpPr>
        <p:spPr bwMode="auto">
          <a:xfrm>
            <a:off x="5742381" y="3236638"/>
            <a:ext cx="1" cy="21009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직선 화살표 연결선 49"/>
          <p:cNvCxnSpPr/>
          <p:nvPr/>
        </p:nvCxnSpPr>
        <p:spPr bwMode="auto">
          <a:xfrm>
            <a:off x="6734176" y="3236638"/>
            <a:ext cx="1" cy="21009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직선 화살표 연결선 50"/>
          <p:cNvCxnSpPr/>
          <p:nvPr/>
        </p:nvCxnSpPr>
        <p:spPr bwMode="auto">
          <a:xfrm>
            <a:off x="7725971" y="3236638"/>
            <a:ext cx="1" cy="21009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직선 화살표 연결선 51"/>
          <p:cNvCxnSpPr>
            <a:cxnSpLocks/>
          </p:cNvCxnSpPr>
          <p:nvPr/>
        </p:nvCxnSpPr>
        <p:spPr bwMode="auto">
          <a:xfrm>
            <a:off x="4136229" y="1647531"/>
            <a:ext cx="14289" cy="1734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직선 연결선 54"/>
          <p:cNvCxnSpPr>
            <a:cxnSpLocks/>
          </p:cNvCxnSpPr>
          <p:nvPr/>
        </p:nvCxnSpPr>
        <p:spPr bwMode="auto">
          <a:xfrm flipV="1">
            <a:off x="1363256" y="2427740"/>
            <a:ext cx="5370920" cy="698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화살표 연결선 58"/>
          <p:cNvCxnSpPr>
            <a:stCxn id="33" idx="2"/>
          </p:cNvCxnSpPr>
          <p:nvPr/>
        </p:nvCxnSpPr>
        <p:spPr bwMode="auto">
          <a:xfrm flipH="1">
            <a:off x="4150518" y="2296403"/>
            <a:ext cx="1" cy="13688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직선 연결선 60"/>
          <p:cNvCxnSpPr/>
          <p:nvPr/>
        </p:nvCxnSpPr>
        <p:spPr bwMode="auto">
          <a:xfrm>
            <a:off x="5742382" y="3236638"/>
            <a:ext cx="198359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/>
          <p:cNvCxnSpPr>
            <a:stCxn id="37" idx="2"/>
          </p:cNvCxnSpPr>
          <p:nvPr/>
        </p:nvCxnSpPr>
        <p:spPr bwMode="auto">
          <a:xfrm flipH="1">
            <a:off x="6734176" y="3114369"/>
            <a:ext cx="2379" cy="12226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직선 연결선 66"/>
          <p:cNvCxnSpPr>
            <a:cxnSpLocks/>
          </p:cNvCxnSpPr>
          <p:nvPr/>
        </p:nvCxnSpPr>
        <p:spPr bwMode="auto">
          <a:xfrm>
            <a:off x="5329235" y="3923573"/>
            <a:ext cx="0" cy="5167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화살표 연결선 69"/>
          <p:cNvCxnSpPr>
            <a:endCxn id="41" idx="1"/>
          </p:cNvCxnSpPr>
          <p:nvPr/>
        </p:nvCxnSpPr>
        <p:spPr bwMode="auto">
          <a:xfrm>
            <a:off x="5329235" y="4440275"/>
            <a:ext cx="320553" cy="2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직선 화살표 연결선 76"/>
          <p:cNvCxnSpPr>
            <a:cxnSpLocks/>
          </p:cNvCxnSpPr>
          <p:nvPr/>
        </p:nvCxnSpPr>
        <p:spPr bwMode="auto">
          <a:xfrm>
            <a:off x="1363256" y="2434729"/>
            <a:ext cx="0" cy="20865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직선 연결선 87"/>
          <p:cNvCxnSpPr>
            <a:stCxn id="42" idx="0"/>
          </p:cNvCxnSpPr>
          <p:nvPr/>
        </p:nvCxnSpPr>
        <p:spPr bwMode="auto">
          <a:xfrm flipH="1" flipV="1">
            <a:off x="539343" y="3009900"/>
            <a:ext cx="1" cy="9136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직선 화살표 연결선 89"/>
          <p:cNvCxnSpPr>
            <a:cxnSpLocks/>
          </p:cNvCxnSpPr>
          <p:nvPr/>
        </p:nvCxnSpPr>
        <p:spPr bwMode="auto">
          <a:xfrm flipV="1">
            <a:off x="539344" y="3007003"/>
            <a:ext cx="479807" cy="289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2" name="TextBox 91"/>
          <p:cNvSpPr txBox="1"/>
          <p:nvPr/>
        </p:nvSpPr>
        <p:spPr>
          <a:xfrm>
            <a:off x="3802856" y="1274986"/>
            <a:ext cx="845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사용자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738562" y="1944951"/>
            <a:ext cx="845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과목 추가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001139" y="2739529"/>
            <a:ext cx="845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과목 확인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991741" y="2730004"/>
            <a:ext cx="845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과목 수정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590448" y="2739529"/>
            <a:ext cx="845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과목 삭제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299583" y="2756297"/>
            <a:ext cx="1068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할 일 추가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270882" y="3566588"/>
            <a:ext cx="938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할 일 확인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312981" y="3573135"/>
            <a:ext cx="960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할 일 수정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310440" y="3546656"/>
            <a:ext cx="110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할 일 삭제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649789" y="4316003"/>
            <a:ext cx="922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할 일 정렬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19151" y="2742172"/>
            <a:ext cx="845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과목 추천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97624" y="4023492"/>
            <a:ext cx="845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관리자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30234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mtClean="0"/>
                <a:t>확인</a:t>
              </a: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C00000"/>
                  </a:solidFill>
                </a:rPr>
                <a:t>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 </a:t>
              </a:r>
              <a:r>
                <a:rPr lang="ko-KR" altLang="en-US" dirty="0" smtClean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주소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회원 가입 완료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메시지를 표시하고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kumimoji="0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녹색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627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mtClean="0"/>
                <a:t>확인</a:t>
              </a: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C00000"/>
                  </a:solidFill>
                </a:rPr>
                <a:t>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 </a:t>
              </a:r>
              <a:r>
                <a:rPr lang="ko-KR" altLang="en-US" dirty="0" smtClean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주소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66868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64383" y="2662048"/>
            <a:ext cx="22589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I/O</a:t>
            </a:r>
            <a:r>
              <a:rPr lang="ko-KR" altLang="en-US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입력만 수행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출력만 수행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O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 모두 수행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I/O</a:t>
            </a: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항목 속성 예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Radio Box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Push Button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Combo Box ..</a:t>
            </a:r>
            <a:endParaRPr lang="ko-KR" altLang="en-US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3989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5493</TotalTime>
  <Words>302</Words>
  <Application>Microsoft Office PowerPoint</Application>
  <PresentationFormat>화면 슬라이드 쇼(4:3)</PresentationFormat>
  <Paragraphs>144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LG</cp:lastModifiedBy>
  <cp:revision>498</cp:revision>
  <cp:lastPrinted>2001-07-23T08:42:52Z</cp:lastPrinted>
  <dcterms:created xsi:type="dcterms:W3CDTF">2011-02-22T01:37:12Z</dcterms:created>
  <dcterms:modified xsi:type="dcterms:W3CDTF">2017-05-18T10:05:55Z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