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313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-77" y="-39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과목 명에 대한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세지를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47661320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4" y="1732062"/>
            <a:ext cx="2798763" cy="185139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할 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누르면 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di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화면이 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학기 시간표가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4" y="3583458"/>
            <a:ext cx="2798763" cy="26793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알림을 설정한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032" y="1469016"/>
            <a:ext cx="578021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6841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77081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262184" y="56533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8291" y="38992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28135181"/>
              </p:ext>
            </p:extLst>
          </p:nvPr>
        </p:nvGraphicFramePr>
        <p:xfrm>
          <a:off x="6061744" y="1203158"/>
          <a:ext cx="2798764" cy="3126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995536" y="176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5969</TotalTime>
  <Words>1934</Words>
  <Application>Microsoft Office PowerPoint</Application>
  <PresentationFormat>화면 슬라이드 쇼(4:3)</PresentationFormat>
  <Paragraphs>702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537</cp:revision>
  <cp:lastPrinted>2001-07-23T08:42:52Z</cp:lastPrinted>
  <dcterms:created xsi:type="dcterms:W3CDTF">2011-02-22T01:37:12Z</dcterms:created>
  <dcterms:modified xsi:type="dcterms:W3CDTF">2017-05-24T16:42:30Z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