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5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110" d="100"/>
          <a:sy n="110" d="100"/>
        </p:scale>
        <p:origin x="1842" y="102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42257216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과목별 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Design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20170524_01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760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Tuna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Tuna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2198133"/>
              </p:ext>
            </p:extLst>
          </p:nvPr>
        </p:nvGraphicFramePr>
        <p:xfrm>
          <a:off x="280988" y="1025525"/>
          <a:ext cx="8582024" cy="3322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24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Class Design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 및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MainFrame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Frame2,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UIUpdate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세부부분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김주민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Frame4, Frame3,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GlovalVal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세부 항목 업데이트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김은호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TUNA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220" y="746974"/>
            <a:ext cx="6345180" cy="57835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" y="883301"/>
            <a:ext cx="8587740" cy="510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250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073" y="976055"/>
            <a:ext cx="5746053" cy="519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426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2" y="922020"/>
            <a:ext cx="8782275" cy="473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057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877833"/>
            <a:ext cx="8712463" cy="530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23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08" y="1430955"/>
            <a:ext cx="8534400" cy="413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381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59" y="1541417"/>
            <a:ext cx="8602349" cy="402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76264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5504</TotalTime>
  <Words>58</Words>
  <Application>Microsoft Office PowerPoint</Application>
  <PresentationFormat>화면 슬라이드 쇼(4:3)</PresentationFormat>
  <Paragraphs>23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 </cp:lastModifiedBy>
  <cp:revision>509</cp:revision>
  <cp:lastPrinted>2001-07-23T08:42:52Z</cp:lastPrinted>
  <dcterms:created xsi:type="dcterms:W3CDTF">2011-02-22T01:37:12Z</dcterms:created>
  <dcterms:modified xsi:type="dcterms:W3CDTF">2017-05-24T15:08:36Z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