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93" autoAdjust="0"/>
    <p:restoredTop sz="93138" autoAdjust="0"/>
  </p:normalViewPr>
  <p:slideViewPr>
    <p:cSldViewPr snapToGrid="0" snapToObjects="1" showGuides="1">
      <p:cViewPr varScale="1">
        <p:scale>
          <a:sx n="81" d="100"/>
          <a:sy n="81" d="100"/>
        </p:scale>
        <p:origin x="-1642" y="-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274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204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4810" y="4372844"/>
            <a:ext cx="122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조 </a:t>
            </a:r>
            <a:r>
              <a:rPr lang="en-US" altLang="ko-KR" sz="2000" dirty="0" smtClean="0"/>
              <a:t>Tuna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x135512656" descr="EMB000002982a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1454694"/>
            <a:ext cx="5731545" cy="4576763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15900" y="39484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15900" y="43967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346704" y="4413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473160" y="4413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606800" y="4413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047302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115060"/>
          <a:ext cx="2973200" cy="534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890"/>
                <a:gridCol w="528230"/>
                <a:gridCol w="968053"/>
                <a:gridCol w="994027"/>
              </a:tblGrid>
              <a:tr h="2596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3,4,5,6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8,9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679620" y="43967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58420" y="477561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289224" y="47922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2415680" y="47922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3549320" y="47922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622140" y="477561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016638" y="19050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1451644" y="52019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4193680" y="52019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672427" y="56691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2520620" y="56691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4298620" y="19050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4193680" y="56691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82237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에러 발생을 알려주는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날짜 입력에 대한 오류 메시지를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재입력을 요구하는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7955933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0538" y="2624705"/>
            <a:ext cx="2667000" cy="1379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38" y="2626396"/>
            <a:ext cx="2667000" cy="1379538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76359" y="34686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5943543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54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5960148" y="1211259"/>
            <a:ext cx="307479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등록된 모든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관리할 수 있는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5960145" y="1732062"/>
            <a:ext cx="3074799" cy="218874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 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 중 원하는 항목을 클릭하면 그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항목에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정렬된다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받기를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클릭 후 알림 설정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누르면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메인 화면의 오른쪽에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공지된다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클릭 후 알림 삭제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누르면 메인 화면에 공지되었던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알림이 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5960145" y="3920804"/>
            <a:ext cx="3074799" cy="2331738"/>
            <a:chOff x="4614120" y="3394992"/>
            <a:chExt cx="4183812" cy="286778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1" y="3394992"/>
              <a:ext cx="4183810" cy="4878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0" y="3882855"/>
              <a:ext cx="4183812" cy="23799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Pi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nk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여부를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체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Y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ellow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설정과 중요 여부 모두를 설정한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Cyan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여부와 중요 여부는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Check 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통해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설정과 알림 삭제는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여부를 체크하게 되면 실제 마감시간이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표의 실제 마감시간에 체크한 시간 기준으로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나타나게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850629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135515376" descr="EMB000002982a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37244"/>
            <a:ext cx="5655345" cy="4345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x135515376" descr="EMB000002982a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" y="1376141"/>
            <a:ext cx="5629945" cy="4345748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5386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2842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51126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51122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40690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81598748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9"/>
          <a:ext cx="2798764" cy="506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4934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설정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06062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218540" y="53213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917620" y="53213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406900" y="19346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060620" y="19346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이미 알림 설정되어 있는 과목을 클릭하여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알람 설정을 다시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누르면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오류 메시지를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_x135511856" descr="EMB000002982a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2778797"/>
            <a:ext cx="2667000" cy="137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_x135511856" descr="EMB000002982a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2778797"/>
            <a:ext cx="2667000" cy="1379537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514600" y="37385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설정이 되어있지 않은 과목을 클릭 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삭제를 누르면 오류 메시지를 출력하게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시도해 달라는 메시지를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459" y="305195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459" y="305195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63949" y="39901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47661320"/>
              </p:ext>
            </p:extLst>
          </p:nvPr>
        </p:nvGraphicFramePr>
        <p:xfrm>
          <a:off x="280988" y="1025525"/>
          <a:ext cx="8582024" cy="340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 / 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팝업 창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 화면 및 에러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Design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정화인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관리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박근혜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1243013"/>
            <a:ext cx="53816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119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575" y="1120774"/>
            <a:ext cx="6772736" cy="517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319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등록된 과목과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확인하는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6061745" y="1732062"/>
            <a:ext cx="2736190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과목관리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과목을 등록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수정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할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 있는 과목관리 화면이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열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린다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삭제할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과목을 선택하고 삭제 버튼을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누르면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해당 과목이 삭제된다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총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 버튼을 누르면 총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화면이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열린다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061745" y="3394992"/>
            <a:ext cx="2736192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등록된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과목정보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설정된 알림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근접한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알림을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화면에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삭제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누르기 전에 과목을 클릭해야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설정된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총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 창에서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알림을 설정한 것만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근접한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알림은 마감기한에 가장 가까운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3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개의 알림을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과목관리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총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관리는 버튼으로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현재시간을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초 순으로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알려준다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0022498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35515456" descr="EMB000002982a2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2" y="1732062"/>
            <a:ext cx="5727699" cy="3576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_x135515456" descr="EMB000002982a2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2" y="1732062"/>
            <a:ext cx="5727699" cy="3576538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57199" y="49246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587500" y="49246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730500" y="49246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102" y="23047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113568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28135181"/>
              </p:ext>
            </p:extLst>
          </p:nvPr>
        </p:nvGraphicFramePr>
        <p:xfrm>
          <a:off x="6061744" y="1203158"/>
          <a:ext cx="2798764" cy="2696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삭제할 과목 클릭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736194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과목정보를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입력하고 등록 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해당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과목을 메인 화면에서 볼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과목명을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입력하고 관련 정보를 새로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입력한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후 수정 버튼을 누르면 메인 화면의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과목정보가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새롭게 갱신된다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5" y="3394992"/>
            <a:ext cx="2736192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사용자로부터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강의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시작시간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종료시간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수강학기를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년도는 직접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강의요일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시작시간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종료시간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수강학기는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입력한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정보는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버튼으로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수정한다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214429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135513856" descr="EMB000002982a2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x135513856" descr="EMB000002982a2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4012501"/>
              </p:ext>
            </p:extLst>
          </p:nvPr>
        </p:nvGraphicFramePr>
        <p:xfrm>
          <a:off x="6061744" y="1203158"/>
          <a:ext cx="2798764" cy="4849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수정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8142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668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780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4892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142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194270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8287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539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648667" y="32587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	</a:t>
            </a: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5648667" y="36542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관리할 수 있는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973198" cy="1802990"/>
            <a:chOff x="4614126" y="1746882"/>
            <a:chExt cx="4279485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279483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279485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정보를 입력하고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상단 화면에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새로운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정보를 입력하고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Do 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수정 버튼을 </a:t>
              </a:r>
              <a:endParaRPr kumimoji="0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누르면 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등록된 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내용이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내용에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맞게 변경된다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누른 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버튼을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535052"/>
            <a:ext cx="2973200" cy="272772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사용자로부터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여부를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직접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 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여부는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Combo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통하여 입력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332596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135512656" descr="EMB000002982a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1453592"/>
            <a:ext cx="5731545" cy="4576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5908</TotalTime>
  <Words>1654</Words>
  <Application>Microsoft Office PowerPoint</Application>
  <PresentationFormat>화면 슬라이드 쇼(4:3)</PresentationFormat>
  <Paragraphs>591</Paragraphs>
  <Slides>18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07 Template</vt:lpstr>
      <vt:lpstr> 화면 설계(UI 명세서)</vt:lpstr>
      <vt:lpstr>변경 이력</vt:lpstr>
      <vt:lpstr>System Map</vt:lpstr>
      <vt:lpstr>System Process 정의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김태현</cp:lastModifiedBy>
  <cp:revision>531</cp:revision>
  <cp:lastPrinted>2001-07-23T08:42:52Z</cp:lastPrinted>
  <dcterms:created xsi:type="dcterms:W3CDTF">2011-02-22T01:37:12Z</dcterms:created>
  <dcterms:modified xsi:type="dcterms:W3CDTF">2017-05-21T01:13:22Z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