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9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-77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64225721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20170524_01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Tuna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2198133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746974"/>
            <a:ext cx="6345180" cy="5783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883301"/>
            <a:ext cx="8587740" cy="51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9" y="1541417"/>
            <a:ext cx="8602349" cy="4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5504</TotalTime>
  <Words>67</Words>
  <Application>Microsoft Office PowerPoint</Application>
  <PresentationFormat>화면 슬라이드 쇼(4:3)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510</cp:revision>
  <cp:lastPrinted>2001-07-23T08:42:52Z</cp:lastPrinted>
  <dcterms:created xsi:type="dcterms:W3CDTF">2011-02-22T01:37:12Z</dcterms:created>
  <dcterms:modified xsi:type="dcterms:W3CDTF">2017-05-24T16:44:45Z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