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93" autoAdjust="0"/>
    <p:restoredTop sz="93138" autoAdjust="0"/>
  </p:normalViewPr>
  <p:slideViewPr>
    <p:cSldViewPr snapToGrid="0" snapToObjects="1" showGuides="1">
      <p:cViewPr>
        <p:scale>
          <a:sx n="75" d="100"/>
          <a:sy n="75" d="100"/>
        </p:scale>
        <p:origin x="-1810" y="-20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2405" y="82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 smtClean="0"/>
              <a:t>Click to edit Master text styles</a:t>
            </a:r>
          </a:p>
          <a:p>
            <a:pPr lvl="1"/>
            <a:r>
              <a:rPr lang="en-GB" altLang="ko-KR" dirty="0" smtClean="0"/>
              <a:t>Second level</a:t>
            </a:r>
          </a:p>
          <a:p>
            <a:pPr lvl="2"/>
            <a:r>
              <a:rPr lang="en-GB" altLang="ko-KR" dirty="0" smtClean="0"/>
              <a:t>Third level</a:t>
            </a:r>
          </a:p>
          <a:p>
            <a:pPr lvl="3"/>
            <a:r>
              <a:rPr lang="en-GB" altLang="ko-KR" dirty="0" smtClean="0"/>
              <a:t>Fourth level</a:t>
            </a:r>
          </a:p>
          <a:p>
            <a:pPr lvl="4"/>
            <a:r>
              <a:rPr lang="en-GB" altLang="ko-KR" dirty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74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과목 명에 대한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세지를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명을 입력하지 않고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등록하게 되면 다시 입력해달라는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14815551"/>
              </p:ext>
            </p:extLst>
          </p:nvPr>
        </p:nvGraphicFramePr>
        <p:xfrm>
          <a:off x="280988" y="1014524"/>
          <a:ext cx="8582024" cy="5358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9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6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96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6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최종검토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0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6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요청으로 인한 메인 화면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3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변경요청 수정 확인 및 검토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24" t="1988" r="3118" b="2564"/>
          <a:stretch/>
        </p:blipFill>
        <p:spPr>
          <a:xfrm>
            <a:off x="1793099" y="1019679"/>
            <a:ext cx="5668027" cy="53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6" y="989654"/>
            <a:ext cx="7254913" cy="54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547360" y="1170619"/>
            <a:ext cx="3434079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49578" y="1676181"/>
            <a:ext cx="3434079" cy="2184620"/>
            <a:chOff x="4614128" y="1789089"/>
            <a:chExt cx="4339428" cy="1650008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8" y="2022301"/>
              <a:ext cx="4339428" cy="14167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할 수 있는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과목관리 화면이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누르면 해당 과목이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삭제된다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화면이 열린다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학기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시간표가 나온다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완료 항목 숨기기 버튼을 누르면 완료된 알림 들이 화면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상에서 사라지고 보이기 버튼으로 바뀐다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완료 항목 보이기 버튼을 누르면 사라진 알림 들이 다시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나타나고 숨기기 버튼으로 바뀐다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89089"/>
              <a:ext cx="4336627" cy="3032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47360" y="3942962"/>
            <a:ext cx="3434078" cy="2345213"/>
            <a:chOff x="4614122" y="3325086"/>
            <a:chExt cx="4183813" cy="297637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2" y="3325086"/>
              <a:ext cx="4183811" cy="4640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80655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알림을 화면에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알림을 설정한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완료항목 보이기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8992" y="1457960"/>
            <a:ext cx="5387052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9792" y="1203158"/>
            <a:ext cx="5834928" cy="48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19491" y="56972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63784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417768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78346" y="3032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54125399"/>
              </p:ext>
            </p:extLst>
          </p:nvPr>
        </p:nvGraphicFramePr>
        <p:xfrm>
          <a:off x="6061744" y="1203158"/>
          <a:ext cx="2798764" cy="3557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완료항목 보이기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095536" y="1436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429422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6457</TotalTime>
  <Words>2148</Words>
  <Application>Microsoft Office PowerPoint</Application>
  <PresentationFormat>화면 슬라이드 쇼(4:3)</PresentationFormat>
  <Paragraphs>773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558</cp:revision>
  <cp:lastPrinted>2001-07-23T08:42:52Z</cp:lastPrinted>
  <dcterms:created xsi:type="dcterms:W3CDTF">2011-02-22T01:37:12Z</dcterms:created>
  <dcterms:modified xsi:type="dcterms:W3CDTF">2017-06-03T16:26:38Z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