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9" autoAdjust="0"/>
    <p:restoredTop sz="94881" autoAdjust="0"/>
  </p:normalViewPr>
  <p:slideViewPr>
    <p:cSldViewPr snapToGrid="0" snapToObjects="1" showGuides="1">
      <p:cViewPr varScale="1">
        <p:scale>
          <a:sx n="92" d="100"/>
          <a:sy n="92" d="100"/>
        </p:scale>
        <p:origin x="102" y="41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2405" y="1958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913902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20170604_01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Tuna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0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Tuna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214196"/>
              </p:ext>
            </p:extLst>
          </p:nvPr>
        </p:nvGraphicFramePr>
        <p:xfrm>
          <a:off x="280988" y="1025525"/>
          <a:ext cx="8582024" cy="413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Design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및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Frame2,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UIUpdate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세부부분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Frame4, Frame3,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GlovalVal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 항목 업데이트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Design,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GlobalVal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꼬리말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Design,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검토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제출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변경에 따른 전체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Design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김주민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7645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BFB4A3-DFFD-4574-AF0F-155B7469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207" y="742950"/>
            <a:ext cx="6365792" cy="58023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92676A-0247-4627-B406-FD1054338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1" y="914400"/>
            <a:ext cx="8771541" cy="52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5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073" y="976055"/>
            <a:ext cx="5746053" cy="519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2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2" y="922020"/>
            <a:ext cx="8782275" cy="473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5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877833"/>
            <a:ext cx="8712463" cy="53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2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8" y="1430955"/>
            <a:ext cx="8534400" cy="41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8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6" y="874392"/>
            <a:ext cx="8748832" cy="440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62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5563</TotalTime>
  <Words>129</Words>
  <Application>Microsoft Office PowerPoint</Application>
  <PresentationFormat>화면 슬라이드 쇼(4:3)</PresentationFormat>
  <Paragraphs>49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main</cp:lastModifiedBy>
  <cp:revision>529</cp:revision>
  <cp:lastPrinted>2001-07-23T08:42:52Z</cp:lastPrinted>
  <dcterms:created xsi:type="dcterms:W3CDTF">2011-02-22T01:37:12Z</dcterms:created>
  <dcterms:modified xsi:type="dcterms:W3CDTF">2017-06-03T16:41:09Z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