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76" r:id="rId10"/>
    <p:sldId id="277" r:id="rId11"/>
    <p:sldId id="278" r:id="rId12"/>
    <p:sldId id="279" r:id="rId13"/>
    <p:sldId id="280" r:id="rId14"/>
    <p:sldId id="281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93" autoAdjust="0"/>
    <p:restoredTop sz="9313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-149" y="-8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7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0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329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과목 명에 대한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오류메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세지를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명을 입력하지 않고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등록하게 되면 다시 입력해달라는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오류메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096" y="2607498"/>
            <a:ext cx="3003462" cy="13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096" y="2607498"/>
            <a:ext cx="3003462" cy="13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973198" cy="1802990"/>
            <a:chOff x="4614126" y="1746882"/>
            <a:chExt cx="4279485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279483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27948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To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상단 화면에 새로운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 버튼을 </a:t>
              </a:r>
              <a:endPara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등록된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내용이 수정된 내용에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맞게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누른 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535052"/>
            <a:ext cx="2973200" cy="272772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항목명과 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직접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통하여 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332596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51827" y="41214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182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82631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0908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74272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047302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115060"/>
          <a:ext cx="2973200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890"/>
                <a:gridCol w="528230"/>
                <a:gridCol w="968053"/>
                <a:gridCol w="994027"/>
              </a:tblGrid>
              <a:tr h="2596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3,4,5,6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8,9,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81554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9434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425151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55160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68524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75806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16638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143990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4758067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808354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0414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4298620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32960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82237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에러 발생을 알려주는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 입력에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재입력을 요구하는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795593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594354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54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960148" y="1211259"/>
            <a:ext cx="307479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모든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5960145" y="1732062"/>
            <a:ext cx="3074799" cy="218874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 중 원하는 항목을 클릭하면 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받기를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설정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메인 화면의 오른쪽에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공지된다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삭제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화면에 공지되었던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알림이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5960145" y="3920804"/>
            <a:ext cx="3074799" cy="2331738"/>
            <a:chOff x="4614120" y="3394992"/>
            <a:chExt cx="4183812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1" y="3394992"/>
              <a:ext cx="4183810" cy="487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0" y="3882855"/>
              <a:ext cx="4183812" cy="23799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체크하면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Yellow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중요 여부 모두를 설정한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Cyan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여부와 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Check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알림 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여부를 체크하게 되면 실제 마감시간이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표의 실제 마감시간에 체크한 시간 기준으로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나타나게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8506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7661320"/>
              </p:ext>
            </p:extLst>
          </p:nvPr>
        </p:nvGraphicFramePr>
        <p:xfrm>
          <a:off x="280988" y="1025525"/>
          <a:ext cx="8582024" cy="425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12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 및 에러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오류메시지 추가 및 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오류메시지 추가 및 최종검토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85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531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359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359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3161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159874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9"/>
          <a:ext cx="2798764" cy="506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4934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설정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853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10732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80640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43161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8533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이미 알림 설정되어 있는 과목을 클릭하여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알람 설정을 다시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오류 메시지를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설정이 되어있지 않은 과목을 클릭 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누르면 오류 메시지를 출력하게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63949" y="39901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243013"/>
            <a:ext cx="5381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120774"/>
            <a:ext cx="6772736" cy="51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과목과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확인하는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061744" y="1732062"/>
            <a:ext cx="2798763" cy="185139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과목관리 버튼을 누르면 과목을 등록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할 수 있는 과목관리 화면이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열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린다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삭제할 과목을 선택하고 삭제 버튼을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누르면 해당 과목이 삭제된다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총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버튼을 누르면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di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화면이 열린다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시간표 상단에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학기를 누르면 등록된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 시간표가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61744" y="3583458"/>
            <a:ext cx="2798763" cy="2679317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등록된 과목정보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설정된 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근접한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화면에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삭제 버튼을 누르기 전에 과목을 클릭해야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설정된 알림은 총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창에서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설정한 것만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근접한 알림은 마감기한에 가장 가까운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알림을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관리는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현재시간을 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초 순으로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알려준다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002249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032" y="1469016"/>
            <a:ext cx="578021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032" y="1469016"/>
            <a:ext cx="578021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68411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977081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262184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8291" y="38992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113568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28135181"/>
              </p:ext>
            </p:extLst>
          </p:nvPr>
        </p:nvGraphicFramePr>
        <p:xfrm>
          <a:off x="6061744" y="1203158"/>
          <a:ext cx="2798764" cy="3126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삭제할 과목 클릭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995536" y="17670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과목정보를 입력하고 등록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해당 과목을 메인 화면에서 볼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과목명을 입력하고 관련 정보를 새로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후 수정 버튼을 누르면 메인 화면의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과목정보가 새롭게 갱신된다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년도는 직접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정보는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버튼으로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수정한다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2144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4012501"/>
              </p:ext>
            </p:extLst>
          </p:nvPr>
        </p:nvGraphicFramePr>
        <p:xfrm>
          <a:off x="6061744" y="1203158"/>
          <a:ext cx="2798764" cy="484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194270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시간에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때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554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5978</TotalTime>
  <Words>2080</Words>
  <Application>Microsoft Office PowerPoint</Application>
  <PresentationFormat>화면 슬라이드 쇼(4:3)</PresentationFormat>
  <Paragraphs>754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538</cp:revision>
  <cp:lastPrinted>2001-07-23T08:42:52Z</cp:lastPrinted>
  <dcterms:created xsi:type="dcterms:W3CDTF">2011-02-22T01:37:12Z</dcterms:created>
  <dcterms:modified xsi:type="dcterms:W3CDTF">2017-05-25T06:39:13Z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