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76" r:id="rId10"/>
    <p:sldId id="277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193" autoAdjust="0"/>
    <p:restoredTop sz="93138" autoAdjust="0"/>
  </p:normalViewPr>
  <p:slideViewPr>
    <p:cSldViewPr snapToGrid="0" snapToObjects="1" showGuides="1">
      <p:cViewPr varScale="1">
        <p:scale>
          <a:sx n="62" d="100"/>
          <a:sy n="62" d="100"/>
        </p:scale>
        <p:origin x="-149" y="-8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274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204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74810" y="4372844"/>
            <a:ext cx="122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4</a:t>
            </a:r>
            <a:r>
              <a:rPr lang="ko-KR" altLang="en-US" sz="2000" dirty="0" smtClean="0"/>
              <a:t>조 </a:t>
            </a:r>
            <a:r>
              <a:rPr lang="en-US" altLang="ko-KR" sz="2000" dirty="0" smtClean="0"/>
              <a:t>Tuna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0329" y="2738438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454069" y="35958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9226755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203158"/>
          <a:ext cx="2798764" cy="140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과목별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관리할 수 있는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18"/>
          <p:cNvGrpSpPr/>
          <p:nvPr/>
        </p:nvGrpSpPr>
        <p:grpSpPr>
          <a:xfrm>
            <a:off x="6061745" y="1732062"/>
            <a:ext cx="2973198" cy="1802990"/>
            <a:chOff x="4614126" y="1746882"/>
            <a:chExt cx="4279485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279483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279485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To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정보를 입력하고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 버튼을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누르면 상단 화면에 새로운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등록된다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정보를 입력하고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Do </a:t>
              </a:r>
              <a:r>
                <a:rPr kumimoji="0" lang="ko-KR" altLang="en-US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수정 버튼을 </a:t>
              </a:r>
              <a:endParaRPr kumimoji="0" lang="en-US" altLang="ko-KR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누르면 등록된 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의 내용이 수정된 내용에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맞게 변경된다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삭제할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누른 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 버튼을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누르면 해당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535052"/>
            <a:ext cx="2973200" cy="272772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사용자로부터 항목명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여부를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항목명과 마감기한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은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직접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 완료 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여부는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Combo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box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통하여 입력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삭제는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332596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UC005, UC006, UC007, UC011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457" y="1202958"/>
            <a:ext cx="5681360" cy="505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457" y="1202958"/>
            <a:ext cx="5681360" cy="505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51827" y="41214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51827" y="45697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482631" y="45863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609087" y="45863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742727" y="45863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6047302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UC005, UC006, UC007, UC011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115060"/>
          <a:ext cx="2973200" cy="534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890"/>
                <a:gridCol w="528230"/>
                <a:gridCol w="968053"/>
                <a:gridCol w="994027"/>
              </a:tblGrid>
              <a:tr h="2596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40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3,4,5,6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</a:t>
                      </a:r>
                    </a:p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40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8,9,</a:t>
                      </a:r>
                    </a:p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10,</a:t>
                      </a:r>
                    </a:p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 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815547" y="45697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294347" y="49486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1425151" y="49652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2551607" y="49652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3685247" y="49652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4758067" y="49486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5016638" y="1800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2143990" y="537495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4758067" y="537495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808354" y="584217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>
            <a:spLocks noChangeAspect="1"/>
          </p:cNvSpPr>
          <p:nvPr/>
        </p:nvSpPr>
        <p:spPr bwMode="auto">
          <a:xfrm>
            <a:off x="2504147" y="584217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 bwMode="auto">
          <a:xfrm>
            <a:off x="4298620" y="1800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>
            <a:spLocks noChangeAspect="1"/>
          </p:cNvSpPr>
          <p:nvPr/>
        </p:nvSpPr>
        <p:spPr bwMode="auto">
          <a:xfrm>
            <a:off x="4329607" y="584217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82237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에러 발생을 알려주는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날짜 입력에 대한 오류 메시지를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재입력을 요구하는 메시지를 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87955933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135512176" descr="EMB000002982a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0538" y="2624705"/>
            <a:ext cx="2667000" cy="13795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_x135512176" descr="EMB000002982a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838" y="2626396"/>
            <a:ext cx="2667000" cy="1379538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676359" y="346867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5943543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203158"/>
          <a:ext cx="2798764" cy="1545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5960148" y="1211259"/>
            <a:ext cx="307479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등록된 모든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관리할 수 있는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5960145" y="1732062"/>
            <a:ext cx="3074799" cy="218874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3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항목명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완료 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여부 중 원하는 항목을 클릭하면 그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항목에 대하여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정렬된다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받기를 원하는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클릭 후 알림 설정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누르면 해당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메인 화면의 오른쪽에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공지된다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삭제를 원하는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클릭 후 알림 삭제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누르면 메인 화면에 공지되었던 해당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의 알림이 삭제된다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5960145" y="3920804"/>
            <a:ext cx="3074799" cy="2331738"/>
            <a:chOff x="4614120" y="3394992"/>
            <a:chExt cx="4183812" cy="286778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1" y="3394992"/>
              <a:ext cx="4183810" cy="4878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0" y="3882855"/>
              <a:ext cx="4183812" cy="23799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알림을 설정하면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Pink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색을 넣어준다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여부를 체크하면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Yellow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색을 넣어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설정과 중요 여부 모두를 설정한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는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Cyan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색을 넣어준다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여부와 중요 여부는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Check Box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통해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설정과 알림 삭제는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여부를 체크하게 되면 실제 마감시간이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표의 실제 마감시간에 체크한 시간 기준으로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나타나게 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78506299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UC004, UC010, UC012, UC013, UC014, UC015, UC016, UC017, UC018, UC020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905" y="1338671"/>
            <a:ext cx="569009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905" y="1338671"/>
            <a:ext cx="569009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7857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45313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53597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353593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443161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81598748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UC004, UC010, UC012, UC013, UC014, UC015, UC016, UC017, UC018, UC020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203159"/>
          <a:ext cx="2798764" cy="5064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4934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설정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508533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1107327" y="58032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3806407" y="58032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4431614" y="19964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5085334" y="19964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에러 발생을 알려주는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이미 알림 설정되어 있는 과목을 클릭하여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알람 설정을 다시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누르면 오류 메시지를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다시 시도해 달라는 메시지를 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0934215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_x135511856" descr="EMB000002982a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0038" y="2778797"/>
            <a:ext cx="2667000" cy="1379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_x135511856" descr="EMB000002982a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0038" y="2778797"/>
            <a:ext cx="2667000" cy="1379537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514600" y="37385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9226755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203158"/>
          <a:ext cx="2798764" cy="140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에러 발생을 알려주는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설정이 되어있지 않은 과목을 클릭 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삭제를 누르면 오류 메시지를 출력하게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다시 시도해 달라는 메시지를 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0934215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8459" y="3051958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47661320"/>
              </p:ext>
            </p:extLst>
          </p:nvPr>
        </p:nvGraphicFramePr>
        <p:xfrm>
          <a:off x="280988" y="1025525"/>
          <a:ext cx="8582024" cy="340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map / process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팝업 창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 화면 및 에러 화면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Design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정화인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관리 화면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박근혜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검토 및 수정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화면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8459" y="3051958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663949" y="39901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9226755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203158"/>
          <a:ext cx="2798764" cy="140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1663" y="1243013"/>
            <a:ext cx="538162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1198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2575" y="1120774"/>
            <a:ext cx="6772736" cy="517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319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5" y="1211259"/>
            <a:ext cx="273619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등록된 과목과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확인하는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6061744" y="1732062"/>
            <a:ext cx="2798763" cy="1851396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과목관리 버튼을 누르면 과목을 등록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수정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할 수 있는 과목관리 화면이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열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린다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삭제할 과목을 선택하고 삭제 버튼을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누르면 해당 과목이 삭제된다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총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관리 버튼을 누르면 총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관리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di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화면이 열린다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시간표 상단에 년도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학기를 누르면 등록된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학기 시간표가 나온다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di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061744" y="3583458"/>
            <a:ext cx="2798763" cy="2679317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등록된 과목정보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설정된 알림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근접한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알림을 화면에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삭제 버튼을 누르기 전에 과목을 클릭해야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설정된 알림은 총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관리 창에서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알림을 설정한 것만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근접한 알림은 마감기한에 가장 가까운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3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개의 알림을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과목관리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총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관리는 버튼으로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현재시간을 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초 순으로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알려준다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0022498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UC003, UC008, UC009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032" y="1469016"/>
            <a:ext cx="5780214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032" y="1469016"/>
            <a:ext cx="5780214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68411" y="56533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977081" y="56533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3262184" y="56533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778291" y="389925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51135689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UC003, UC008, UC009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928135181"/>
              </p:ext>
            </p:extLst>
          </p:nvPr>
        </p:nvGraphicFramePr>
        <p:xfrm>
          <a:off x="6061744" y="1203158"/>
          <a:ext cx="2798764" cy="3126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삭제할 과목 클릭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3995536" y="17670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5" y="1211259"/>
            <a:ext cx="273619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5" y="1732062"/>
            <a:ext cx="2736194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과목정보를 입력하고 등록 버튼을 누르면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해당 과목을 메인 화면에서 볼 수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과목명을 입력하고 관련 정보를 새로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입력한 후 수정 버튼을 누르면 메인 화면의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과목정보가 새롭게 갱신된다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5" y="3394992"/>
            <a:ext cx="2736192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사용자로부터 과목 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강의요일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강의 시작시간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 종료시간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수강학기를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 년도는 직접 입력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강의요일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 시작시간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 종료시간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수강학기는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Combo box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입력한 정보는 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버튼으로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수정한다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2144299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UC001, UC002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135513856" descr="EMB000002982a2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202" y="2630476"/>
            <a:ext cx="5655345" cy="1529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_x135513856" descr="EMB000002982a2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202" y="2630476"/>
            <a:ext cx="5655345" cy="1529031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74012501"/>
              </p:ext>
            </p:extLst>
          </p:nvPr>
        </p:nvGraphicFramePr>
        <p:xfrm>
          <a:off x="6061744" y="1203158"/>
          <a:ext cx="2798764" cy="4849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강의요일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시작시간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종료시간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수강학기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수정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08142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06680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77800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48920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14292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41942701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UC001, UC002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382872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53992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5648667" y="325879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	</a:t>
            </a: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5648667" y="36542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에러 발생을 알려주는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같은 시간에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 때 오류 메시지를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다시 시도해 달라는 메시지를 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0934215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8554" y="2738438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5953</TotalTime>
  <Words>1807</Words>
  <Application>Microsoft Office PowerPoint</Application>
  <PresentationFormat>화면 슬라이드 쇼(4:3)</PresentationFormat>
  <Paragraphs>650</Paragraphs>
  <Slides>20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07 Template</vt:lpstr>
      <vt:lpstr> 화면 설계(UI 명세서)</vt:lpstr>
      <vt:lpstr>변경 이력</vt:lpstr>
      <vt:lpstr>System Map</vt:lpstr>
      <vt:lpstr>System Process 정의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Company>SMU SELab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김태현</cp:lastModifiedBy>
  <cp:revision>535</cp:revision>
  <cp:lastPrinted>2001-07-23T08:42:52Z</cp:lastPrinted>
  <dcterms:created xsi:type="dcterms:W3CDTF">2011-02-22T01:37:12Z</dcterms:created>
  <dcterms:modified xsi:type="dcterms:W3CDTF">2017-05-22T15:41:11Z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