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79" autoAdjust="0"/>
    <p:restoredTop sz="95433" autoAdjust="0"/>
  </p:normalViewPr>
  <p:slideViewPr>
    <p:cSldViewPr snapToGrid="0" snapToObjects="1" showGuides="1">
      <p:cViewPr>
        <p:scale>
          <a:sx n="70" d="100"/>
          <a:sy n="70" d="100"/>
        </p:scale>
        <p:origin x="-1958" y="-355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2405" y="1958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70079313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Tuna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Tuna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55899299"/>
              </p:ext>
            </p:extLst>
          </p:nvPr>
        </p:nvGraphicFramePr>
        <p:xfrm>
          <a:off x="280988" y="1025525"/>
          <a:ext cx="8582024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Frame2,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UIUpdate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세부부분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Frame4, Frame3,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GlovalVal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항목 업데이트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GlobalVal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꼬리말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제출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01" y="769434"/>
            <a:ext cx="6246250" cy="56948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" y="935479"/>
            <a:ext cx="8787161" cy="5198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52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73" y="976055"/>
            <a:ext cx="5746053" cy="51958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24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" y="922020"/>
            <a:ext cx="8782275" cy="4736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80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77833"/>
            <a:ext cx="8712463" cy="5300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39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" y="1430955"/>
            <a:ext cx="8534400" cy="41346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6" y="874392"/>
            <a:ext cx="8748832" cy="44092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7762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5546</TotalTime>
  <Words>112</Words>
  <Application>Microsoft Office PowerPoint</Application>
  <PresentationFormat>화면 슬라이드 쇼(4:3)</PresentationFormat>
  <Paragraphs>45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521</cp:revision>
  <cp:lastPrinted>2001-07-23T08:42:52Z</cp:lastPrinted>
  <dcterms:created xsi:type="dcterms:W3CDTF">2011-02-22T01:37:12Z</dcterms:created>
  <dcterms:modified xsi:type="dcterms:W3CDTF">2017-05-25T09:42:06Z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