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93" autoAdjust="0"/>
    <p:restoredTop sz="97248" autoAdjust="0"/>
  </p:normalViewPr>
  <p:slideViewPr>
    <p:cSldViewPr snapToGrid="0" snapToObjects="1" showGuides="1">
      <p:cViewPr>
        <p:scale>
          <a:sx n="60" d="100"/>
          <a:sy n="60" d="100"/>
        </p:scale>
        <p:origin x="-2242" y="-61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810" y="4372844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Tuna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2656" descr="EMB000002982a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454694"/>
            <a:ext cx="5731545" cy="4576763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15900" y="39484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15900" y="4396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346704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73160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606800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226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79620" y="4396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58420" y="4775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289224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2415680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549320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622140" y="4775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2415680" y="53068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4679620" y="53068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717220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2479840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4298620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5054600" y="1905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4298620" y="1905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2624705"/>
            <a:ext cx="2667000" cy="1379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626396"/>
            <a:ext cx="2667000" cy="1379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76359" y="3468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226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35515376" descr="EMB000002982a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37244"/>
            <a:ext cx="5655345" cy="4345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x135515376" descr="EMB000002982a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376141"/>
            <a:ext cx="5629945" cy="434574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5386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284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1126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112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40690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226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0606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218540" y="53213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917620" y="53213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135513696" descr="EMB000002982a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8138" y="2705223"/>
            <a:ext cx="2667000" cy="137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6061745" y="3948454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14600" y="37385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226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987674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/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팝업 창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243013"/>
            <a:ext cx="5381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119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120774"/>
            <a:ext cx="6772736" cy="51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31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5515456" descr="EMB000002982a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2" y="1732062"/>
            <a:ext cx="5727699" cy="3576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_x135515456" descr="EMB000002982a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2" y="1732062"/>
            <a:ext cx="5727699" cy="3576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57199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587500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30500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102" y="23047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226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5513856" descr="EMB000002982a2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3856" descr="EMB000002982a2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226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8142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68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80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892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142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8287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539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648667" y="3258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	</a:t>
            </a: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648667" y="36542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20170520_01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135512656" descr="EMB000002982a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453592"/>
            <a:ext cx="5731545" cy="457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5568</TotalTime>
  <Words>781</Words>
  <Application>Microsoft Office PowerPoint</Application>
  <PresentationFormat>화면 슬라이드 쇼(4:3)</PresentationFormat>
  <Paragraphs>370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07 Template</vt:lpstr>
      <vt:lpstr> 화면 설계(UI 명세서)</vt:lpstr>
      <vt:lpstr>변경 이력</vt:lpstr>
      <vt:lpstr>System Map</vt:lpstr>
      <vt:lpstr>System Process 정의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506</cp:revision>
  <cp:lastPrinted>2001-07-23T08:42:52Z</cp:lastPrinted>
  <dcterms:created xsi:type="dcterms:W3CDTF">2011-02-22T01:37:12Z</dcterms:created>
  <dcterms:modified xsi:type="dcterms:W3CDTF">2017-05-20T06:15:01Z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