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93" autoAdjust="0"/>
    <p:restoredTop sz="97248" autoAdjust="0"/>
  </p:normalViewPr>
  <p:slideViewPr>
    <p:cSldViewPr snapToGrid="0" snapToObjects="1" showGuides="1">
      <p:cViewPr>
        <p:scale>
          <a:sx n="60" d="100"/>
          <a:sy n="60" d="100"/>
        </p:scale>
        <p:origin x="-1576" y="-1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4694"/>
            <a:ext cx="5731545" cy="4576763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15900" y="3948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590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46704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7316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60680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045475"/>
          <a:ext cx="2798764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9"/>
                <a:gridCol w="405197"/>
                <a:gridCol w="1003300"/>
                <a:gridCol w="935708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7962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5842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89224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41568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54932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62214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451644" y="52019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193680" y="52019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672427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2062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19368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37244"/>
            <a:ext cx="5655345" cy="4345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76141"/>
            <a:ext cx="5629945" cy="434574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38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284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112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112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0690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606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1854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91762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06900" y="19346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60620" y="19346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135513696" descr="EMB000002982a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138" y="2705223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59876744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7199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587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0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102" y="2304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582412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상단 화면에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aseline="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내용이 수정된 내용에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973200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콤보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박스를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3592"/>
            <a:ext cx="5731545" cy="457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5572</TotalTime>
  <Words>1196</Words>
  <Application>Microsoft Office PowerPoint</Application>
  <PresentationFormat>화면 슬라이드 쇼(4:3)</PresentationFormat>
  <Paragraphs>467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정화인</cp:lastModifiedBy>
  <cp:revision>507</cp:revision>
  <cp:lastPrinted>2001-07-23T08:42:52Z</cp:lastPrinted>
  <dcterms:created xsi:type="dcterms:W3CDTF">2011-02-22T01:37:12Z</dcterms:created>
  <dcterms:modified xsi:type="dcterms:W3CDTF">2017-05-20T09:50:16Z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