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0" r:id="rId4"/>
    <p:sldId id="261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3138" autoAdjust="0"/>
  </p:normalViewPr>
  <p:slideViewPr>
    <p:cSldViewPr snapToGrid="0" snapToObjects="1" showGuides="1">
      <p:cViewPr varScale="1">
        <p:scale>
          <a:sx n="61" d="100"/>
          <a:sy n="61" d="100"/>
        </p:scale>
        <p:origin x="1562" y="29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42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4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화면 설계</a:t>
            </a:r>
            <a:r>
              <a:rPr lang="en-US" altLang="ko-KR" dirty="0" smtClean="0"/>
              <a:t>(UI 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74810" y="4372844"/>
            <a:ext cx="122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4</a:t>
            </a:r>
            <a:r>
              <a:rPr lang="ko-KR" altLang="en-US" sz="2000" dirty="0" smtClean="0"/>
              <a:t>조 </a:t>
            </a:r>
            <a:r>
              <a:rPr lang="en-US" altLang="ko-KR" sz="2000" dirty="0" smtClean="0"/>
              <a:t>Tuna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_x135512656" descr="EMB000002982a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00" y="1454694"/>
            <a:ext cx="5731545" cy="4576763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15900" y="394845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15900" y="439672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346704" y="441333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473160" y="441333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606800" y="441333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473027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UC005, UC006, UC007, UC011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6061744" y="1045475"/>
          <a:ext cx="2798764" cy="534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9"/>
                <a:gridCol w="405197"/>
                <a:gridCol w="1003300"/>
                <a:gridCol w="935708"/>
              </a:tblGrid>
              <a:tr h="2596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2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40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3,4,5,6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</a:t>
                      </a:r>
                    </a:p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40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8,9,10,</a:t>
                      </a:r>
                    </a:p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),(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),(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 (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37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37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37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4679620" y="439672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158420" y="477561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1289224" y="479221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2415680" y="479221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3549320" y="479221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4622140" y="477561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5016638" y="19050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1451644" y="520195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 bwMode="auto">
          <a:xfrm>
            <a:off x="4193680" y="520195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 bwMode="auto">
          <a:xfrm>
            <a:off x="672427" y="56691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>
            <a:spLocks noChangeAspect="1"/>
          </p:cNvSpPr>
          <p:nvPr/>
        </p:nvSpPr>
        <p:spPr bwMode="auto">
          <a:xfrm>
            <a:off x="2520620" y="56691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>
            <a:spLocks noChangeAspect="1"/>
          </p:cNvSpPr>
          <p:nvPr/>
        </p:nvSpPr>
        <p:spPr bwMode="auto">
          <a:xfrm>
            <a:off x="4298620" y="19050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>
            <a:spLocks noChangeAspect="1"/>
          </p:cNvSpPr>
          <p:nvPr/>
        </p:nvSpPr>
        <p:spPr bwMode="auto">
          <a:xfrm>
            <a:off x="4193680" y="56691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822373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에러 발생을 알려주는 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18"/>
          <p:cNvGrpSpPr/>
          <p:nvPr/>
        </p:nvGrpSpPr>
        <p:grpSpPr>
          <a:xfrm>
            <a:off x="6061744" y="1732062"/>
            <a:ext cx="279876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창이 닫힌다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394992"/>
            <a:ext cx="279876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날짜 입력에 대한 오류 메시지를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재입력을 요구하는 메시지를 포함한다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 버튼을 만들어준다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955933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135512176" descr="EMB000002982a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0538" y="2624705"/>
            <a:ext cx="2667000" cy="13795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_x135512176" descr="EMB000002982a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7838" y="2626396"/>
            <a:ext cx="2667000" cy="1379538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676359" y="346867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943543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6061744" y="1203158"/>
          <a:ext cx="2798764" cy="1545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5960148" y="1211259"/>
            <a:ext cx="307479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등록된 모든 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를 관리할 수 있는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5960145" y="1732062"/>
            <a:ext cx="3074799" cy="218874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3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항목명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완료 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 여부 중 원하는 항목을 클릭하면 그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항목에 대하여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가 정렬된다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받기를 원하는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클릭 후 알림 설정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누르면 해당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가 메인 화면의 오른쪽에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공지된다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삭제를 원하는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클릭 후 알림 삭제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누르면 메인 화면에 공지되었던 해당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의 알림이 삭제된다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5960145" y="3920804"/>
            <a:ext cx="3074799" cy="2331739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알림을 설정하면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에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pink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색을 넣어준다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 여부를 설정하면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에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yellow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색을 넣어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설정과 중요 여부 모두를 설정한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는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cyan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색을 넣어준다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여부와 중요 여부는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Check Box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통해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설정과 알림 삭제는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506299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UC004, UC010, UC012, UC013, UC014, UC015, UC016, UC017, UC018, UC020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3" name="_x135515376" descr="EMB000002982a3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37244"/>
            <a:ext cx="5655345" cy="43457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_x135515376" descr="EMB000002982a3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100" y="1376141"/>
            <a:ext cx="5629945" cy="4345748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53860" y="1600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428420" y="1600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511260" y="1600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3511220" y="1600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4406900" y="1600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598748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UC004, UC010, UC012, UC013, UC014, UC015, UC016, UC017, UC018, 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UC020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6061744" y="1203159"/>
          <a:ext cx="2798764" cy="5064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4934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설정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5060620" y="1600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1218540" y="53213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3917620" y="53213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4406900" y="193467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5060620" y="193467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798763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에러 발생을 알려주는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6061744" y="1732062"/>
            <a:ext cx="279876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창이 닫힌다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394992"/>
            <a:ext cx="279876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설정에 대한 오류 메시지를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다시 시도해 달라는 메시지를 포함한다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 버튼을 만들어준다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342157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2529" name="_x135513696" descr="EMB000002982a4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8138" y="2705223"/>
            <a:ext cx="2667000" cy="1379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_x135511856" descr="EMB000002982a4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0038" y="2778797"/>
            <a:ext cx="2667000" cy="1379537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514600" y="37385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226755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6061744" y="1203158"/>
          <a:ext cx="2798764" cy="140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661320"/>
              </p:ext>
            </p:extLst>
          </p:nvPr>
        </p:nvGraphicFramePr>
        <p:xfrm>
          <a:off x="280988" y="1025525"/>
          <a:ext cx="8582024" cy="332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map / process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 팝업 창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 화면 및 에러 화면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Design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정화인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관리 화면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박근혜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1663" y="1243013"/>
            <a:ext cx="5381625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2575" y="1120774"/>
            <a:ext cx="6772736" cy="517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5" y="1211259"/>
            <a:ext cx="2736190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등록된 과목과 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를 확인하는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6061745" y="1732062"/>
            <a:ext cx="2736190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과목관리 버튼을 누르면 과목을 등록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수정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할 수 있는 과목관리 화면이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열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린다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삭제할 과목을 선택하고 삭제 버튼을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누르면 해당 과목이 삭제된다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총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관리 버튼을 누르면 총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관리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di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화면이 열린다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061745" y="3394992"/>
            <a:ext cx="2736192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등록된 과목정보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설정된 알림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근접한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알림을 화면에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 버튼을 누르기 전에 과목을 클릭해야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설정된 알림은 클릭된 과목의 알림을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근접한 알림은 마감기한에 가장 가까운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개의 알림을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과목관리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 총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관리는 버튼으로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현재시간을 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초 순으로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알려준다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022498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UC003, UC008, UC009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35515456" descr="EMB000002982a2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2" y="1732062"/>
            <a:ext cx="5727699" cy="35765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_x135515456" descr="EMB000002982a2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2" y="1732062"/>
            <a:ext cx="5727699" cy="3576538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57199" y="492467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587500" y="492467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730500" y="492467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102" y="230472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135689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UC003, UC008, UC009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8135181"/>
              </p:ext>
            </p:extLst>
          </p:nvPr>
        </p:nvGraphicFramePr>
        <p:xfrm>
          <a:off x="6061744" y="1203158"/>
          <a:ext cx="2798764" cy="26961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관리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삭제할 과목 클릭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5" y="1211259"/>
            <a:ext cx="2736190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6061745" y="1732062"/>
            <a:ext cx="2736194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과목정보를 입력하고 등록 버튼을 누르면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해당 과목을 메인 화면에서 볼 수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과목명을 입력하고 관련 정보를 새로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입력한 후 수정 버튼을 누르면 메인 화면의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과목정보가 새롭게 갱신된다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5" y="3394992"/>
            <a:ext cx="2736192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사용자로부터 과목 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담당교수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강의요일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 시작시간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 종료시간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 년도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수강학기를 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담당교수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 년도는 직접 입력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강의요일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 시작시간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 종료시간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수강학기는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콤보박스로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입력한 정보는 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 버튼으로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144299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UC001, UC002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135513856" descr="EMB000002982a2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202" y="2630476"/>
            <a:ext cx="5655345" cy="1529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_x135513856" descr="EMB000002982a2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202" y="2630476"/>
            <a:ext cx="5655345" cy="1529031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012501"/>
              </p:ext>
            </p:extLst>
          </p:nvPr>
        </p:nvGraphicFramePr>
        <p:xfrm>
          <a:off x="6061744" y="1203158"/>
          <a:ext cx="2798764" cy="4849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강의요일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시작시간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종료시간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수강학기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수정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08142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06680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77800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48920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14292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942701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UC001, UC002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382872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453992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5648667" y="325879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	</a:t>
            </a: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5648667" y="36542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79876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과목별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를 관리할 수 있는 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18"/>
          <p:cNvGrpSpPr/>
          <p:nvPr/>
        </p:nvGrpSpPr>
        <p:grpSpPr>
          <a:xfrm>
            <a:off x="6061745" y="1732062"/>
            <a:ext cx="2973198" cy="1582412"/>
            <a:chOff x="4614126" y="1746882"/>
            <a:chExt cx="4279485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279483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279485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 버튼을 누르면 상단 화면에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새로운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가 등록된다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To</a:t>
              </a:r>
              <a:r>
                <a:rPr kumimoji="0" lang="en-US" altLang="ko-KR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Do </a:t>
              </a:r>
              <a:r>
                <a:rPr kumimoji="0" lang="ko-KR" altLang="en-US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수정 버튼을 누르면 등록된 </a:t>
              </a:r>
              <a:r>
                <a:rPr kumimoji="0" lang="en-US" altLang="ko-KR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의</a:t>
              </a:r>
              <a:endParaRPr kumimoji="0" lang="en-US" altLang="ko-KR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aseline="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내용이 수정된 내용에 맞게 변경된다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삭제할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누른 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 버튼을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누르면 해당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394992"/>
            <a:ext cx="2973200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사용자로부터 항목명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 여부를 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항목명과 마감기한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실제마감일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은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직접 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마감기한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실제마감일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 완료 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 여부는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콤보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박스를 통하여 입력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삭제는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332596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20170521_01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UC005, UC006, UC007, UC011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7" name="_x135512656" descr="EMB000002982a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00" y="1453592"/>
            <a:ext cx="5731545" cy="45767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5875</TotalTime>
  <Words>1443</Words>
  <Application>Microsoft Office PowerPoint</Application>
  <PresentationFormat>화면 슬라이드 쇼(4:3)</PresentationFormat>
  <Paragraphs>531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박근혜</cp:lastModifiedBy>
  <cp:revision>527</cp:revision>
  <cp:lastPrinted>2001-07-23T08:42:52Z</cp:lastPrinted>
  <dcterms:created xsi:type="dcterms:W3CDTF">2011-02-22T01:37:12Z</dcterms:created>
  <dcterms:modified xsi:type="dcterms:W3CDTF">2017-05-20T15:36:55Z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