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>
        <p:scale>
          <a:sx n="125" d="100"/>
          <a:sy n="125" d="100"/>
        </p:scale>
        <p:origin x="2328" y="84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42257216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20170524_01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60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Tuna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Tuna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462991"/>
              </p:ext>
            </p:extLst>
          </p:nvPr>
        </p:nvGraphicFramePr>
        <p:xfrm>
          <a:off x="280988" y="1025525"/>
          <a:ext cx="8582024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Design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및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MainFrame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Frame2,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UIUpdate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세부부분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20" y="746974"/>
            <a:ext cx="6345180" cy="5783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883301"/>
            <a:ext cx="8587740" cy="510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5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73" y="976055"/>
            <a:ext cx="5746053" cy="519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2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2" y="922020"/>
            <a:ext cx="8782275" cy="473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57399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5488</TotalTime>
  <Words>36</Words>
  <Application>Microsoft Office PowerPoint</Application>
  <PresentationFormat>화면 슬라이드 쇼(4:3)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main</cp:lastModifiedBy>
  <cp:revision>507</cp:revision>
  <cp:lastPrinted>2001-07-23T08:42:52Z</cp:lastPrinted>
  <dcterms:created xsi:type="dcterms:W3CDTF">2011-02-22T01:37:12Z</dcterms:created>
  <dcterms:modified xsi:type="dcterms:W3CDTF">2017-05-24T10:44:28Z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