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5394" autoAdjust="0"/>
  </p:normalViewPr>
  <p:slideViewPr>
    <p:cSldViewPr snapToGrid="0" snapToObjects="1" showGuides="1">
      <p:cViewPr>
        <p:scale>
          <a:sx n="200" d="100"/>
          <a:sy n="200" d="100"/>
        </p:scale>
        <p:origin x="-3366" y="-8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766898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Tuna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Tuna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43080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GlobalVal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꼬리말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67" y="733425"/>
            <a:ext cx="6362358" cy="5800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883301"/>
            <a:ext cx="8587740" cy="51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6" y="874392"/>
            <a:ext cx="8748832" cy="44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5526</TotalTime>
  <Words>76</Words>
  <Application>Microsoft Office PowerPoint</Application>
  <PresentationFormat>화면 슬라이드 쇼(4:3)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김주민</cp:lastModifiedBy>
  <cp:revision>515</cp:revision>
  <cp:lastPrinted>2001-07-23T08:42:52Z</cp:lastPrinted>
  <dcterms:created xsi:type="dcterms:W3CDTF">2011-02-22T01:37:12Z</dcterms:created>
  <dcterms:modified xsi:type="dcterms:W3CDTF">2017-05-25T02:04:39Z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