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61" r:id="rId5"/>
    <p:sldId id="259" r:id="rId6"/>
    <p:sldId id="263" r:id="rId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193" autoAdjust="0"/>
    <p:restoredTop sz="97248" autoAdjust="0"/>
  </p:normalViewPr>
  <p:slideViewPr>
    <p:cSldViewPr snapToGrid="0" snapToObjects="1" showGuides="1">
      <p:cViewPr>
        <p:scale>
          <a:sx n="89" d="100"/>
          <a:sy n="89" d="100"/>
        </p:scale>
        <p:origin x="-1387" y="19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74810" y="4372844"/>
            <a:ext cx="122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4</a:t>
            </a:r>
            <a:r>
              <a:rPr lang="ko-KR" altLang="en-US" sz="2000" dirty="0" smtClean="0"/>
              <a:t>조 </a:t>
            </a:r>
            <a:r>
              <a:rPr lang="en-US" altLang="ko-KR" sz="2000" dirty="0" smtClean="0"/>
              <a:t>Tuna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59876744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 / process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469" y="1029250"/>
            <a:ext cx="5697819" cy="5300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2575" y="1120774"/>
            <a:ext cx="6772736" cy="517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936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5500</TotalTime>
  <Words>222</Words>
  <Application>Microsoft Office PowerPoint</Application>
  <PresentationFormat>화면 슬라이드 쇼(4:3)</PresentationFormat>
  <Paragraphs>97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07 Template</vt:lpstr>
      <vt:lpstr> 화면 설계(UI 명세서)</vt:lpstr>
      <vt:lpstr>변경 이력</vt:lpstr>
      <vt:lpstr>System Map</vt:lpstr>
      <vt:lpstr>System Process 정의</vt:lpstr>
      <vt:lpstr>슬라이드 5</vt:lpstr>
      <vt:lpstr>슬라이드 6</vt:lpstr>
    </vt:vector>
  </TitlesOfParts>
  <Company>SMU SELab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김태현</cp:lastModifiedBy>
  <cp:revision>499</cp:revision>
  <cp:lastPrinted>2001-07-23T08:42:52Z</cp:lastPrinted>
  <dcterms:created xsi:type="dcterms:W3CDTF">2011-02-22T01:37:12Z</dcterms:created>
  <dcterms:modified xsi:type="dcterms:W3CDTF">2017-05-14T15:52:03Z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