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79" autoAdjust="0"/>
    <p:restoredTop sz="9488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162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2405" y="1958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8913902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5214196"/>
              </p:ext>
            </p:extLst>
          </p:nvPr>
        </p:nvGraphicFramePr>
        <p:xfrm>
          <a:off x="280988" y="1025525"/>
          <a:ext cx="8582024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07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확인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3BFB4A3-DFFD-4574-AF0F-155B7469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07" y="742950"/>
            <a:ext cx="6365792" cy="5802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D92676A-0247-4627-B406-FD105433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1" y="914400"/>
            <a:ext cx="8771541" cy="52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5565</TotalTime>
  <Words>144</Words>
  <Application>Microsoft Office PowerPoint</Application>
  <PresentationFormat>화면 슬라이드 쇼(4:3)</PresentationFormat>
  <Paragraphs>54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530</cp:revision>
  <cp:lastPrinted>2001-07-23T08:42:52Z</cp:lastPrinted>
  <dcterms:created xsi:type="dcterms:W3CDTF">2011-02-22T01:37:12Z</dcterms:created>
  <dcterms:modified xsi:type="dcterms:W3CDTF">2017-06-03T16:54:40Z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