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12" y="6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Main</a:t>
          </a:r>
          <a:endParaRPr lang="ko-KR" alt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88168F-3F16-4BA9-8FB0-5C995405A052}" type="parTrans" cxnId="{2A351DF1-C0DF-4C31-BE76-3E27B98331B6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269259-CF9F-4A1B-8770-76EB0E4C275F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gm:t>
    </dgm:pt>
    <dgm:pt modelId="{9AD76E04-AD22-41D3-8937-CD395AE523D1}" type="parTrans" cxnId="{C5A24B4B-0649-401B-8020-85A0A8FE10C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C90B0C-9CD9-49A2-873C-A501C532C740}" type="sibTrans" cxnId="{C5A24B4B-0649-401B-8020-85A0A8FE10CE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25DB68-4D0A-48A5-ADB7-B29A68EE9D2D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343814-E3F8-46A6-8B95-F4ACEB6480CB}" type="parTrans" cxnId="{CA4DCB89-FA6A-4160-A3E1-B9D87EF6D19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F2D3DC-01BC-4580-8B16-553CCD3D33B7}">
      <dgm:prSet phldrT="[텍스트]"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72996AB1-244B-4D25-84D3-01B9B90C5F85}" type="parTrans" cxnId="{0F1731DC-6941-4574-99BE-EC9D93CB63C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E04E1-B106-43AD-AC5D-354C8DE8007D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1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93ADFB-3194-43B7-A0A7-ACDAA9190DCE}" type="parTrans" cxnId="{A059571A-1608-4529-B5BB-D1F4DF97ECA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484954-C292-46AD-978B-8FF786D44C6C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EBB522-F0E0-4A66-A0D2-1B2342DFB4E4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C19FC6-344B-4EC5-801D-B2A9807A3D84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5F6B86-583E-492E-8B62-6F8435CB019C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CED678-4A70-4FA4-985B-B00278A2C6D9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en-US" altLang="ko-K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gm:t>
    </dgm:pt>
    <dgm:pt modelId="{22E1FA89-E695-40F3-93E2-4FE24B13A627}" type="parTrans" cxnId="{823E023D-85BA-4013-8CB1-DFECA49B2383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C7A3F2-C532-41AF-ADEA-E8F6C9A4E842}" type="sibTrans" cxnId="{823E023D-85BA-4013-8CB1-DFECA49B2383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0E218F-047D-4646-8321-13C152D6604F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B52962-1C32-4FB2-9288-0337ED5D14C1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7D749-5FA7-4E69-9B73-CA3962AFC01A}" type="parTrans" cxnId="{5F4B23B9-4332-45E1-B5C7-65D718E3BD49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3AA931-F08E-4A16-BDF3-97D86D7BB846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2CCB02-DEC4-4B38-8695-30BC9B92C592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B34E50-4607-4950-9A83-9783A480A30B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1DECC5-1BAC-4350-874C-A9CD125791D7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3389CD-B512-4A86-B89B-251A90DD70D0}">
      <dgm:prSet custT="1"/>
      <dgm:spPr>
        <a:solidFill>
          <a:srgbClr val="1063A8"/>
        </a:solidFill>
        <a:ln>
          <a:solidFill>
            <a:srgbClr val="419FED"/>
          </a:solidFill>
        </a:ln>
      </dgm:spPr>
      <dgm:t>
        <a:bodyPr/>
        <a:lstStyle/>
        <a:p>
          <a:pPr latinLnBrk="1"/>
          <a:r>
            <a: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gm:t>
    </dgm:pt>
    <dgm:pt modelId="{B3FC2301-363A-46DD-B69B-4F8A271FF009}" type="parTrans" cxnId="{DF879D49-510C-474B-A4D6-E027B3013D7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 sz="10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88FA323-4920-4668-8053-2B18E1334E8E}" type="pres">
      <dgm:prSet presAssocID="{00C774E6-110C-4D99-B4D8-0DEAE2AAD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5BDC71-2F76-43D6-9D93-6998CEEB1978}" type="pres">
      <dgm:prSet presAssocID="{A6F31975-E6AA-4329-8F0E-3E1843DE1D61}" presName="hierRoot1" presStyleCnt="0">
        <dgm:presLayoutVars>
          <dgm:hierBranch val="init"/>
        </dgm:presLayoutVars>
      </dgm:prSet>
      <dgm:spPr/>
    </dgm:pt>
    <dgm:pt modelId="{9749857D-3B6E-4ADE-8F2C-579A9E00B714}" type="pres">
      <dgm:prSet presAssocID="{A6F31975-E6AA-4329-8F0E-3E1843DE1D61}" presName="rootComposite1" presStyleCnt="0"/>
      <dgm:spPr/>
    </dgm:pt>
    <dgm:pt modelId="{685BCD7E-686B-4C19-B3DA-DDC4548A2E08}" type="pres">
      <dgm:prSet presAssocID="{A6F31975-E6AA-4329-8F0E-3E1843DE1D61}" presName="rootText1" presStyleLbl="node0" presStyleIdx="0" presStyleCnt="1" custScaleX="53014" custScaleY="40706" custLinFactNeighborX="681" custLinFactNeighborY="-305">
        <dgm:presLayoutVars>
          <dgm:chPref val="3"/>
        </dgm:presLayoutVars>
      </dgm:prSet>
      <dgm:spPr/>
    </dgm:pt>
    <dgm:pt modelId="{C2D96158-75E9-445E-A6CC-15CD6893B959}" type="pres">
      <dgm:prSet presAssocID="{A6F31975-E6AA-4329-8F0E-3E1843DE1D61}" presName="rootConnector1" presStyleLbl="node1" presStyleIdx="0" presStyleCnt="0"/>
      <dgm:spPr/>
    </dgm:pt>
    <dgm:pt modelId="{144C6721-CE18-43FF-80F9-91F9A2EAABC0}" type="pres">
      <dgm:prSet presAssocID="{A6F31975-E6AA-4329-8F0E-3E1843DE1D61}" presName="hierChild2" presStyleCnt="0"/>
      <dgm:spPr/>
    </dgm:pt>
    <dgm:pt modelId="{80CC0AA9-5D86-4134-89CE-6581878C70EA}" type="pres">
      <dgm:prSet presAssocID="{9AD76E04-AD22-41D3-8937-CD395AE523D1}" presName="Name37" presStyleLbl="parChTrans1D2" presStyleIdx="0" presStyleCnt="3"/>
      <dgm:spPr/>
    </dgm:pt>
    <dgm:pt modelId="{62869278-FB4A-425C-9AFD-78D043B4A402}" type="pres">
      <dgm:prSet presAssocID="{AF269259-CF9F-4A1B-8770-76EB0E4C275F}" presName="hierRoot2" presStyleCnt="0">
        <dgm:presLayoutVars>
          <dgm:hierBranch val="init"/>
        </dgm:presLayoutVars>
      </dgm:prSet>
      <dgm:spPr/>
    </dgm:pt>
    <dgm:pt modelId="{C4869970-7509-4CFF-9038-80F50BB212E9}" type="pres">
      <dgm:prSet presAssocID="{AF269259-CF9F-4A1B-8770-76EB0E4C275F}" presName="rootComposite" presStyleCnt="0"/>
      <dgm:spPr/>
    </dgm:pt>
    <dgm:pt modelId="{9DA261C1-ED28-423A-A16D-9D5049571D3E}" type="pres">
      <dgm:prSet presAssocID="{AF269259-CF9F-4A1B-8770-76EB0E4C275F}" presName="rootText" presStyleLbl="node2" presStyleIdx="0" presStyleCnt="3" custScaleX="50243" custScaleY="48654" custLinFactNeighborY="38570">
        <dgm:presLayoutVars>
          <dgm:chPref val="3"/>
        </dgm:presLayoutVars>
      </dgm:prSet>
      <dgm:spPr/>
    </dgm:pt>
    <dgm:pt modelId="{CD85A008-B517-4985-94BB-C6C667350141}" type="pres">
      <dgm:prSet presAssocID="{AF269259-CF9F-4A1B-8770-76EB0E4C275F}" presName="rootConnector" presStyleLbl="node2" presStyleIdx="0" presStyleCnt="3"/>
      <dgm:spPr/>
    </dgm:pt>
    <dgm:pt modelId="{3B1234D8-EE11-471F-91DB-3E35DD5388F4}" type="pres">
      <dgm:prSet presAssocID="{AF269259-CF9F-4A1B-8770-76EB0E4C275F}" presName="hierChild4" presStyleCnt="0"/>
      <dgm:spPr/>
    </dgm:pt>
    <dgm:pt modelId="{8D2D0609-F6B2-4F13-86C3-1AF4B57F9B56}" type="pres">
      <dgm:prSet presAssocID="{AF269259-CF9F-4A1B-8770-76EB0E4C275F}" presName="hierChild5" presStyleCnt="0"/>
      <dgm:spPr/>
    </dgm:pt>
    <dgm:pt modelId="{A75630D2-8757-459F-9C18-88FFD8266AF1}" type="pres">
      <dgm:prSet presAssocID="{72996AB1-244B-4D25-84D3-01B9B90C5F85}" presName="Name37" presStyleLbl="parChTrans1D2" presStyleIdx="1" presStyleCnt="3"/>
      <dgm:spPr/>
    </dgm:pt>
    <dgm:pt modelId="{C76B0773-D04C-45C0-A442-7B8AF3686924}" type="pres">
      <dgm:prSet presAssocID="{7AF2D3DC-01BC-4580-8B16-553CCD3D33B7}" presName="hierRoot2" presStyleCnt="0">
        <dgm:presLayoutVars>
          <dgm:hierBranch val="init"/>
        </dgm:presLayoutVars>
      </dgm:prSet>
      <dgm:spPr/>
    </dgm:pt>
    <dgm:pt modelId="{AD9032DE-9BDE-4A6A-9677-169B35A63F4B}" type="pres">
      <dgm:prSet presAssocID="{7AF2D3DC-01BC-4580-8B16-553CCD3D33B7}" presName="rootComposite" presStyleCnt="0"/>
      <dgm:spPr/>
    </dgm:pt>
    <dgm:pt modelId="{31A87498-48DE-4333-82ED-B4B4F78253BF}" type="pres">
      <dgm:prSet presAssocID="{7AF2D3DC-01BC-4580-8B16-553CCD3D33B7}" presName="rootText" presStyleLbl="node2" presStyleIdx="1" presStyleCnt="3" custScaleX="86232" custScaleY="48654" custLinFactNeighborY="38570">
        <dgm:presLayoutVars>
          <dgm:chPref val="3"/>
        </dgm:presLayoutVars>
      </dgm:prSet>
      <dgm:spPr/>
    </dgm:pt>
    <dgm:pt modelId="{3B115F26-B943-4FDF-9FBD-91750E8E58FC}" type="pres">
      <dgm:prSet presAssocID="{7AF2D3DC-01BC-4580-8B16-553CCD3D33B7}" presName="rootConnector" presStyleLbl="node2" presStyleIdx="1" presStyleCnt="3"/>
      <dgm:spPr/>
    </dgm:pt>
    <dgm:pt modelId="{EB980FA1-929A-4453-AB52-C6CE2534C879}" type="pres">
      <dgm:prSet presAssocID="{7AF2D3DC-01BC-4580-8B16-553CCD3D33B7}" presName="hierChild4" presStyleCnt="0"/>
      <dgm:spPr/>
    </dgm:pt>
    <dgm:pt modelId="{1F007A80-6B6E-4B34-8CC9-6E9699A22FB2}" type="pres">
      <dgm:prSet presAssocID="{C1800077-5A1D-4838-BB30-A64C007F9B57}" presName="Name37" presStyleLbl="parChTrans1D3" presStyleIdx="0" presStyleCnt="4"/>
      <dgm:spPr/>
    </dgm:pt>
    <dgm:pt modelId="{872E3260-1A8B-4B5F-A618-478CFF290F1B}" type="pres">
      <dgm:prSet presAssocID="{9A484954-C292-46AD-978B-8FF786D44C6C}" presName="hierRoot2" presStyleCnt="0">
        <dgm:presLayoutVars>
          <dgm:hierBranch val="init"/>
        </dgm:presLayoutVars>
      </dgm:prSet>
      <dgm:spPr/>
    </dgm:pt>
    <dgm:pt modelId="{00ACB5ED-2272-4338-BBB1-B8BCA3135C7B}" type="pres">
      <dgm:prSet presAssocID="{9A484954-C292-46AD-978B-8FF786D44C6C}" presName="rootComposite" presStyleCnt="0"/>
      <dgm:spPr/>
    </dgm:pt>
    <dgm:pt modelId="{562E8ACE-5378-4237-9976-789936AD65F6}" type="pres">
      <dgm:prSet presAssocID="{9A484954-C292-46AD-978B-8FF786D44C6C}" presName="rootText" presStyleLbl="node3" presStyleIdx="0" presStyleCnt="4" custScaleX="58113" custScaleY="35448" custLinFactNeighborX="-2208" custLinFactNeighborY="55157">
        <dgm:presLayoutVars>
          <dgm:chPref val="3"/>
        </dgm:presLayoutVars>
      </dgm:prSet>
      <dgm:spPr/>
    </dgm:pt>
    <dgm:pt modelId="{6F2541C1-7693-45E0-9EAF-92D1D8EA2465}" type="pres">
      <dgm:prSet presAssocID="{9A484954-C292-46AD-978B-8FF786D44C6C}" presName="rootConnector" presStyleLbl="node3" presStyleIdx="0" presStyleCnt="4"/>
      <dgm:spPr/>
    </dgm:pt>
    <dgm:pt modelId="{7CD79BE1-212C-4AFB-827F-41773D51826F}" type="pres">
      <dgm:prSet presAssocID="{9A484954-C292-46AD-978B-8FF786D44C6C}" presName="hierChild4" presStyleCnt="0"/>
      <dgm:spPr/>
    </dgm:pt>
    <dgm:pt modelId="{A8FFDF1F-5FDB-4CB3-9757-AA55886A249D}" type="pres">
      <dgm:prSet presAssocID="{9A484954-C292-46AD-978B-8FF786D44C6C}" presName="hierChild5" presStyleCnt="0"/>
      <dgm:spPr/>
    </dgm:pt>
    <dgm:pt modelId="{61DD64CB-02A1-4B93-BDE8-A826C32462B6}" type="pres">
      <dgm:prSet presAssocID="{B3FC2301-363A-46DD-B69B-4F8A271FF009}" presName="Name37" presStyleLbl="parChTrans1D3" presStyleIdx="1" presStyleCnt="4"/>
      <dgm:spPr/>
    </dgm:pt>
    <dgm:pt modelId="{F18BEEE9-7C35-4CDF-842C-252DE407707D}" type="pres">
      <dgm:prSet presAssocID="{E63389CD-B512-4A86-B89B-251A90DD70D0}" presName="hierRoot2" presStyleCnt="0">
        <dgm:presLayoutVars>
          <dgm:hierBranch val="init"/>
        </dgm:presLayoutVars>
      </dgm:prSet>
      <dgm:spPr/>
    </dgm:pt>
    <dgm:pt modelId="{975FE099-B337-4D9B-AD77-A8E4BA5827CE}" type="pres">
      <dgm:prSet presAssocID="{E63389CD-B512-4A86-B89B-251A90DD70D0}" presName="rootComposite" presStyleCnt="0"/>
      <dgm:spPr/>
    </dgm:pt>
    <dgm:pt modelId="{319396B3-F1ED-40E2-AD61-23FDA573ABA7}" type="pres">
      <dgm:prSet presAssocID="{E63389CD-B512-4A86-B89B-251A90DD70D0}" presName="rootText" presStyleLbl="node3" presStyleIdx="1" presStyleCnt="4" custScaleX="58113" custScaleY="35448" custLinFactNeighborX="-2208" custLinFactNeighborY="55157">
        <dgm:presLayoutVars>
          <dgm:chPref val="3"/>
        </dgm:presLayoutVars>
      </dgm:prSet>
      <dgm:spPr/>
    </dgm:pt>
    <dgm:pt modelId="{C5BA5126-B6B9-4477-A9B4-1CB990AB3CC3}" type="pres">
      <dgm:prSet presAssocID="{E63389CD-B512-4A86-B89B-251A90DD70D0}" presName="rootConnector" presStyleLbl="node3" presStyleIdx="1" presStyleCnt="4"/>
      <dgm:spPr/>
    </dgm:pt>
    <dgm:pt modelId="{45DBF33B-EE6F-4386-ADD4-1D1B3AC6BCDD}" type="pres">
      <dgm:prSet presAssocID="{E63389CD-B512-4A86-B89B-251A90DD70D0}" presName="hierChild4" presStyleCnt="0"/>
      <dgm:spPr/>
    </dgm:pt>
    <dgm:pt modelId="{D9094CEA-55D2-41F7-B4EA-7A430562B363}" type="pres">
      <dgm:prSet presAssocID="{E63389CD-B512-4A86-B89B-251A90DD70D0}" presName="hierChild5" presStyleCnt="0"/>
      <dgm:spPr/>
    </dgm:pt>
    <dgm:pt modelId="{C7CFBDD9-94A1-4317-8770-8539C18FD3F6}" type="pres">
      <dgm:prSet presAssocID="{A393ADFB-3194-43B7-A0A7-ACDAA9190DCE}" presName="Name37" presStyleLbl="parChTrans1D3" presStyleIdx="2" presStyleCnt="4"/>
      <dgm:spPr/>
    </dgm:pt>
    <dgm:pt modelId="{3012A2E4-106C-4174-B76B-62AF893041D6}" type="pres">
      <dgm:prSet presAssocID="{90DE04E1-B106-43AD-AC5D-354C8DE8007D}" presName="hierRoot2" presStyleCnt="0">
        <dgm:presLayoutVars>
          <dgm:hierBranch val="init"/>
        </dgm:presLayoutVars>
      </dgm:prSet>
      <dgm:spPr/>
    </dgm:pt>
    <dgm:pt modelId="{231E5891-B1F6-4F94-AB8C-B79E5E01BFAC}" type="pres">
      <dgm:prSet presAssocID="{90DE04E1-B106-43AD-AC5D-354C8DE8007D}" presName="rootComposite" presStyleCnt="0"/>
      <dgm:spPr/>
    </dgm:pt>
    <dgm:pt modelId="{657FBAF3-A1DE-4130-9CA1-4E32EE5CD9CC}" type="pres">
      <dgm:prSet presAssocID="{90DE04E1-B106-43AD-AC5D-354C8DE8007D}" presName="rootText" presStyleLbl="node3" presStyleIdx="2" presStyleCnt="4" custScaleX="72369" custScaleY="39979" custLinFactNeighborX="-2208" custLinFactNeighborY="55157">
        <dgm:presLayoutVars>
          <dgm:chPref val="3"/>
        </dgm:presLayoutVars>
      </dgm:prSet>
      <dgm:spPr/>
    </dgm:pt>
    <dgm:pt modelId="{2B4F9139-D52F-4A60-A53E-C1EDB53180B7}" type="pres">
      <dgm:prSet presAssocID="{90DE04E1-B106-43AD-AC5D-354C8DE8007D}" presName="rootConnector" presStyleLbl="node3" presStyleIdx="2" presStyleCnt="4"/>
      <dgm:spPr/>
    </dgm:pt>
    <dgm:pt modelId="{E2E7B75F-3E56-472E-A982-4647684CB50F}" type="pres">
      <dgm:prSet presAssocID="{90DE04E1-B106-43AD-AC5D-354C8DE8007D}" presName="hierChild4" presStyleCnt="0"/>
      <dgm:spPr/>
    </dgm:pt>
    <dgm:pt modelId="{3D161375-F793-4AD6-959C-C9E299DA2DFD}" type="pres">
      <dgm:prSet presAssocID="{F12C57F4-0814-4918-88B2-D5B3D89480B4}" presName="Name37" presStyleLbl="parChTrans1D4" presStyleIdx="0" presStyleCnt="9"/>
      <dgm:spPr/>
    </dgm:pt>
    <dgm:pt modelId="{D372107C-FA58-4A76-AD6D-8221626186CB}" type="pres">
      <dgm:prSet presAssocID="{EEEBB522-F0E0-4A66-A0D2-1B2342DFB4E4}" presName="hierRoot2" presStyleCnt="0">
        <dgm:presLayoutVars>
          <dgm:hierBranch val="init"/>
        </dgm:presLayoutVars>
      </dgm:prSet>
      <dgm:spPr/>
    </dgm:pt>
    <dgm:pt modelId="{5B4B430F-E608-4B1D-AA7D-31BCC5B3A8B4}" type="pres">
      <dgm:prSet presAssocID="{EEEBB522-F0E0-4A66-A0D2-1B2342DFB4E4}" presName="rootComposite" presStyleCnt="0"/>
      <dgm:spPr/>
    </dgm:pt>
    <dgm:pt modelId="{800429B6-D94B-4BD1-997B-CF5320197D41}" type="pres">
      <dgm:prSet presAssocID="{EEEBB522-F0E0-4A66-A0D2-1B2342DFB4E4}" presName="rootText" presStyleLbl="node4" presStyleIdx="0" presStyleCnt="9" custScaleX="64705" custScaleY="34740" custLinFactNeighborY="41659">
        <dgm:presLayoutVars>
          <dgm:chPref val="3"/>
        </dgm:presLayoutVars>
      </dgm:prSet>
      <dgm:spPr/>
    </dgm:pt>
    <dgm:pt modelId="{AE99F897-48AC-46F9-A2FD-B5491F1A6C7C}" type="pres">
      <dgm:prSet presAssocID="{EEEBB522-F0E0-4A66-A0D2-1B2342DFB4E4}" presName="rootConnector" presStyleLbl="node4" presStyleIdx="0" presStyleCnt="9"/>
      <dgm:spPr/>
    </dgm:pt>
    <dgm:pt modelId="{2AF9329C-8CFA-42BF-A981-F18F30E1A487}" type="pres">
      <dgm:prSet presAssocID="{EEEBB522-F0E0-4A66-A0D2-1B2342DFB4E4}" presName="hierChild4" presStyleCnt="0"/>
      <dgm:spPr/>
    </dgm:pt>
    <dgm:pt modelId="{2BD6B617-9F37-4C13-A865-B9F2D141B436}" type="pres">
      <dgm:prSet presAssocID="{EEEBB522-F0E0-4A66-A0D2-1B2342DFB4E4}" presName="hierChild5" presStyleCnt="0"/>
      <dgm:spPr/>
    </dgm:pt>
    <dgm:pt modelId="{0BEA03E0-3AB6-4B3D-9905-DDA6E4D7FC67}" type="pres">
      <dgm:prSet presAssocID="{9EBB55EE-09F2-4FD7-9158-1BE9EBD465A6}" presName="Name37" presStyleLbl="parChTrans1D4" presStyleIdx="1" presStyleCnt="9"/>
      <dgm:spPr/>
    </dgm:pt>
    <dgm:pt modelId="{07ADB8C6-78A7-4EE7-94FE-F2EB4B2F70E4}" type="pres">
      <dgm:prSet presAssocID="{D3C19FC6-344B-4EC5-801D-B2A9807A3D84}" presName="hierRoot2" presStyleCnt="0">
        <dgm:presLayoutVars>
          <dgm:hierBranch val="init"/>
        </dgm:presLayoutVars>
      </dgm:prSet>
      <dgm:spPr/>
    </dgm:pt>
    <dgm:pt modelId="{84417756-2D02-41CB-8509-1DD6004AA121}" type="pres">
      <dgm:prSet presAssocID="{D3C19FC6-344B-4EC5-801D-B2A9807A3D84}" presName="rootComposite" presStyleCnt="0"/>
      <dgm:spPr/>
    </dgm:pt>
    <dgm:pt modelId="{AAFD60EE-BB0B-4647-852C-9CEC01F213B4}" type="pres">
      <dgm:prSet presAssocID="{D3C19FC6-344B-4EC5-801D-B2A9807A3D84}" presName="rootText" presStyleLbl="node4" presStyleIdx="1" presStyleCnt="9" custScaleX="64705" custScaleY="34740" custLinFactNeighborY="31723">
        <dgm:presLayoutVars>
          <dgm:chPref val="3"/>
        </dgm:presLayoutVars>
      </dgm:prSet>
      <dgm:spPr/>
    </dgm:pt>
    <dgm:pt modelId="{1CEADDEE-428C-4EFF-AAF0-EF76B3AD028F}" type="pres">
      <dgm:prSet presAssocID="{D3C19FC6-344B-4EC5-801D-B2A9807A3D84}" presName="rootConnector" presStyleLbl="node4" presStyleIdx="1" presStyleCnt="9"/>
      <dgm:spPr/>
    </dgm:pt>
    <dgm:pt modelId="{A32C03B2-3038-4B3A-960D-3ED903F0769F}" type="pres">
      <dgm:prSet presAssocID="{D3C19FC6-344B-4EC5-801D-B2A9807A3D84}" presName="hierChild4" presStyleCnt="0"/>
      <dgm:spPr/>
    </dgm:pt>
    <dgm:pt modelId="{3208ED22-F571-4A82-8CD5-4AAB0E2B7BF8}" type="pres">
      <dgm:prSet presAssocID="{D3C19FC6-344B-4EC5-801D-B2A9807A3D84}" presName="hierChild5" presStyleCnt="0"/>
      <dgm:spPr/>
    </dgm:pt>
    <dgm:pt modelId="{E86F6DE9-5DF0-4A58-B05D-5A2154061B0D}" type="pres">
      <dgm:prSet presAssocID="{690973C8-D9CD-47B6-BF15-A6D75485F189}" presName="Name37" presStyleLbl="parChTrans1D4" presStyleIdx="2" presStyleCnt="9"/>
      <dgm:spPr/>
    </dgm:pt>
    <dgm:pt modelId="{985B6738-6147-40A9-9B56-9BF74ED6FDBF}" type="pres">
      <dgm:prSet presAssocID="{5D5F6B86-583E-492E-8B62-6F8435CB019C}" presName="hierRoot2" presStyleCnt="0">
        <dgm:presLayoutVars>
          <dgm:hierBranch val="init"/>
        </dgm:presLayoutVars>
      </dgm:prSet>
      <dgm:spPr/>
    </dgm:pt>
    <dgm:pt modelId="{1501CAB5-52FB-45E6-950C-D514099EA73B}" type="pres">
      <dgm:prSet presAssocID="{5D5F6B86-583E-492E-8B62-6F8435CB019C}" presName="rootComposite" presStyleCnt="0"/>
      <dgm:spPr/>
    </dgm:pt>
    <dgm:pt modelId="{62C954F2-BB4E-486B-8B36-52F731A7DA70}" type="pres">
      <dgm:prSet presAssocID="{5D5F6B86-583E-492E-8B62-6F8435CB019C}" presName="rootText" presStyleLbl="node4" presStyleIdx="2" presStyleCnt="9" custScaleX="64705" custScaleY="34740" custLinFactNeighborY="27307">
        <dgm:presLayoutVars>
          <dgm:chPref val="3"/>
        </dgm:presLayoutVars>
      </dgm:prSet>
      <dgm:spPr/>
    </dgm:pt>
    <dgm:pt modelId="{5462F2BE-B4B5-4B9C-958A-8E6EE342862F}" type="pres">
      <dgm:prSet presAssocID="{5D5F6B86-583E-492E-8B62-6F8435CB019C}" presName="rootConnector" presStyleLbl="node4" presStyleIdx="2" presStyleCnt="9"/>
      <dgm:spPr/>
    </dgm:pt>
    <dgm:pt modelId="{8F9E9624-0294-471D-A6E2-E66397B808FD}" type="pres">
      <dgm:prSet presAssocID="{5D5F6B86-583E-492E-8B62-6F8435CB019C}" presName="hierChild4" presStyleCnt="0"/>
      <dgm:spPr/>
    </dgm:pt>
    <dgm:pt modelId="{E9BB272C-C6EE-4DA8-A915-17649287BB84}" type="pres">
      <dgm:prSet presAssocID="{5D5F6B86-583E-492E-8B62-6F8435CB019C}" presName="hierChild5" presStyleCnt="0"/>
      <dgm:spPr/>
    </dgm:pt>
    <dgm:pt modelId="{F77E88B9-7BE5-4AA6-A5F6-B762DFD1250C}" type="pres">
      <dgm:prSet presAssocID="{22E1FA89-E695-40F3-93E2-4FE24B13A627}" presName="Name37" presStyleLbl="parChTrans1D4" presStyleIdx="3" presStyleCnt="9"/>
      <dgm:spPr/>
    </dgm:pt>
    <dgm:pt modelId="{5DC9600F-90FC-4744-8338-7196376C7427}" type="pres">
      <dgm:prSet presAssocID="{7BCED678-4A70-4FA4-985B-B00278A2C6D9}" presName="hierRoot2" presStyleCnt="0">
        <dgm:presLayoutVars>
          <dgm:hierBranch val="init"/>
        </dgm:presLayoutVars>
      </dgm:prSet>
      <dgm:spPr/>
    </dgm:pt>
    <dgm:pt modelId="{F66033DE-E0A5-4B9E-B23A-476C61B70BC3}" type="pres">
      <dgm:prSet presAssocID="{7BCED678-4A70-4FA4-985B-B00278A2C6D9}" presName="rootComposite" presStyleCnt="0"/>
      <dgm:spPr/>
    </dgm:pt>
    <dgm:pt modelId="{3AE9D8E6-78CB-4E57-913C-921B3EB83855}" type="pres">
      <dgm:prSet presAssocID="{7BCED678-4A70-4FA4-985B-B00278A2C6D9}" presName="rootText" presStyleLbl="node4" presStyleIdx="3" presStyleCnt="9" custScaleX="64705" custScaleY="34740" custLinFactNeighborY="22891">
        <dgm:presLayoutVars>
          <dgm:chPref val="3"/>
        </dgm:presLayoutVars>
      </dgm:prSet>
      <dgm:spPr/>
    </dgm:pt>
    <dgm:pt modelId="{5DF97D4C-F799-4370-9382-6CC2D9F555E2}" type="pres">
      <dgm:prSet presAssocID="{7BCED678-4A70-4FA4-985B-B00278A2C6D9}" presName="rootConnector" presStyleLbl="node4" presStyleIdx="3" presStyleCnt="9"/>
      <dgm:spPr/>
    </dgm:pt>
    <dgm:pt modelId="{137E0CA5-B14E-44BA-9944-9B1A79CF3C6F}" type="pres">
      <dgm:prSet presAssocID="{7BCED678-4A70-4FA4-985B-B00278A2C6D9}" presName="hierChild4" presStyleCnt="0"/>
      <dgm:spPr/>
    </dgm:pt>
    <dgm:pt modelId="{11EA3658-5775-497D-BF59-5AEEC5C87C40}" type="pres">
      <dgm:prSet presAssocID="{7BCED678-4A70-4FA4-985B-B00278A2C6D9}" presName="hierChild5" presStyleCnt="0"/>
      <dgm:spPr/>
    </dgm:pt>
    <dgm:pt modelId="{B7B561AB-9A5D-4D93-B95B-36AAFF10FE8C}" type="pres">
      <dgm:prSet presAssocID="{90DE04E1-B106-43AD-AC5D-354C8DE8007D}" presName="hierChild5" presStyleCnt="0"/>
      <dgm:spPr/>
    </dgm:pt>
    <dgm:pt modelId="{97BCC7A6-510A-446B-96C8-77A4E84CB675}" type="pres">
      <dgm:prSet presAssocID="{7AF2D3DC-01BC-4580-8B16-553CCD3D33B7}" presName="hierChild5" presStyleCnt="0"/>
      <dgm:spPr/>
    </dgm:pt>
    <dgm:pt modelId="{4E29F733-5AF9-49B7-988D-862DB705FCFE}" type="pres">
      <dgm:prSet presAssocID="{99343814-E3F8-46A6-8B95-F4ACEB6480CB}" presName="Name37" presStyleLbl="parChTrans1D2" presStyleIdx="2" presStyleCnt="3"/>
      <dgm:spPr/>
    </dgm:pt>
    <dgm:pt modelId="{3CE725F4-2FDF-49BA-9717-5567664BA62F}" type="pres">
      <dgm:prSet presAssocID="{2B25DB68-4D0A-48A5-ADB7-B29A68EE9D2D}" presName="hierRoot2" presStyleCnt="0">
        <dgm:presLayoutVars>
          <dgm:hierBranch val="init"/>
        </dgm:presLayoutVars>
      </dgm:prSet>
      <dgm:spPr/>
    </dgm:pt>
    <dgm:pt modelId="{88DEC2C2-AE80-4045-99A6-11F9EA3264E0}" type="pres">
      <dgm:prSet presAssocID="{2B25DB68-4D0A-48A5-ADB7-B29A68EE9D2D}" presName="rootComposite" presStyleCnt="0"/>
      <dgm:spPr/>
    </dgm:pt>
    <dgm:pt modelId="{51E01FB9-5249-4526-AEE5-93DA35E01DC9}" type="pres">
      <dgm:prSet presAssocID="{2B25DB68-4D0A-48A5-ADB7-B29A68EE9D2D}" presName="rootText" presStyleLbl="node2" presStyleIdx="2" presStyleCnt="3" custScaleX="65238" custScaleY="43916" custLinFactNeighborY="38570">
        <dgm:presLayoutVars>
          <dgm:chPref val="3"/>
        </dgm:presLayoutVars>
      </dgm:prSet>
      <dgm:spPr/>
    </dgm:pt>
    <dgm:pt modelId="{5F671F1A-3E12-4644-99F9-216262826E44}" type="pres">
      <dgm:prSet presAssocID="{2B25DB68-4D0A-48A5-ADB7-B29A68EE9D2D}" presName="rootConnector" presStyleLbl="node2" presStyleIdx="2" presStyleCnt="3"/>
      <dgm:spPr/>
    </dgm:pt>
    <dgm:pt modelId="{E8016E80-C275-4BF2-AC99-321801C22D11}" type="pres">
      <dgm:prSet presAssocID="{2B25DB68-4D0A-48A5-ADB7-B29A68EE9D2D}" presName="hierChild4" presStyleCnt="0"/>
      <dgm:spPr/>
    </dgm:pt>
    <dgm:pt modelId="{72B19B6F-982F-486D-A443-7227F831CE53}" type="pres">
      <dgm:prSet presAssocID="{51917A29-5F84-4FEC-A264-857B04601947}" presName="Name37" presStyleLbl="parChTrans1D3" presStyleIdx="3" presStyleCnt="4"/>
      <dgm:spPr/>
    </dgm:pt>
    <dgm:pt modelId="{052B40BF-E8BE-4003-992D-C98A55F4F47E}" type="pres">
      <dgm:prSet presAssocID="{970E218F-047D-4646-8321-13C152D6604F}" presName="hierRoot2" presStyleCnt="0">
        <dgm:presLayoutVars>
          <dgm:hierBranch val="init"/>
        </dgm:presLayoutVars>
      </dgm:prSet>
      <dgm:spPr/>
    </dgm:pt>
    <dgm:pt modelId="{B00D01C6-60BC-4515-A68D-400DEDD49CD7}" type="pres">
      <dgm:prSet presAssocID="{970E218F-047D-4646-8321-13C152D6604F}" presName="rootComposite" presStyleCnt="0"/>
      <dgm:spPr/>
    </dgm:pt>
    <dgm:pt modelId="{3468E1D9-402A-4F24-AD47-616322AAF91A}" type="pres">
      <dgm:prSet presAssocID="{970E218F-047D-4646-8321-13C152D6604F}" presName="rootText" presStyleLbl="node3" presStyleIdx="3" presStyleCnt="4" custScaleX="80371" custScaleY="44559" custLinFactNeighborX="9" custLinFactNeighborY="23968">
        <dgm:presLayoutVars>
          <dgm:chPref val="3"/>
        </dgm:presLayoutVars>
      </dgm:prSet>
      <dgm:spPr/>
    </dgm:pt>
    <dgm:pt modelId="{C1535DA9-BBD8-4552-8F47-18C80CF37D73}" type="pres">
      <dgm:prSet presAssocID="{970E218F-047D-4646-8321-13C152D6604F}" presName="rootConnector" presStyleLbl="node3" presStyleIdx="3" presStyleCnt="4"/>
      <dgm:spPr/>
    </dgm:pt>
    <dgm:pt modelId="{3D572823-3EC3-410E-83A8-6F831BDF283C}" type="pres">
      <dgm:prSet presAssocID="{970E218F-047D-4646-8321-13C152D6604F}" presName="hierChild4" presStyleCnt="0"/>
      <dgm:spPr/>
    </dgm:pt>
    <dgm:pt modelId="{16DFDFE9-95E9-4DCF-A76C-13D9639DD7EF}" type="pres">
      <dgm:prSet presAssocID="{A8E7D749-5FA7-4E69-9B73-CA3962AFC01A}" presName="Name37" presStyleLbl="parChTrans1D4" presStyleIdx="4" presStyleCnt="9"/>
      <dgm:spPr/>
    </dgm:pt>
    <dgm:pt modelId="{6DCA9338-8DDA-46F8-AB19-3F3EA1564A8F}" type="pres">
      <dgm:prSet presAssocID="{58B52962-1C32-4FB2-9288-0337ED5D14C1}" presName="hierRoot2" presStyleCnt="0">
        <dgm:presLayoutVars>
          <dgm:hierBranch val="init"/>
        </dgm:presLayoutVars>
      </dgm:prSet>
      <dgm:spPr/>
    </dgm:pt>
    <dgm:pt modelId="{52C84C3B-4D81-4C5B-9666-C3804E8C3279}" type="pres">
      <dgm:prSet presAssocID="{58B52962-1C32-4FB2-9288-0337ED5D14C1}" presName="rootComposite" presStyleCnt="0"/>
      <dgm:spPr/>
    </dgm:pt>
    <dgm:pt modelId="{3DB20AC9-5A40-45F7-8C85-B586A9C9FE7C}" type="pres">
      <dgm:prSet presAssocID="{58B52962-1C32-4FB2-9288-0337ED5D14C1}" presName="rootText" presStyleLbl="node4" presStyleIdx="4" presStyleCnt="9" custScaleX="43815" custScaleY="34051" custLinFactNeighborX="4433" custLinFactNeighborY="12885">
        <dgm:presLayoutVars>
          <dgm:chPref val="3"/>
        </dgm:presLayoutVars>
      </dgm:prSet>
      <dgm:spPr/>
    </dgm:pt>
    <dgm:pt modelId="{3F125C11-2543-49E3-A5A4-78833377C51E}" type="pres">
      <dgm:prSet presAssocID="{58B52962-1C32-4FB2-9288-0337ED5D14C1}" presName="rootConnector" presStyleLbl="node4" presStyleIdx="4" presStyleCnt="9"/>
      <dgm:spPr/>
    </dgm:pt>
    <dgm:pt modelId="{CDC94B72-CA54-456E-BC46-9D52A1FBBA2F}" type="pres">
      <dgm:prSet presAssocID="{58B52962-1C32-4FB2-9288-0337ED5D14C1}" presName="hierChild4" presStyleCnt="0"/>
      <dgm:spPr/>
    </dgm:pt>
    <dgm:pt modelId="{14AB5C62-2B2B-457C-976B-9F51F0E6D552}" type="pres">
      <dgm:prSet presAssocID="{58B52962-1C32-4FB2-9288-0337ED5D14C1}" presName="hierChild5" presStyleCnt="0"/>
      <dgm:spPr/>
    </dgm:pt>
    <dgm:pt modelId="{0DBBFC86-FA6D-4028-80D9-EE9852D1B4C2}" type="pres">
      <dgm:prSet presAssocID="{D33F56E3-DFE2-45EC-B050-2302EC1D91DF}" presName="Name37" presStyleLbl="parChTrans1D4" presStyleIdx="5" presStyleCnt="9"/>
      <dgm:spPr/>
    </dgm:pt>
    <dgm:pt modelId="{23D1FA24-95B3-4B4D-A558-AF91725E658F}" type="pres">
      <dgm:prSet presAssocID="{B93AA931-F08E-4A16-BDF3-97D86D7BB846}" presName="hierRoot2" presStyleCnt="0">
        <dgm:presLayoutVars>
          <dgm:hierBranch val="init"/>
        </dgm:presLayoutVars>
      </dgm:prSet>
      <dgm:spPr/>
    </dgm:pt>
    <dgm:pt modelId="{280A510A-B5B0-49C8-8F68-2301974B75EA}" type="pres">
      <dgm:prSet presAssocID="{B93AA931-F08E-4A16-BDF3-97D86D7BB846}" presName="rootComposite" presStyleCnt="0"/>
      <dgm:spPr/>
    </dgm:pt>
    <dgm:pt modelId="{69CAEB5C-4467-4742-9E26-A8E342C6227A}" type="pres">
      <dgm:prSet presAssocID="{B93AA931-F08E-4A16-BDF3-97D86D7BB846}" presName="rootText" presStyleLbl="node4" presStyleIdx="5" presStyleCnt="9" custScaleX="43815" custScaleY="34051" custLinFactNeighborX="4433" custLinFactNeighborY="-13342">
        <dgm:presLayoutVars>
          <dgm:chPref val="3"/>
        </dgm:presLayoutVars>
      </dgm:prSet>
      <dgm:spPr/>
    </dgm:pt>
    <dgm:pt modelId="{48B7653B-CD1F-40FE-B86A-55DDC301F3E8}" type="pres">
      <dgm:prSet presAssocID="{B93AA931-F08E-4A16-BDF3-97D86D7BB846}" presName="rootConnector" presStyleLbl="node4" presStyleIdx="5" presStyleCnt="9"/>
      <dgm:spPr/>
    </dgm:pt>
    <dgm:pt modelId="{5AB4868B-D4C0-48CC-A8CE-EE3665608DAD}" type="pres">
      <dgm:prSet presAssocID="{B93AA931-F08E-4A16-BDF3-97D86D7BB846}" presName="hierChild4" presStyleCnt="0"/>
      <dgm:spPr/>
    </dgm:pt>
    <dgm:pt modelId="{F86FE72D-8DD9-4AA8-95E8-8E901653B530}" type="pres">
      <dgm:prSet presAssocID="{B93AA931-F08E-4A16-BDF3-97D86D7BB846}" presName="hierChild5" presStyleCnt="0"/>
      <dgm:spPr/>
    </dgm:pt>
    <dgm:pt modelId="{D64D2EA8-C11F-4A93-BAC8-1A9E6A57395C}" type="pres">
      <dgm:prSet presAssocID="{5694655D-AD73-47E1-802E-1B53FE9B1D26}" presName="Name37" presStyleLbl="parChTrans1D4" presStyleIdx="6" presStyleCnt="9"/>
      <dgm:spPr/>
    </dgm:pt>
    <dgm:pt modelId="{FE0EA885-006A-4F79-9A4C-668FA88AB203}" type="pres">
      <dgm:prSet presAssocID="{602CCB02-DEC4-4B38-8695-30BC9B92C592}" presName="hierRoot2" presStyleCnt="0">
        <dgm:presLayoutVars>
          <dgm:hierBranch val="init"/>
        </dgm:presLayoutVars>
      </dgm:prSet>
      <dgm:spPr/>
    </dgm:pt>
    <dgm:pt modelId="{49420984-24D2-4FE7-AE48-C1687337A781}" type="pres">
      <dgm:prSet presAssocID="{602CCB02-DEC4-4B38-8695-30BC9B92C592}" presName="rootComposite" presStyleCnt="0"/>
      <dgm:spPr/>
    </dgm:pt>
    <dgm:pt modelId="{F6A45E53-AB6A-492F-8836-F8EE6F6374D4}" type="pres">
      <dgm:prSet presAssocID="{602CCB02-DEC4-4B38-8695-30BC9B92C592}" presName="rootText" presStyleLbl="node4" presStyleIdx="6" presStyleCnt="9" custScaleX="43815" custScaleY="34051" custLinFactNeighborX="4557" custLinFactNeighborY="-41158">
        <dgm:presLayoutVars>
          <dgm:chPref val="3"/>
        </dgm:presLayoutVars>
      </dgm:prSet>
      <dgm:spPr/>
    </dgm:pt>
    <dgm:pt modelId="{50D74F07-EE05-4A77-A18A-EDA5F07CB4B4}" type="pres">
      <dgm:prSet presAssocID="{602CCB02-DEC4-4B38-8695-30BC9B92C592}" presName="rootConnector" presStyleLbl="node4" presStyleIdx="6" presStyleCnt="9"/>
      <dgm:spPr/>
    </dgm:pt>
    <dgm:pt modelId="{64DE3205-BE6F-4A14-9BB7-10CC611EA3B4}" type="pres">
      <dgm:prSet presAssocID="{602CCB02-DEC4-4B38-8695-30BC9B92C592}" presName="hierChild4" presStyleCnt="0"/>
      <dgm:spPr/>
    </dgm:pt>
    <dgm:pt modelId="{E4B78408-F64B-4975-9599-C9E1410E6947}" type="pres">
      <dgm:prSet presAssocID="{602CCB02-DEC4-4B38-8695-30BC9B92C592}" presName="hierChild5" presStyleCnt="0"/>
      <dgm:spPr/>
    </dgm:pt>
    <dgm:pt modelId="{A7B85359-7D52-4C7A-9E09-17232CDD0033}" type="pres">
      <dgm:prSet presAssocID="{0269E0DE-E407-4C17-8F12-8176E2C4513F}" presName="Name37" presStyleLbl="parChTrans1D4" presStyleIdx="7" presStyleCnt="9"/>
      <dgm:spPr/>
    </dgm:pt>
    <dgm:pt modelId="{3EEE9689-906C-4541-B748-C065BD4C034F}" type="pres">
      <dgm:prSet presAssocID="{40B34E50-4607-4950-9A83-9783A480A30B}" presName="hierRoot2" presStyleCnt="0">
        <dgm:presLayoutVars>
          <dgm:hierBranch val="init"/>
        </dgm:presLayoutVars>
      </dgm:prSet>
      <dgm:spPr/>
    </dgm:pt>
    <dgm:pt modelId="{1DA7830F-9476-4D93-A2AF-A02D03B1DDFD}" type="pres">
      <dgm:prSet presAssocID="{40B34E50-4607-4950-9A83-9783A480A30B}" presName="rootComposite" presStyleCnt="0"/>
      <dgm:spPr/>
    </dgm:pt>
    <dgm:pt modelId="{BBD43C2F-D7C5-4CCC-B907-47C0B64D720B}" type="pres">
      <dgm:prSet presAssocID="{40B34E50-4607-4950-9A83-9783A480A30B}" presName="rootText" presStyleLbl="node4" presStyleIdx="7" presStyleCnt="9" custScaleX="43815" custScaleY="34051" custLinFactNeighborX="4352" custLinFactNeighborY="-67833">
        <dgm:presLayoutVars>
          <dgm:chPref val="3"/>
        </dgm:presLayoutVars>
      </dgm:prSet>
      <dgm:spPr/>
    </dgm:pt>
    <dgm:pt modelId="{E944C74E-58F7-4D3E-B8E6-532EBE504641}" type="pres">
      <dgm:prSet presAssocID="{40B34E50-4607-4950-9A83-9783A480A30B}" presName="rootConnector" presStyleLbl="node4" presStyleIdx="7" presStyleCnt="9"/>
      <dgm:spPr/>
    </dgm:pt>
    <dgm:pt modelId="{A5DEED80-7599-47C6-A5AC-0691250C00A9}" type="pres">
      <dgm:prSet presAssocID="{40B34E50-4607-4950-9A83-9783A480A30B}" presName="hierChild4" presStyleCnt="0"/>
      <dgm:spPr/>
    </dgm:pt>
    <dgm:pt modelId="{54F59EE1-538C-418B-9325-7245035FCEC0}" type="pres">
      <dgm:prSet presAssocID="{40B34E50-4607-4950-9A83-9783A480A30B}" presName="hierChild5" presStyleCnt="0"/>
      <dgm:spPr/>
    </dgm:pt>
    <dgm:pt modelId="{3A018F7A-8D3D-45F2-982C-D1575F560C62}" type="pres">
      <dgm:prSet presAssocID="{1A6A6CBA-7480-416E-84C6-B331E7645604}" presName="Name37" presStyleLbl="parChTrans1D4" presStyleIdx="8" presStyleCnt="9"/>
      <dgm:spPr/>
    </dgm:pt>
    <dgm:pt modelId="{0DAB6E4B-7EE1-4AA6-8FFA-1DA800BC3007}" type="pres">
      <dgm:prSet presAssocID="{4D1DECC5-1BAC-4350-874C-A9CD125791D7}" presName="hierRoot2" presStyleCnt="0">
        <dgm:presLayoutVars>
          <dgm:hierBranch val="init"/>
        </dgm:presLayoutVars>
      </dgm:prSet>
      <dgm:spPr/>
    </dgm:pt>
    <dgm:pt modelId="{3D5B9258-A9ED-4B99-ACFC-286CF48B248C}" type="pres">
      <dgm:prSet presAssocID="{4D1DECC5-1BAC-4350-874C-A9CD125791D7}" presName="rootComposite" presStyleCnt="0"/>
      <dgm:spPr/>
    </dgm:pt>
    <dgm:pt modelId="{E893FB63-7DC5-493B-BE45-049F422F4605}" type="pres">
      <dgm:prSet presAssocID="{4D1DECC5-1BAC-4350-874C-A9CD125791D7}" presName="rootText" presStyleLbl="node4" presStyleIdx="8" presStyleCnt="9" custScaleX="43815" custScaleY="34051" custLinFactNeighborX="4269" custLinFactNeighborY="-94914">
        <dgm:presLayoutVars>
          <dgm:chPref val="3"/>
        </dgm:presLayoutVars>
      </dgm:prSet>
      <dgm:spPr/>
    </dgm:pt>
    <dgm:pt modelId="{0E4C144F-26E4-4DD4-9ADE-C003334FE04D}" type="pres">
      <dgm:prSet presAssocID="{4D1DECC5-1BAC-4350-874C-A9CD125791D7}" presName="rootConnector" presStyleLbl="node4" presStyleIdx="8" presStyleCnt="9"/>
      <dgm:spPr/>
    </dgm:pt>
    <dgm:pt modelId="{4358A4BA-DD6B-4432-837A-808A383E0355}" type="pres">
      <dgm:prSet presAssocID="{4D1DECC5-1BAC-4350-874C-A9CD125791D7}" presName="hierChild4" presStyleCnt="0"/>
      <dgm:spPr/>
    </dgm:pt>
    <dgm:pt modelId="{41636C54-105B-4CF8-B6F9-64E40D677C63}" type="pres">
      <dgm:prSet presAssocID="{4D1DECC5-1BAC-4350-874C-A9CD125791D7}" presName="hierChild5" presStyleCnt="0"/>
      <dgm:spPr/>
    </dgm:pt>
    <dgm:pt modelId="{5FEB0A62-71FC-4B3B-8F8C-7A85009A21C2}" type="pres">
      <dgm:prSet presAssocID="{970E218F-047D-4646-8321-13C152D6604F}" presName="hierChild5" presStyleCnt="0"/>
      <dgm:spPr/>
    </dgm:pt>
    <dgm:pt modelId="{CB85505C-4E04-415C-A24D-7239B9E8537A}" type="pres">
      <dgm:prSet presAssocID="{2B25DB68-4D0A-48A5-ADB7-B29A68EE9D2D}" presName="hierChild5" presStyleCnt="0"/>
      <dgm:spPr/>
    </dgm:pt>
    <dgm:pt modelId="{1A59BBF0-A877-4D8E-B30C-EDEB3AE5F527}" type="pres">
      <dgm:prSet presAssocID="{A6F31975-E6AA-4329-8F0E-3E1843DE1D61}" presName="hierChild3" presStyleCnt="0"/>
      <dgm:spPr/>
    </dgm:pt>
  </dgm:ptLst>
  <dgm:cxnLst>
    <dgm:cxn modelId="{F886096C-8560-4F37-AAB7-EA3493BDF23F}" type="presOf" srcId="{7BCED678-4A70-4FA4-985B-B00278A2C6D9}" destId="{5DF97D4C-F799-4370-9382-6CC2D9F555E2}" srcOrd="1" destOrd="0" presId="urn:microsoft.com/office/officeart/2005/8/layout/orgChart1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80AB7281-F0E7-40FE-AE78-19BF67131111}" type="presOf" srcId="{5694655D-AD73-47E1-802E-1B53FE9B1D26}" destId="{D64D2EA8-C11F-4A93-BAC8-1A9E6A57395C}" srcOrd="0" destOrd="0" presId="urn:microsoft.com/office/officeart/2005/8/layout/orgChart1"/>
    <dgm:cxn modelId="{5EBE64EE-1AEB-475D-BC9C-7881B53D0406}" type="presOf" srcId="{00C774E6-110C-4D99-B4D8-0DEAE2AAD4A9}" destId="{488FA323-4920-4668-8053-2B18E1334E8E}" srcOrd="0" destOrd="0" presId="urn:microsoft.com/office/officeart/2005/8/layout/orgChart1"/>
    <dgm:cxn modelId="{53EC0B3E-00C8-475D-808C-C3E407C8620C}" type="presOf" srcId="{9EBB55EE-09F2-4FD7-9158-1BE9EBD465A6}" destId="{0BEA03E0-3AB6-4B3D-9905-DDA6E4D7FC67}" srcOrd="0" destOrd="0" presId="urn:microsoft.com/office/officeart/2005/8/layout/orgChart1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97FB4526-9655-49B5-A8AD-B5CCCD027D2B}" type="presOf" srcId="{7AF2D3DC-01BC-4580-8B16-553CCD3D33B7}" destId="{3B115F26-B943-4FDF-9FBD-91750E8E58FC}" srcOrd="1" destOrd="0" presId="urn:microsoft.com/office/officeart/2005/8/layout/orgChart1"/>
    <dgm:cxn modelId="{63910450-9714-4BD8-92AF-5F2478183E4D}" type="presOf" srcId="{E63389CD-B512-4A86-B89B-251A90DD70D0}" destId="{C5BA5126-B6B9-4477-A9B4-1CB990AB3CC3}" srcOrd="1" destOrd="0" presId="urn:microsoft.com/office/officeart/2005/8/layout/orgChart1"/>
    <dgm:cxn modelId="{0FFD38EE-0FA1-402F-8F65-3D0D653F2878}" type="presOf" srcId="{40B34E50-4607-4950-9A83-9783A480A30B}" destId="{E944C74E-58F7-4D3E-B8E6-532EBE504641}" srcOrd="1" destOrd="0" presId="urn:microsoft.com/office/officeart/2005/8/layout/orgChart1"/>
    <dgm:cxn modelId="{C4B20FB2-045A-478E-A432-9B5AB683AD76}" type="presOf" srcId="{D33F56E3-DFE2-45EC-B050-2302EC1D91DF}" destId="{0DBBFC86-FA6D-4028-80D9-EE9852D1B4C2}" srcOrd="0" destOrd="0" presId="urn:microsoft.com/office/officeart/2005/8/layout/orgChart1"/>
    <dgm:cxn modelId="{823E023D-85BA-4013-8CB1-DFECA49B2383}" srcId="{90DE04E1-B106-43AD-AC5D-354C8DE8007D}" destId="{7BCED678-4A70-4FA4-985B-B00278A2C6D9}" srcOrd="3" destOrd="0" parTransId="{22E1FA89-E695-40F3-93E2-4FE24B13A627}" sibTransId="{8CC7A3F2-C532-41AF-ADEA-E8F6C9A4E842}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9CC21B03-F010-4BF5-AED6-70B1D69C47FD}" type="presOf" srcId="{EEEBB522-F0E0-4A66-A0D2-1B2342DFB4E4}" destId="{AE99F897-48AC-46F9-A2FD-B5491F1A6C7C}" srcOrd="1" destOrd="0" presId="urn:microsoft.com/office/officeart/2005/8/layout/orgChart1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04067CD4-BE9B-4EF8-9377-9C96B2CB5590}" type="presOf" srcId="{C1800077-5A1D-4838-BB30-A64C007F9B57}" destId="{1F007A80-6B6E-4B34-8CC9-6E9699A22FB2}" srcOrd="0" destOrd="0" presId="urn:microsoft.com/office/officeart/2005/8/layout/orgChart1"/>
    <dgm:cxn modelId="{E96F7628-DD20-4268-AFCD-2EB80331C71A}" type="presOf" srcId="{A8E7D749-5FA7-4E69-9B73-CA3962AFC01A}" destId="{16DFDFE9-95E9-4DCF-A76C-13D9639DD7EF}" srcOrd="0" destOrd="0" presId="urn:microsoft.com/office/officeart/2005/8/layout/orgChart1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611C8DC1-F49E-4299-87CC-EC1E87EE4D6F}" type="presOf" srcId="{0269E0DE-E407-4C17-8F12-8176E2C4513F}" destId="{A7B85359-7D52-4C7A-9E09-17232CDD0033}" srcOrd="0" destOrd="0" presId="urn:microsoft.com/office/officeart/2005/8/layout/orgChart1"/>
    <dgm:cxn modelId="{2B7C3A82-2931-44B7-9A0A-72F1C41B3C5F}" type="presOf" srcId="{2B25DB68-4D0A-48A5-ADB7-B29A68EE9D2D}" destId="{5F671F1A-3E12-4644-99F9-216262826E44}" srcOrd="1" destOrd="0" presId="urn:microsoft.com/office/officeart/2005/8/layout/orgChart1"/>
    <dgm:cxn modelId="{E9AE8015-A0F9-449F-B15E-470B6FEDCA5C}" type="presOf" srcId="{D3C19FC6-344B-4EC5-801D-B2A9807A3D84}" destId="{AAFD60EE-BB0B-4647-852C-9CEC01F213B4}" srcOrd="0" destOrd="0" presId="urn:microsoft.com/office/officeart/2005/8/layout/orgChart1"/>
    <dgm:cxn modelId="{47A6CACB-B932-456F-A615-856E0ED80D67}" type="presOf" srcId="{5D5F6B86-583E-492E-8B62-6F8435CB019C}" destId="{62C954F2-BB4E-486B-8B36-52F731A7DA70}" srcOrd="0" destOrd="0" presId="urn:microsoft.com/office/officeart/2005/8/layout/orgChart1"/>
    <dgm:cxn modelId="{A8A162D0-479D-4BD6-90C0-27EC471C5CF0}" type="presOf" srcId="{72996AB1-244B-4D25-84D3-01B9B90C5F85}" destId="{A75630D2-8757-459F-9C18-88FFD8266AF1}" srcOrd="0" destOrd="0" presId="urn:microsoft.com/office/officeart/2005/8/layout/orgChart1"/>
    <dgm:cxn modelId="{6D8D565C-6960-4883-9814-7557C6F0E023}" type="presOf" srcId="{AF269259-CF9F-4A1B-8770-76EB0E4C275F}" destId="{CD85A008-B517-4985-94BB-C6C667350141}" srcOrd="1" destOrd="0" presId="urn:microsoft.com/office/officeart/2005/8/layout/orgChart1"/>
    <dgm:cxn modelId="{9186D2AD-D621-432D-B4E7-17BF253BA7C3}" type="presOf" srcId="{A6F31975-E6AA-4329-8F0E-3E1843DE1D61}" destId="{685BCD7E-686B-4C19-B3DA-DDC4548A2E08}" srcOrd="0" destOrd="0" presId="urn:microsoft.com/office/officeart/2005/8/layout/orgChart1"/>
    <dgm:cxn modelId="{8A4E954F-A6C9-4846-A737-F7146BFCBA9C}" type="presOf" srcId="{970E218F-047D-4646-8321-13C152D6604F}" destId="{C1535DA9-BBD8-4552-8F47-18C80CF37D73}" srcOrd="1" destOrd="0" presId="urn:microsoft.com/office/officeart/2005/8/layout/orgChart1"/>
    <dgm:cxn modelId="{93BD1405-583D-43AF-B549-33A299BBE14A}" type="presOf" srcId="{D3C19FC6-344B-4EC5-801D-B2A9807A3D84}" destId="{1CEADDEE-428C-4EFF-AAF0-EF76B3AD028F}" srcOrd="1" destOrd="0" presId="urn:microsoft.com/office/officeart/2005/8/layout/orgChart1"/>
    <dgm:cxn modelId="{C8B68719-4594-4BCD-9776-BCC8063609A2}" type="presOf" srcId="{EEEBB522-F0E0-4A66-A0D2-1B2342DFB4E4}" destId="{800429B6-D94B-4BD1-997B-CF5320197D41}" srcOrd="0" destOrd="0" presId="urn:microsoft.com/office/officeart/2005/8/layout/orgChart1"/>
    <dgm:cxn modelId="{13D3A672-649C-4B42-A3BB-85554D93225E}" type="presOf" srcId="{7BCED678-4A70-4FA4-985B-B00278A2C6D9}" destId="{3AE9D8E6-78CB-4E57-913C-921B3EB83855}" srcOrd="0" destOrd="0" presId="urn:microsoft.com/office/officeart/2005/8/layout/orgChart1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85B91AB9-9085-47E7-A956-63264CEB4473}" type="presOf" srcId="{9AD76E04-AD22-41D3-8937-CD395AE523D1}" destId="{80CC0AA9-5D86-4134-89CE-6581878C70EA}" srcOrd="0" destOrd="0" presId="urn:microsoft.com/office/officeart/2005/8/layout/orgChart1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DCF9CD83-10FB-47D6-88CF-BCD2F4950C0D}" type="presOf" srcId="{602CCB02-DEC4-4B38-8695-30BC9B92C592}" destId="{50D74F07-EE05-4A77-A18A-EDA5F07CB4B4}" srcOrd="1" destOrd="0" presId="urn:microsoft.com/office/officeart/2005/8/layout/orgChart1"/>
    <dgm:cxn modelId="{1A2A32DE-5F0E-49FE-AFD4-BE4575740A03}" type="presOf" srcId="{9A484954-C292-46AD-978B-8FF786D44C6C}" destId="{6F2541C1-7693-45E0-9EAF-92D1D8EA2465}" srcOrd="1" destOrd="0" presId="urn:microsoft.com/office/officeart/2005/8/layout/orgChart1"/>
    <dgm:cxn modelId="{767848B5-B5AF-4477-AC74-332BB7819C7B}" type="presOf" srcId="{A393ADFB-3194-43B7-A0A7-ACDAA9190DCE}" destId="{C7CFBDD9-94A1-4317-8770-8539C18FD3F6}" srcOrd="0" destOrd="0" presId="urn:microsoft.com/office/officeart/2005/8/layout/orgChart1"/>
    <dgm:cxn modelId="{8121DCF4-616D-4970-BA43-E181ACC0694E}" type="presOf" srcId="{F12C57F4-0814-4918-88B2-D5B3D89480B4}" destId="{3D161375-F793-4AD6-959C-C9E299DA2DFD}" srcOrd="0" destOrd="0" presId="urn:microsoft.com/office/officeart/2005/8/layout/orgChart1"/>
    <dgm:cxn modelId="{CA4DCB89-FA6A-4160-A3E1-B9D87EF6D19F}" srcId="{A6F31975-E6AA-4329-8F0E-3E1843DE1D61}" destId="{2B25DB68-4D0A-48A5-ADB7-B29A68EE9D2D}" srcOrd="2" destOrd="0" parTransId="{99343814-E3F8-46A6-8B95-F4ACEB6480CB}" sibTransId="{35DD2485-E986-4996-B642-888AC450B217}"/>
    <dgm:cxn modelId="{3B9F759F-4AFE-42B3-976C-FC3AE760C117}" type="presOf" srcId="{7AF2D3DC-01BC-4580-8B16-553CCD3D33B7}" destId="{31A87498-48DE-4333-82ED-B4B4F78253BF}" srcOrd="0" destOrd="0" presId="urn:microsoft.com/office/officeart/2005/8/layout/orgChart1"/>
    <dgm:cxn modelId="{D81ACC59-D3DB-46D2-9B03-AEEA97D00B36}" type="presOf" srcId="{58B52962-1C32-4FB2-9288-0337ED5D14C1}" destId="{3DB20AC9-5A40-45F7-8C85-B586A9C9FE7C}" srcOrd="0" destOrd="0" presId="urn:microsoft.com/office/officeart/2005/8/layout/orgChart1"/>
    <dgm:cxn modelId="{E1A80508-9528-48AE-B7D2-4488986BEC51}" type="presOf" srcId="{22E1FA89-E695-40F3-93E2-4FE24B13A627}" destId="{F77E88B9-7BE5-4AA6-A5F6-B762DFD1250C}" srcOrd="0" destOrd="0" presId="urn:microsoft.com/office/officeart/2005/8/layout/orgChart1"/>
    <dgm:cxn modelId="{3755F929-F309-41A0-906C-7861F5850601}" type="presOf" srcId="{690973C8-D9CD-47B6-BF15-A6D75485F189}" destId="{E86F6DE9-5DF0-4A58-B05D-5A2154061B0D}" srcOrd="0" destOrd="0" presId="urn:microsoft.com/office/officeart/2005/8/layout/orgChart1"/>
    <dgm:cxn modelId="{4BBCB614-6D1D-4E17-920F-0C1730F1907E}" type="presOf" srcId="{4D1DECC5-1BAC-4350-874C-A9CD125791D7}" destId="{0E4C144F-26E4-4DD4-9ADE-C003334FE04D}" srcOrd="1" destOrd="0" presId="urn:microsoft.com/office/officeart/2005/8/layout/orgChart1"/>
    <dgm:cxn modelId="{7A3039F8-959A-4E48-90C2-F565B9ABC00D}" type="presOf" srcId="{90DE04E1-B106-43AD-AC5D-354C8DE8007D}" destId="{2B4F9139-D52F-4A60-A53E-C1EDB53180B7}" srcOrd="1" destOrd="0" presId="urn:microsoft.com/office/officeart/2005/8/layout/orgChart1"/>
    <dgm:cxn modelId="{C5A24B4B-0649-401B-8020-85A0A8FE10CE}" srcId="{A6F31975-E6AA-4329-8F0E-3E1843DE1D61}" destId="{AF269259-CF9F-4A1B-8770-76EB0E4C275F}" srcOrd="0" destOrd="0" parTransId="{9AD76E04-AD22-41D3-8937-CD395AE523D1}" sibTransId="{81C90B0C-9CD9-49A2-873C-A501C532C740}"/>
    <dgm:cxn modelId="{2A351DF1-C0DF-4C31-BE76-3E27B98331B6}" srcId="{00C774E6-110C-4D99-B4D8-0DEAE2AAD4A9}" destId="{A6F31975-E6AA-4329-8F0E-3E1843DE1D61}" srcOrd="0" destOrd="0" parTransId="{7B88168F-3F16-4BA9-8FB0-5C995405A052}" sibTransId="{1710E36C-00E0-48DE-960A-5404024704AB}"/>
    <dgm:cxn modelId="{FD4AE926-1C09-4E51-A1D3-6970C602E59C}" type="presOf" srcId="{602CCB02-DEC4-4B38-8695-30BC9B92C592}" destId="{F6A45E53-AB6A-492F-8836-F8EE6F6374D4}" srcOrd="0" destOrd="0" presId="urn:microsoft.com/office/officeart/2005/8/layout/orgChart1"/>
    <dgm:cxn modelId="{2DDFD8B2-2D52-4317-982F-D0518881AD69}" type="presOf" srcId="{B93AA931-F08E-4A16-BDF3-97D86D7BB846}" destId="{48B7653B-CD1F-40FE-B86A-55DDC301F3E8}" srcOrd="1" destOrd="0" presId="urn:microsoft.com/office/officeart/2005/8/layout/orgChart1"/>
    <dgm:cxn modelId="{B9482B66-682F-4C29-8F0B-4F89BE3308C9}" type="presOf" srcId="{5D5F6B86-583E-492E-8B62-6F8435CB019C}" destId="{5462F2BE-B4B5-4B9C-958A-8E6EE342862F}" srcOrd="1" destOrd="0" presId="urn:microsoft.com/office/officeart/2005/8/layout/orgChart1"/>
    <dgm:cxn modelId="{B977DCAC-3CB1-4DC2-83C4-99E41A5BFDCF}" type="presOf" srcId="{A6F31975-E6AA-4329-8F0E-3E1843DE1D61}" destId="{C2D96158-75E9-445E-A6CC-15CD6893B959}" srcOrd="1" destOrd="0" presId="urn:microsoft.com/office/officeart/2005/8/layout/orgChart1"/>
    <dgm:cxn modelId="{130C5907-6DE1-4F02-98C4-4037F1685821}" type="presOf" srcId="{2B25DB68-4D0A-48A5-ADB7-B29A68EE9D2D}" destId="{51E01FB9-5249-4526-AEE5-93DA35E01DC9}" srcOrd="0" destOrd="0" presId="urn:microsoft.com/office/officeart/2005/8/layout/orgChart1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1C97776E-E56C-49C1-817A-578AB4A20E70}" type="presOf" srcId="{90DE04E1-B106-43AD-AC5D-354C8DE8007D}" destId="{657FBAF3-A1DE-4130-9CA1-4E32EE5CD9CC}" srcOrd="0" destOrd="0" presId="urn:microsoft.com/office/officeart/2005/8/layout/orgChart1"/>
    <dgm:cxn modelId="{E3610E5C-64C0-4AAB-97D0-D4E13C341AC3}" type="presOf" srcId="{970E218F-047D-4646-8321-13C152D6604F}" destId="{3468E1D9-402A-4F24-AD47-616322AAF91A}" srcOrd="0" destOrd="0" presId="urn:microsoft.com/office/officeart/2005/8/layout/orgChart1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D2C4260A-A3EC-4320-BEC5-5B44BD4BF09D}" type="presOf" srcId="{AF269259-CF9F-4A1B-8770-76EB0E4C275F}" destId="{9DA261C1-ED28-423A-A16D-9D5049571D3E}" srcOrd="0" destOrd="0" presId="urn:microsoft.com/office/officeart/2005/8/layout/orgChart1"/>
    <dgm:cxn modelId="{0F1731DC-6941-4574-99BE-EC9D93CB63C7}" srcId="{A6F31975-E6AA-4329-8F0E-3E1843DE1D61}" destId="{7AF2D3DC-01BC-4580-8B16-553CCD3D33B7}" srcOrd="1" destOrd="0" parTransId="{72996AB1-244B-4D25-84D3-01B9B90C5F85}" sibTransId="{AB074B3A-602A-4E41-954B-C5875B41C253}"/>
    <dgm:cxn modelId="{C7C4BB99-4697-40CB-BD99-240331BE6E06}" type="presOf" srcId="{B3FC2301-363A-46DD-B69B-4F8A271FF009}" destId="{61DD64CB-02A1-4B93-BDE8-A826C32462B6}" srcOrd="0" destOrd="0" presId="urn:microsoft.com/office/officeart/2005/8/layout/orgChart1"/>
    <dgm:cxn modelId="{2F137583-F99E-4422-AC10-4C4E7D5265D3}" type="presOf" srcId="{E63389CD-B512-4A86-B89B-251A90DD70D0}" destId="{319396B3-F1ED-40E2-AD61-23FDA573ABA7}" srcOrd="0" destOrd="0" presId="urn:microsoft.com/office/officeart/2005/8/layout/orgChart1"/>
    <dgm:cxn modelId="{EC35FE68-6465-4F88-AB91-36176E670F6E}" type="presOf" srcId="{1A6A6CBA-7480-416E-84C6-B331E7645604}" destId="{3A018F7A-8D3D-45F2-982C-D1575F560C62}" srcOrd="0" destOrd="0" presId="urn:microsoft.com/office/officeart/2005/8/layout/orgChart1"/>
    <dgm:cxn modelId="{2F5FBF73-E0F9-40FB-947F-2A1493254F44}" type="presOf" srcId="{40B34E50-4607-4950-9A83-9783A480A30B}" destId="{BBD43C2F-D7C5-4CCC-B907-47C0B64D720B}" srcOrd="0" destOrd="0" presId="urn:microsoft.com/office/officeart/2005/8/layout/orgChart1"/>
    <dgm:cxn modelId="{D26BB8FC-0496-4E9B-A4A0-8F8E0F8AC3B9}" type="presOf" srcId="{4D1DECC5-1BAC-4350-874C-A9CD125791D7}" destId="{E893FB63-7DC5-493B-BE45-049F422F4605}" srcOrd="0" destOrd="0" presId="urn:microsoft.com/office/officeart/2005/8/layout/orgChart1"/>
    <dgm:cxn modelId="{753D5C81-4D38-43C4-851A-180C91FEF68D}" type="presOf" srcId="{99343814-E3F8-46A6-8B95-F4ACEB6480CB}" destId="{4E29F733-5AF9-49B7-988D-862DB705FCFE}" srcOrd="0" destOrd="0" presId="urn:microsoft.com/office/officeart/2005/8/layout/orgChart1"/>
    <dgm:cxn modelId="{D3E7D448-7FCA-4EBB-89E7-6BADF1D4DA3D}" type="presOf" srcId="{9A484954-C292-46AD-978B-8FF786D44C6C}" destId="{562E8ACE-5378-4237-9976-789936AD65F6}" srcOrd="0" destOrd="0" presId="urn:microsoft.com/office/officeart/2005/8/layout/orgChart1"/>
    <dgm:cxn modelId="{FFD2470E-4AA8-4E7D-8E3B-BEE52E5B44E1}" type="presOf" srcId="{58B52962-1C32-4FB2-9288-0337ED5D14C1}" destId="{3F125C11-2543-49E3-A5A4-78833377C51E}" srcOrd="1" destOrd="0" presId="urn:microsoft.com/office/officeart/2005/8/layout/orgChart1"/>
    <dgm:cxn modelId="{9BFE0DE6-85E5-4D1C-BF9F-0DB55A1BF0A8}" type="presOf" srcId="{51917A29-5F84-4FEC-A264-857B04601947}" destId="{72B19B6F-982F-486D-A443-7227F831CE53}" srcOrd="0" destOrd="0" presId="urn:microsoft.com/office/officeart/2005/8/layout/orgChart1"/>
    <dgm:cxn modelId="{91275AF4-C0AE-4D46-A47C-95EC1482C504}" type="presOf" srcId="{B93AA931-F08E-4A16-BDF3-97D86D7BB846}" destId="{69CAEB5C-4467-4742-9E26-A8E342C6227A}" srcOrd="0" destOrd="0" presId="urn:microsoft.com/office/officeart/2005/8/layout/orgChart1"/>
    <dgm:cxn modelId="{D8357D9F-79BC-4C4D-8F5D-E6EA2ECC8FBB}" type="presParOf" srcId="{488FA323-4920-4668-8053-2B18E1334E8E}" destId="{085BDC71-2F76-43D6-9D93-6998CEEB1978}" srcOrd="0" destOrd="0" presId="urn:microsoft.com/office/officeart/2005/8/layout/orgChart1"/>
    <dgm:cxn modelId="{571A76B5-FBE7-43DE-9F11-D8A2C1136E19}" type="presParOf" srcId="{085BDC71-2F76-43D6-9D93-6998CEEB1978}" destId="{9749857D-3B6E-4ADE-8F2C-579A9E00B714}" srcOrd="0" destOrd="0" presId="urn:microsoft.com/office/officeart/2005/8/layout/orgChart1"/>
    <dgm:cxn modelId="{E35628DA-934A-44D9-9ABD-E232079E6B20}" type="presParOf" srcId="{9749857D-3B6E-4ADE-8F2C-579A9E00B714}" destId="{685BCD7E-686B-4C19-B3DA-DDC4548A2E08}" srcOrd="0" destOrd="0" presId="urn:microsoft.com/office/officeart/2005/8/layout/orgChart1"/>
    <dgm:cxn modelId="{67F25B94-91C9-48BC-948E-340880105A3E}" type="presParOf" srcId="{9749857D-3B6E-4ADE-8F2C-579A9E00B714}" destId="{C2D96158-75E9-445E-A6CC-15CD6893B959}" srcOrd="1" destOrd="0" presId="urn:microsoft.com/office/officeart/2005/8/layout/orgChart1"/>
    <dgm:cxn modelId="{BECD6A32-16CD-4669-B334-9AEE234084E9}" type="presParOf" srcId="{085BDC71-2F76-43D6-9D93-6998CEEB1978}" destId="{144C6721-CE18-43FF-80F9-91F9A2EAABC0}" srcOrd="1" destOrd="0" presId="urn:microsoft.com/office/officeart/2005/8/layout/orgChart1"/>
    <dgm:cxn modelId="{AF6549C7-4428-41CC-AFCD-48D8875D144C}" type="presParOf" srcId="{144C6721-CE18-43FF-80F9-91F9A2EAABC0}" destId="{80CC0AA9-5D86-4134-89CE-6581878C70EA}" srcOrd="0" destOrd="0" presId="urn:microsoft.com/office/officeart/2005/8/layout/orgChart1"/>
    <dgm:cxn modelId="{17E7A047-A122-423B-85B7-EA8109165763}" type="presParOf" srcId="{144C6721-CE18-43FF-80F9-91F9A2EAABC0}" destId="{62869278-FB4A-425C-9AFD-78D043B4A402}" srcOrd="1" destOrd="0" presId="urn:microsoft.com/office/officeart/2005/8/layout/orgChart1"/>
    <dgm:cxn modelId="{3599E9E3-E452-41E0-954E-43D10EEECE88}" type="presParOf" srcId="{62869278-FB4A-425C-9AFD-78D043B4A402}" destId="{C4869970-7509-4CFF-9038-80F50BB212E9}" srcOrd="0" destOrd="0" presId="urn:microsoft.com/office/officeart/2005/8/layout/orgChart1"/>
    <dgm:cxn modelId="{96CB5F0D-7874-4961-A557-C70316CC0D71}" type="presParOf" srcId="{C4869970-7509-4CFF-9038-80F50BB212E9}" destId="{9DA261C1-ED28-423A-A16D-9D5049571D3E}" srcOrd="0" destOrd="0" presId="urn:microsoft.com/office/officeart/2005/8/layout/orgChart1"/>
    <dgm:cxn modelId="{BC2F5FD1-B0C5-4B08-924E-F037B163FB85}" type="presParOf" srcId="{C4869970-7509-4CFF-9038-80F50BB212E9}" destId="{CD85A008-B517-4985-94BB-C6C667350141}" srcOrd="1" destOrd="0" presId="urn:microsoft.com/office/officeart/2005/8/layout/orgChart1"/>
    <dgm:cxn modelId="{C2C19688-BE9E-480E-BA9D-13DBB7C02C2B}" type="presParOf" srcId="{62869278-FB4A-425C-9AFD-78D043B4A402}" destId="{3B1234D8-EE11-471F-91DB-3E35DD5388F4}" srcOrd="1" destOrd="0" presId="urn:microsoft.com/office/officeart/2005/8/layout/orgChart1"/>
    <dgm:cxn modelId="{37B8AE86-07C4-45C8-8A5C-03C83A6C02ED}" type="presParOf" srcId="{62869278-FB4A-425C-9AFD-78D043B4A402}" destId="{8D2D0609-F6B2-4F13-86C3-1AF4B57F9B56}" srcOrd="2" destOrd="0" presId="urn:microsoft.com/office/officeart/2005/8/layout/orgChart1"/>
    <dgm:cxn modelId="{D7C9EECD-833B-4012-BF3E-BC6135AE315C}" type="presParOf" srcId="{144C6721-CE18-43FF-80F9-91F9A2EAABC0}" destId="{A75630D2-8757-459F-9C18-88FFD8266AF1}" srcOrd="2" destOrd="0" presId="urn:microsoft.com/office/officeart/2005/8/layout/orgChart1"/>
    <dgm:cxn modelId="{F6E2667B-4421-4456-87B4-48039C82EB23}" type="presParOf" srcId="{144C6721-CE18-43FF-80F9-91F9A2EAABC0}" destId="{C76B0773-D04C-45C0-A442-7B8AF3686924}" srcOrd="3" destOrd="0" presId="urn:microsoft.com/office/officeart/2005/8/layout/orgChart1"/>
    <dgm:cxn modelId="{096EBAE2-A1C2-4715-BF36-6A7544908244}" type="presParOf" srcId="{C76B0773-D04C-45C0-A442-7B8AF3686924}" destId="{AD9032DE-9BDE-4A6A-9677-169B35A63F4B}" srcOrd="0" destOrd="0" presId="urn:microsoft.com/office/officeart/2005/8/layout/orgChart1"/>
    <dgm:cxn modelId="{814D36E7-910E-4512-8D91-9D05A56BE7DD}" type="presParOf" srcId="{AD9032DE-9BDE-4A6A-9677-169B35A63F4B}" destId="{31A87498-48DE-4333-82ED-B4B4F78253BF}" srcOrd="0" destOrd="0" presId="urn:microsoft.com/office/officeart/2005/8/layout/orgChart1"/>
    <dgm:cxn modelId="{642086A5-7896-41BB-9C3F-D01ABC2A0BD1}" type="presParOf" srcId="{AD9032DE-9BDE-4A6A-9677-169B35A63F4B}" destId="{3B115F26-B943-4FDF-9FBD-91750E8E58FC}" srcOrd="1" destOrd="0" presId="urn:microsoft.com/office/officeart/2005/8/layout/orgChart1"/>
    <dgm:cxn modelId="{FEB182C1-AA71-4C95-81FE-2DD1E5300777}" type="presParOf" srcId="{C76B0773-D04C-45C0-A442-7B8AF3686924}" destId="{EB980FA1-929A-4453-AB52-C6CE2534C879}" srcOrd="1" destOrd="0" presId="urn:microsoft.com/office/officeart/2005/8/layout/orgChart1"/>
    <dgm:cxn modelId="{D063F356-34D6-41FE-B818-C18DD821C5A6}" type="presParOf" srcId="{EB980FA1-929A-4453-AB52-C6CE2534C879}" destId="{1F007A80-6B6E-4B34-8CC9-6E9699A22FB2}" srcOrd="0" destOrd="0" presId="urn:microsoft.com/office/officeart/2005/8/layout/orgChart1"/>
    <dgm:cxn modelId="{6FB84E52-9DD6-4712-A17E-E14BB9CB4492}" type="presParOf" srcId="{EB980FA1-929A-4453-AB52-C6CE2534C879}" destId="{872E3260-1A8B-4B5F-A618-478CFF290F1B}" srcOrd="1" destOrd="0" presId="urn:microsoft.com/office/officeart/2005/8/layout/orgChart1"/>
    <dgm:cxn modelId="{42548CE7-BFBA-4963-B9BE-35FDA6260E2D}" type="presParOf" srcId="{872E3260-1A8B-4B5F-A618-478CFF290F1B}" destId="{00ACB5ED-2272-4338-BBB1-B8BCA3135C7B}" srcOrd="0" destOrd="0" presId="urn:microsoft.com/office/officeart/2005/8/layout/orgChart1"/>
    <dgm:cxn modelId="{82E03BC1-09C6-4B15-97BE-D6197F401449}" type="presParOf" srcId="{00ACB5ED-2272-4338-BBB1-B8BCA3135C7B}" destId="{562E8ACE-5378-4237-9976-789936AD65F6}" srcOrd="0" destOrd="0" presId="urn:microsoft.com/office/officeart/2005/8/layout/orgChart1"/>
    <dgm:cxn modelId="{C004246A-3C88-4075-B896-C80752017967}" type="presParOf" srcId="{00ACB5ED-2272-4338-BBB1-B8BCA3135C7B}" destId="{6F2541C1-7693-45E0-9EAF-92D1D8EA2465}" srcOrd="1" destOrd="0" presId="urn:microsoft.com/office/officeart/2005/8/layout/orgChart1"/>
    <dgm:cxn modelId="{AC434052-D0A1-4C40-9EA9-732DBB873A98}" type="presParOf" srcId="{872E3260-1A8B-4B5F-A618-478CFF290F1B}" destId="{7CD79BE1-212C-4AFB-827F-41773D51826F}" srcOrd="1" destOrd="0" presId="urn:microsoft.com/office/officeart/2005/8/layout/orgChart1"/>
    <dgm:cxn modelId="{451F469B-DEDF-49E2-A915-F915EC569146}" type="presParOf" srcId="{872E3260-1A8B-4B5F-A618-478CFF290F1B}" destId="{A8FFDF1F-5FDB-4CB3-9757-AA55886A249D}" srcOrd="2" destOrd="0" presId="urn:microsoft.com/office/officeart/2005/8/layout/orgChart1"/>
    <dgm:cxn modelId="{57DC744F-0233-4C05-BBA7-A40BC08CE658}" type="presParOf" srcId="{EB980FA1-929A-4453-AB52-C6CE2534C879}" destId="{61DD64CB-02A1-4B93-BDE8-A826C32462B6}" srcOrd="2" destOrd="0" presId="urn:microsoft.com/office/officeart/2005/8/layout/orgChart1"/>
    <dgm:cxn modelId="{65F66298-B56F-436E-9A62-1D0FF2E1942E}" type="presParOf" srcId="{EB980FA1-929A-4453-AB52-C6CE2534C879}" destId="{F18BEEE9-7C35-4CDF-842C-252DE407707D}" srcOrd="3" destOrd="0" presId="urn:microsoft.com/office/officeart/2005/8/layout/orgChart1"/>
    <dgm:cxn modelId="{829F5072-D16D-48FC-9715-C643AA198878}" type="presParOf" srcId="{F18BEEE9-7C35-4CDF-842C-252DE407707D}" destId="{975FE099-B337-4D9B-AD77-A8E4BA5827CE}" srcOrd="0" destOrd="0" presId="urn:microsoft.com/office/officeart/2005/8/layout/orgChart1"/>
    <dgm:cxn modelId="{2C0FFC22-E5BF-4F3E-9BBF-2124A9C218FB}" type="presParOf" srcId="{975FE099-B337-4D9B-AD77-A8E4BA5827CE}" destId="{319396B3-F1ED-40E2-AD61-23FDA573ABA7}" srcOrd="0" destOrd="0" presId="urn:microsoft.com/office/officeart/2005/8/layout/orgChart1"/>
    <dgm:cxn modelId="{BF09091F-824D-4868-8C15-13FC4EE71813}" type="presParOf" srcId="{975FE099-B337-4D9B-AD77-A8E4BA5827CE}" destId="{C5BA5126-B6B9-4477-A9B4-1CB990AB3CC3}" srcOrd="1" destOrd="0" presId="urn:microsoft.com/office/officeart/2005/8/layout/orgChart1"/>
    <dgm:cxn modelId="{DA8B450C-2DCF-47FA-B2D8-214B6C636DB7}" type="presParOf" srcId="{F18BEEE9-7C35-4CDF-842C-252DE407707D}" destId="{45DBF33B-EE6F-4386-ADD4-1D1B3AC6BCDD}" srcOrd="1" destOrd="0" presId="urn:microsoft.com/office/officeart/2005/8/layout/orgChart1"/>
    <dgm:cxn modelId="{C3B6467B-0D92-460B-9EBC-5F5EEF2CFCC5}" type="presParOf" srcId="{F18BEEE9-7C35-4CDF-842C-252DE407707D}" destId="{D9094CEA-55D2-41F7-B4EA-7A430562B363}" srcOrd="2" destOrd="0" presId="urn:microsoft.com/office/officeart/2005/8/layout/orgChart1"/>
    <dgm:cxn modelId="{DC40A895-4982-43AE-8987-8B4BA32C1A54}" type="presParOf" srcId="{EB980FA1-929A-4453-AB52-C6CE2534C879}" destId="{C7CFBDD9-94A1-4317-8770-8539C18FD3F6}" srcOrd="4" destOrd="0" presId="urn:microsoft.com/office/officeart/2005/8/layout/orgChart1"/>
    <dgm:cxn modelId="{242552AD-0953-4093-82EF-148C2061220F}" type="presParOf" srcId="{EB980FA1-929A-4453-AB52-C6CE2534C879}" destId="{3012A2E4-106C-4174-B76B-62AF893041D6}" srcOrd="5" destOrd="0" presId="urn:microsoft.com/office/officeart/2005/8/layout/orgChart1"/>
    <dgm:cxn modelId="{233774CA-A3E6-432A-B3CE-E9311E7631F5}" type="presParOf" srcId="{3012A2E4-106C-4174-B76B-62AF893041D6}" destId="{231E5891-B1F6-4F94-AB8C-B79E5E01BFAC}" srcOrd="0" destOrd="0" presId="urn:microsoft.com/office/officeart/2005/8/layout/orgChart1"/>
    <dgm:cxn modelId="{DCB337CC-7263-45E1-ACE0-A2425C0F0E8C}" type="presParOf" srcId="{231E5891-B1F6-4F94-AB8C-B79E5E01BFAC}" destId="{657FBAF3-A1DE-4130-9CA1-4E32EE5CD9CC}" srcOrd="0" destOrd="0" presId="urn:microsoft.com/office/officeart/2005/8/layout/orgChart1"/>
    <dgm:cxn modelId="{654B5272-4B2D-42EF-9B52-CB9F86A1172C}" type="presParOf" srcId="{231E5891-B1F6-4F94-AB8C-B79E5E01BFAC}" destId="{2B4F9139-D52F-4A60-A53E-C1EDB53180B7}" srcOrd="1" destOrd="0" presId="urn:microsoft.com/office/officeart/2005/8/layout/orgChart1"/>
    <dgm:cxn modelId="{760CA1D2-65DA-49B4-B48E-8E369C971641}" type="presParOf" srcId="{3012A2E4-106C-4174-B76B-62AF893041D6}" destId="{E2E7B75F-3E56-472E-A982-4647684CB50F}" srcOrd="1" destOrd="0" presId="urn:microsoft.com/office/officeart/2005/8/layout/orgChart1"/>
    <dgm:cxn modelId="{A31D6306-8681-43BF-B0E5-E2F445AAA371}" type="presParOf" srcId="{E2E7B75F-3E56-472E-A982-4647684CB50F}" destId="{3D161375-F793-4AD6-959C-C9E299DA2DFD}" srcOrd="0" destOrd="0" presId="urn:microsoft.com/office/officeart/2005/8/layout/orgChart1"/>
    <dgm:cxn modelId="{F5D53DFF-FAF2-45C3-A6CF-06E41B405B28}" type="presParOf" srcId="{E2E7B75F-3E56-472E-A982-4647684CB50F}" destId="{D372107C-FA58-4A76-AD6D-8221626186CB}" srcOrd="1" destOrd="0" presId="urn:microsoft.com/office/officeart/2005/8/layout/orgChart1"/>
    <dgm:cxn modelId="{06580381-397B-4C87-A0B4-BF5F34A8DA3C}" type="presParOf" srcId="{D372107C-FA58-4A76-AD6D-8221626186CB}" destId="{5B4B430F-E608-4B1D-AA7D-31BCC5B3A8B4}" srcOrd="0" destOrd="0" presId="urn:microsoft.com/office/officeart/2005/8/layout/orgChart1"/>
    <dgm:cxn modelId="{CA20A1D4-D7C6-46B0-829D-074DAFB2A9B3}" type="presParOf" srcId="{5B4B430F-E608-4B1D-AA7D-31BCC5B3A8B4}" destId="{800429B6-D94B-4BD1-997B-CF5320197D41}" srcOrd="0" destOrd="0" presId="urn:microsoft.com/office/officeart/2005/8/layout/orgChart1"/>
    <dgm:cxn modelId="{99271F2D-87F5-4D84-9690-4ABC7AEE7E6A}" type="presParOf" srcId="{5B4B430F-E608-4B1D-AA7D-31BCC5B3A8B4}" destId="{AE99F897-48AC-46F9-A2FD-B5491F1A6C7C}" srcOrd="1" destOrd="0" presId="urn:microsoft.com/office/officeart/2005/8/layout/orgChart1"/>
    <dgm:cxn modelId="{58BA59B5-E608-4015-A4BB-A79CB7105F53}" type="presParOf" srcId="{D372107C-FA58-4A76-AD6D-8221626186CB}" destId="{2AF9329C-8CFA-42BF-A981-F18F30E1A487}" srcOrd="1" destOrd="0" presId="urn:microsoft.com/office/officeart/2005/8/layout/orgChart1"/>
    <dgm:cxn modelId="{1CA3177D-C43D-401A-B3F0-BD77394B228A}" type="presParOf" srcId="{D372107C-FA58-4A76-AD6D-8221626186CB}" destId="{2BD6B617-9F37-4C13-A865-B9F2D141B436}" srcOrd="2" destOrd="0" presId="urn:microsoft.com/office/officeart/2005/8/layout/orgChart1"/>
    <dgm:cxn modelId="{C8EB330A-681E-4813-A827-9CCFCFA66790}" type="presParOf" srcId="{E2E7B75F-3E56-472E-A982-4647684CB50F}" destId="{0BEA03E0-3AB6-4B3D-9905-DDA6E4D7FC67}" srcOrd="2" destOrd="0" presId="urn:microsoft.com/office/officeart/2005/8/layout/orgChart1"/>
    <dgm:cxn modelId="{8D230D56-D9DA-44B5-B4AA-C0456AE5E5B2}" type="presParOf" srcId="{E2E7B75F-3E56-472E-A982-4647684CB50F}" destId="{07ADB8C6-78A7-4EE7-94FE-F2EB4B2F70E4}" srcOrd="3" destOrd="0" presId="urn:microsoft.com/office/officeart/2005/8/layout/orgChart1"/>
    <dgm:cxn modelId="{4927E853-7522-41D1-AFA2-EA19C085C0BC}" type="presParOf" srcId="{07ADB8C6-78A7-4EE7-94FE-F2EB4B2F70E4}" destId="{84417756-2D02-41CB-8509-1DD6004AA121}" srcOrd="0" destOrd="0" presId="urn:microsoft.com/office/officeart/2005/8/layout/orgChart1"/>
    <dgm:cxn modelId="{616B7008-D0D7-4003-A098-D8161A9A3FED}" type="presParOf" srcId="{84417756-2D02-41CB-8509-1DD6004AA121}" destId="{AAFD60EE-BB0B-4647-852C-9CEC01F213B4}" srcOrd="0" destOrd="0" presId="urn:microsoft.com/office/officeart/2005/8/layout/orgChart1"/>
    <dgm:cxn modelId="{0337A82A-9B61-4C31-BBFF-5B0DAB719295}" type="presParOf" srcId="{84417756-2D02-41CB-8509-1DD6004AA121}" destId="{1CEADDEE-428C-4EFF-AAF0-EF76B3AD028F}" srcOrd="1" destOrd="0" presId="urn:microsoft.com/office/officeart/2005/8/layout/orgChart1"/>
    <dgm:cxn modelId="{A2EAFD11-8E99-464E-BA2B-3930C8D86D83}" type="presParOf" srcId="{07ADB8C6-78A7-4EE7-94FE-F2EB4B2F70E4}" destId="{A32C03B2-3038-4B3A-960D-3ED903F0769F}" srcOrd="1" destOrd="0" presId="urn:microsoft.com/office/officeart/2005/8/layout/orgChart1"/>
    <dgm:cxn modelId="{E654BFCD-687F-48EC-85D4-B49639BF17DF}" type="presParOf" srcId="{07ADB8C6-78A7-4EE7-94FE-F2EB4B2F70E4}" destId="{3208ED22-F571-4A82-8CD5-4AAB0E2B7BF8}" srcOrd="2" destOrd="0" presId="urn:microsoft.com/office/officeart/2005/8/layout/orgChart1"/>
    <dgm:cxn modelId="{687816FC-9F71-44C6-96D8-674C2865F34F}" type="presParOf" srcId="{E2E7B75F-3E56-472E-A982-4647684CB50F}" destId="{E86F6DE9-5DF0-4A58-B05D-5A2154061B0D}" srcOrd="4" destOrd="0" presId="urn:microsoft.com/office/officeart/2005/8/layout/orgChart1"/>
    <dgm:cxn modelId="{3EF2B554-0218-40FB-A938-D9F3A9B86F95}" type="presParOf" srcId="{E2E7B75F-3E56-472E-A982-4647684CB50F}" destId="{985B6738-6147-40A9-9B56-9BF74ED6FDBF}" srcOrd="5" destOrd="0" presId="urn:microsoft.com/office/officeart/2005/8/layout/orgChart1"/>
    <dgm:cxn modelId="{7D66BE6D-1F78-41FC-9582-4A073DA6853A}" type="presParOf" srcId="{985B6738-6147-40A9-9B56-9BF74ED6FDBF}" destId="{1501CAB5-52FB-45E6-950C-D514099EA73B}" srcOrd="0" destOrd="0" presId="urn:microsoft.com/office/officeart/2005/8/layout/orgChart1"/>
    <dgm:cxn modelId="{DF6AE32C-9A15-432E-AE02-CB71E32E9FB2}" type="presParOf" srcId="{1501CAB5-52FB-45E6-950C-D514099EA73B}" destId="{62C954F2-BB4E-486B-8B36-52F731A7DA70}" srcOrd="0" destOrd="0" presId="urn:microsoft.com/office/officeart/2005/8/layout/orgChart1"/>
    <dgm:cxn modelId="{48128FA5-DAB9-4E2F-AA29-A3D6B9A42417}" type="presParOf" srcId="{1501CAB5-52FB-45E6-950C-D514099EA73B}" destId="{5462F2BE-B4B5-4B9C-958A-8E6EE342862F}" srcOrd="1" destOrd="0" presId="urn:microsoft.com/office/officeart/2005/8/layout/orgChart1"/>
    <dgm:cxn modelId="{7356D75C-04F8-45E9-9A8C-10308A3B5E6F}" type="presParOf" srcId="{985B6738-6147-40A9-9B56-9BF74ED6FDBF}" destId="{8F9E9624-0294-471D-A6E2-E66397B808FD}" srcOrd="1" destOrd="0" presId="urn:microsoft.com/office/officeart/2005/8/layout/orgChart1"/>
    <dgm:cxn modelId="{3786F66D-4946-4A48-82DF-12CD7A22C23F}" type="presParOf" srcId="{985B6738-6147-40A9-9B56-9BF74ED6FDBF}" destId="{E9BB272C-C6EE-4DA8-A915-17649287BB84}" srcOrd="2" destOrd="0" presId="urn:microsoft.com/office/officeart/2005/8/layout/orgChart1"/>
    <dgm:cxn modelId="{EA58105B-41A3-4626-B47B-D6CFAB89029A}" type="presParOf" srcId="{E2E7B75F-3E56-472E-A982-4647684CB50F}" destId="{F77E88B9-7BE5-4AA6-A5F6-B762DFD1250C}" srcOrd="6" destOrd="0" presId="urn:microsoft.com/office/officeart/2005/8/layout/orgChart1"/>
    <dgm:cxn modelId="{227DB52D-AC20-4AB2-AAE1-060E26313719}" type="presParOf" srcId="{E2E7B75F-3E56-472E-A982-4647684CB50F}" destId="{5DC9600F-90FC-4744-8338-7196376C7427}" srcOrd="7" destOrd="0" presId="urn:microsoft.com/office/officeart/2005/8/layout/orgChart1"/>
    <dgm:cxn modelId="{73F76ED4-D9DC-4949-B56C-3AB809546BAC}" type="presParOf" srcId="{5DC9600F-90FC-4744-8338-7196376C7427}" destId="{F66033DE-E0A5-4B9E-B23A-476C61B70BC3}" srcOrd="0" destOrd="0" presId="urn:microsoft.com/office/officeart/2005/8/layout/orgChart1"/>
    <dgm:cxn modelId="{A579418E-4E58-45EC-BB03-C01CA01B222A}" type="presParOf" srcId="{F66033DE-E0A5-4B9E-B23A-476C61B70BC3}" destId="{3AE9D8E6-78CB-4E57-913C-921B3EB83855}" srcOrd="0" destOrd="0" presId="urn:microsoft.com/office/officeart/2005/8/layout/orgChart1"/>
    <dgm:cxn modelId="{30A9B201-D757-4107-9486-CF159B771153}" type="presParOf" srcId="{F66033DE-E0A5-4B9E-B23A-476C61B70BC3}" destId="{5DF97D4C-F799-4370-9382-6CC2D9F555E2}" srcOrd="1" destOrd="0" presId="urn:microsoft.com/office/officeart/2005/8/layout/orgChart1"/>
    <dgm:cxn modelId="{B9C1E32D-D072-49EA-AEDA-D2DE7C22CB07}" type="presParOf" srcId="{5DC9600F-90FC-4744-8338-7196376C7427}" destId="{137E0CA5-B14E-44BA-9944-9B1A79CF3C6F}" srcOrd="1" destOrd="0" presId="urn:microsoft.com/office/officeart/2005/8/layout/orgChart1"/>
    <dgm:cxn modelId="{9F4EA3AE-59CB-460D-9B4B-BF6CAF15C7A2}" type="presParOf" srcId="{5DC9600F-90FC-4744-8338-7196376C7427}" destId="{11EA3658-5775-497D-BF59-5AEEC5C87C40}" srcOrd="2" destOrd="0" presId="urn:microsoft.com/office/officeart/2005/8/layout/orgChart1"/>
    <dgm:cxn modelId="{789F46EC-EE43-493A-A6FA-CA109DC3137A}" type="presParOf" srcId="{3012A2E4-106C-4174-B76B-62AF893041D6}" destId="{B7B561AB-9A5D-4D93-B95B-36AAFF10FE8C}" srcOrd="2" destOrd="0" presId="urn:microsoft.com/office/officeart/2005/8/layout/orgChart1"/>
    <dgm:cxn modelId="{DA2AA8DE-EAE7-48EF-8A09-210517E6BEA6}" type="presParOf" srcId="{C76B0773-D04C-45C0-A442-7B8AF3686924}" destId="{97BCC7A6-510A-446B-96C8-77A4E84CB675}" srcOrd="2" destOrd="0" presId="urn:microsoft.com/office/officeart/2005/8/layout/orgChart1"/>
    <dgm:cxn modelId="{07106EC3-701E-4AC6-9B90-6BBD1972D850}" type="presParOf" srcId="{144C6721-CE18-43FF-80F9-91F9A2EAABC0}" destId="{4E29F733-5AF9-49B7-988D-862DB705FCFE}" srcOrd="4" destOrd="0" presId="urn:microsoft.com/office/officeart/2005/8/layout/orgChart1"/>
    <dgm:cxn modelId="{8DCFAC68-CA61-48FA-921D-1ABC861BD6B2}" type="presParOf" srcId="{144C6721-CE18-43FF-80F9-91F9A2EAABC0}" destId="{3CE725F4-2FDF-49BA-9717-5567664BA62F}" srcOrd="5" destOrd="0" presId="urn:microsoft.com/office/officeart/2005/8/layout/orgChart1"/>
    <dgm:cxn modelId="{481A6402-0BBD-449D-9F95-533373B13D4C}" type="presParOf" srcId="{3CE725F4-2FDF-49BA-9717-5567664BA62F}" destId="{88DEC2C2-AE80-4045-99A6-11F9EA3264E0}" srcOrd="0" destOrd="0" presId="urn:microsoft.com/office/officeart/2005/8/layout/orgChart1"/>
    <dgm:cxn modelId="{BF94D013-1D37-4F22-B54A-87497DADC773}" type="presParOf" srcId="{88DEC2C2-AE80-4045-99A6-11F9EA3264E0}" destId="{51E01FB9-5249-4526-AEE5-93DA35E01DC9}" srcOrd="0" destOrd="0" presId="urn:microsoft.com/office/officeart/2005/8/layout/orgChart1"/>
    <dgm:cxn modelId="{8A8BEE65-CD28-4EF0-A7AB-8CAB29E93DF4}" type="presParOf" srcId="{88DEC2C2-AE80-4045-99A6-11F9EA3264E0}" destId="{5F671F1A-3E12-4644-99F9-216262826E44}" srcOrd="1" destOrd="0" presId="urn:microsoft.com/office/officeart/2005/8/layout/orgChart1"/>
    <dgm:cxn modelId="{2939C558-9B27-444E-83F8-E6CBD37A50A6}" type="presParOf" srcId="{3CE725F4-2FDF-49BA-9717-5567664BA62F}" destId="{E8016E80-C275-4BF2-AC99-321801C22D11}" srcOrd="1" destOrd="0" presId="urn:microsoft.com/office/officeart/2005/8/layout/orgChart1"/>
    <dgm:cxn modelId="{13C5FB52-7D08-4C06-ADD2-FE8DF1B75D41}" type="presParOf" srcId="{E8016E80-C275-4BF2-AC99-321801C22D11}" destId="{72B19B6F-982F-486D-A443-7227F831CE53}" srcOrd="0" destOrd="0" presId="urn:microsoft.com/office/officeart/2005/8/layout/orgChart1"/>
    <dgm:cxn modelId="{6D67FE84-F7CC-4058-B9A4-D6197A6535BA}" type="presParOf" srcId="{E8016E80-C275-4BF2-AC99-321801C22D11}" destId="{052B40BF-E8BE-4003-992D-C98A55F4F47E}" srcOrd="1" destOrd="0" presId="urn:microsoft.com/office/officeart/2005/8/layout/orgChart1"/>
    <dgm:cxn modelId="{75A25356-865A-4492-BC86-9DE6A77CCB62}" type="presParOf" srcId="{052B40BF-E8BE-4003-992D-C98A55F4F47E}" destId="{B00D01C6-60BC-4515-A68D-400DEDD49CD7}" srcOrd="0" destOrd="0" presId="urn:microsoft.com/office/officeart/2005/8/layout/orgChart1"/>
    <dgm:cxn modelId="{EE0DBCE5-4002-4118-8484-90D6E1125A59}" type="presParOf" srcId="{B00D01C6-60BC-4515-A68D-400DEDD49CD7}" destId="{3468E1D9-402A-4F24-AD47-616322AAF91A}" srcOrd="0" destOrd="0" presId="urn:microsoft.com/office/officeart/2005/8/layout/orgChart1"/>
    <dgm:cxn modelId="{67D19072-9E2A-499C-A558-CF6005221ECF}" type="presParOf" srcId="{B00D01C6-60BC-4515-A68D-400DEDD49CD7}" destId="{C1535DA9-BBD8-4552-8F47-18C80CF37D73}" srcOrd="1" destOrd="0" presId="urn:microsoft.com/office/officeart/2005/8/layout/orgChart1"/>
    <dgm:cxn modelId="{CB97876C-888E-444D-864A-8981685EE624}" type="presParOf" srcId="{052B40BF-E8BE-4003-992D-C98A55F4F47E}" destId="{3D572823-3EC3-410E-83A8-6F831BDF283C}" srcOrd="1" destOrd="0" presId="urn:microsoft.com/office/officeart/2005/8/layout/orgChart1"/>
    <dgm:cxn modelId="{88C52D5D-FADD-48B1-8FA7-7BD54523E3C7}" type="presParOf" srcId="{3D572823-3EC3-410E-83A8-6F831BDF283C}" destId="{16DFDFE9-95E9-4DCF-A76C-13D9639DD7EF}" srcOrd="0" destOrd="0" presId="urn:microsoft.com/office/officeart/2005/8/layout/orgChart1"/>
    <dgm:cxn modelId="{ECDA7DD2-C23E-4CB3-9CBB-2CB46AA4A1AA}" type="presParOf" srcId="{3D572823-3EC3-410E-83A8-6F831BDF283C}" destId="{6DCA9338-8DDA-46F8-AB19-3F3EA1564A8F}" srcOrd="1" destOrd="0" presId="urn:microsoft.com/office/officeart/2005/8/layout/orgChart1"/>
    <dgm:cxn modelId="{C1408CF1-DB7C-4825-98B5-A6793C0991FE}" type="presParOf" srcId="{6DCA9338-8DDA-46F8-AB19-3F3EA1564A8F}" destId="{52C84C3B-4D81-4C5B-9666-C3804E8C3279}" srcOrd="0" destOrd="0" presId="urn:microsoft.com/office/officeart/2005/8/layout/orgChart1"/>
    <dgm:cxn modelId="{39640180-3185-4C58-BCF8-69F850489BB0}" type="presParOf" srcId="{52C84C3B-4D81-4C5B-9666-C3804E8C3279}" destId="{3DB20AC9-5A40-45F7-8C85-B586A9C9FE7C}" srcOrd="0" destOrd="0" presId="urn:microsoft.com/office/officeart/2005/8/layout/orgChart1"/>
    <dgm:cxn modelId="{620334DA-3BF2-40CC-815D-2316D6802BD3}" type="presParOf" srcId="{52C84C3B-4D81-4C5B-9666-C3804E8C3279}" destId="{3F125C11-2543-49E3-A5A4-78833377C51E}" srcOrd="1" destOrd="0" presId="urn:microsoft.com/office/officeart/2005/8/layout/orgChart1"/>
    <dgm:cxn modelId="{3A750055-A7C2-4804-8BA6-4F532DA086A0}" type="presParOf" srcId="{6DCA9338-8DDA-46F8-AB19-3F3EA1564A8F}" destId="{CDC94B72-CA54-456E-BC46-9D52A1FBBA2F}" srcOrd="1" destOrd="0" presId="urn:microsoft.com/office/officeart/2005/8/layout/orgChart1"/>
    <dgm:cxn modelId="{E6E869A1-1EFD-4AF2-8E2F-8E0899472953}" type="presParOf" srcId="{6DCA9338-8DDA-46F8-AB19-3F3EA1564A8F}" destId="{14AB5C62-2B2B-457C-976B-9F51F0E6D552}" srcOrd="2" destOrd="0" presId="urn:microsoft.com/office/officeart/2005/8/layout/orgChart1"/>
    <dgm:cxn modelId="{963B6BF7-FE13-4CA3-A8E7-5F654CF1A8AB}" type="presParOf" srcId="{3D572823-3EC3-410E-83A8-6F831BDF283C}" destId="{0DBBFC86-FA6D-4028-80D9-EE9852D1B4C2}" srcOrd="2" destOrd="0" presId="urn:microsoft.com/office/officeart/2005/8/layout/orgChart1"/>
    <dgm:cxn modelId="{EF8F936F-7681-4F1D-BDF6-F4BFACB7498B}" type="presParOf" srcId="{3D572823-3EC3-410E-83A8-6F831BDF283C}" destId="{23D1FA24-95B3-4B4D-A558-AF91725E658F}" srcOrd="3" destOrd="0" presId="urn:microsoft.com/office/officeart/2005/8/layout/orgChart1"/>
    <dgm:cxn modelId="{D7A7E1FA-1FEF-4ACF-8B58-F02C637B3838}" type="presParOf" srcId="{23D1FA24-95B3-4B4D-A558-AF91725E658F}" destId="{280A510A-B5B0-49C8-8F68-2301974B75EA}" srcOrd="0" destOrd="0" presId="urn:microsoft.com/office/officeart/2005/8/layout/orgChart1"/>
    <dgm:cxn modelId="{0792230C-FF65-48CC-A3B5-13DA9BA99D05}" type="presParOf" srcId="{280A510A-B5B0-49C8-8F68-2301974B75EA}" destId="{69CAEB5C-4467-4742-9E26-A8E342C6227A}" srcOrd="0" destOrd="0" presId="urn:microsoft.com/office/officeart/2005/8/layout/orgChart1"/>
    <dgm:cxn modelId="{515C3994-8291-4120-A530-B3BCB12B0E41}" type="presParOf" srcId="{280A510A-B5B0-49C8-8F68-2301974B75EA}" destId="{48B7653B-CD1F-40FE-B86A-55DDC301F3E8}" srcOrd="1" destOrd="0" presId="urn:microsoft.com/office/officeart/2005/8/layout/orgChart1"/>
    <dgm:cxn modelId="{B708CE15-36F7-4B36-A392-984147516803}" type="presParOf" srcId="{23D1FA24-95B3-4B4D-A558-AF91725E658F}" destId="{5AB4868B-D4C0-48CC-A8CE-EE3665608DAD}" srcOrd="1" destOrd="0" presId="urn:microsoft.com/office/officeart/2005/8/layout/orgChart1"/>
    <dgm:cxn modelId="{D6C5AAEB-E832-4806-84BC-32EFA19FE302}" type="presParOf" srcId="{23D1FA24-95B3-4B4D-A558-AF91725E658F}" destId="{F86FE72D-8DD9-4AA8-95E8-8E901653B530}" srcOrd="2" destOrd="0" presId="urn:microsoft.com/office/officeart/2005/8/layout/orgChart1"/>
    <dgm:cxn modelId="{2B686C6C-D623-4EDB-BA8C-1DA82900EFD0}" type="presParOf" srcId="{3D572823-3EC3-410E-83A8-6F831BDF283C}" destId="{D64D2EA8-C11F-4A93-BAC8-1A9E6A57395C}" srcOrd="4" destOrd="0" presId="urn:microsoft.com/office/officeart/2005/8/layout/orgChart1"/>
    <dgm:cxn modelId="{6DF5CF01-73A3-47CB-8277-53F035F91C6B}" type="presParOf" srcId="{3D572823-3EC3-410E-83A8-6F831BDF283C}" destId="{FE0EA885-006A-4F79-9A4C-668FA88AB203}" srcOrd="5" destOrd="0" presId="urn:microsoft.com/office/officeart/2005/8/layout/orgChart1"/>
    <dgm:cxn modelId="{68A42BFA-4C7D-4099-881B-08D20637CC58}" type="presParOf" srcId="{FE0EA885-006A-4F79-9A4C-668FA88AB203}" destId="{49420984-24D2-4FE7-AE48-C1687337A781}" srcOrd="0" destOrd="0" presId="urn:microsoft.com/office/officeart/2005/8/layout/orgChart1"/>
    <dgm:cxn modelId="{DE67E5D4-4632-44EB-B866-4C3747879ACD}" type="presParOf" srcId="{49420984-24D2-4FE7-AE48-C1687337A781}" destId="{F6A45E53-AB6A-492F-8836-F8EE6F6374D4}" srcOrd="0" destOrd="0" presId="urn:microsoft.com/office/officeart/2005/8/layout/orgChart1"/>
    <dgm:cxn modelId="{EF2FE96B-5219-4F3E-9293-426EC591423F}" type="presParOf" srcId="{49420984-24D2-4FE7-AE48-C1687337A781}" destId="{50D74F07-EE05-4A77-A18A-EDA5F07CB4B4}" srcOrd="1" destOrd="0" presId="urn:microsoft.com/office/officeart/2005/8/layout/orgChart1"/>
    <dgm:cxn modelId="{32A6382F-404A-48AE-9544-A12982BAA18C}" type="presParOf" srcId="{FE0EA885-006A-4F79-9A4C-668FA88AB203}" destId="{64DE3205-BE6F-4A14-9BB7-10CC611EA3B4}" srcOrd="1" destOrd="0" presId="urn:microsoft.com/office/officeart/2005/8/layout/orgChart1"/>
    <dgm:cxn modelId="{565793CE-16DF-423E-9CC1-3BD4B79317DE}" type="presParOf" srcId="{FE0EA885-006A-4F79-9A4C-668FA88AB203}" destId="{E4B78408-F64B-4975-9599-C9E1410E6947}" srcOrd="2" destOrd="0" presId="urn:microsoft.com/office/officeart/2005/8/layout/orgChart1"/>
    <dgm:cxn modelId="{220ADFB3-AD37-4A5F-9968-A0513F82B6B7}" type="presParOf" srcId="{3D572823-3EC3-410E-83A8-6F831BDF283C}" destId="{A7B85359-7D52-4C7A-9E09-17232CDD0033}" srcOrd="6" destOrd="0" presId="urn:microsoft.com/office/officeart/2005/8/layout/orgChart1"/>
    <dgm:cxn modelId="{706CF931-478D-4D40-99D0-41B447D2147D}" type="presParOf" srcId="{3D572823-3EC3-410E-83A8-6F831BDF283C}" destId="{3EEE9689-906C-4541-B748-C065BD4C034F}" srcOrd="7" destOrd="0" presId="urn:microsoft.com/office/officeart/2005/8/layout/orgChart1"/>
    <dgm:cxn modelId="{5D9DAF57-6055-42A1-9F31-AB5F453A166E}" type="presParOf" srcId="{3EEE9689-906C-4541-B748-C065BD4C034F}" destId="{1DA7830F-9476-4D93-A2AF-A02D03B1DDFD}" srcOrd="0" destOrd="0" presId="urn:microsoft.com/office/officeart/2005/8/layout/orgChart1"/>
    <dgm:cxn modelId="{160E3451-F523-45E2-AB23-6E3489B7D5CC}" type="presParOf" srcId="{1DA7830F-9476-4D93-A2AF-A02D03B1DDFD}" destId="{BBD43C2F-D7C5-4CCC-B907-47C0B64D720B}" srcOrd="0" destOrd="0" presId="urn:microsoft.com/office/officeart/2005/8/layout/orgChart1"/>
    <dgm:cxn modelId="{4D22904E-27F4-490C-B024-97C2F67151DA}" type="presParOf" srcId="{1DA7830F-9476-4D93-A2AF-A02D03B1DDFD}" destId="{E944C74E-58F7-4D3E-B8E6-532EBE504641}" srcOrd="1" destOrd="0" presId="urn:microsoft.com/office/officeart/2005/8/layout/orgChart1"/>
    <dgm:cxn modelId="{20C5AFEF-22DE-4ABC-AE44-2670CE235448}" type="presParOf" srcId="{3EEE9689-906C-4541-B748-C065BD4C034F}" destId="{A5DEED80-7599-47C6-A5AC-0691250C00A9}" srcOrd="1" destOrd="0" presId="urn:microsoft.com/office/officeart/2005/8/layout/orgChart1"/>
    <dgm:cxn modelId="{29CAE95E-EEDB-4DE6-86F3-B9B16E1BFD0A}" type="presParOf" srcId="{3EEE9689-906C-4541-B748-C065BD4C034F}" destId="{54F59EE1-538C-418B-9325-7245035FCEC0}" srcOrd="2" destOrd="0" presId="urn:microsoft.com/office/officeart/2005/8/layout/orgChart1"/>
    <dgm:cxn modelId="{2B03C823-8DAF-4C5A-8D37-FE87A63C8CD5}" type="presParOf" srcId="{3D572823-3EC3-410E-83A8-6F831BDF283C}" destId="{3A018F7A-8D3D-45F2-982C-D1575F560C62}" srcOrd="8" destOrd="0" presId="urn:microsoft.com/office/officeart/2005/8/layout/orgChart1"/>
    <dgm:cxn modelId="{1ABF3447-F85D-40EE-8229-3CC969D2CFE7}" type="presParOf" srcId="{3D572823-3EC3-410E-83A8-6F831BDF283C}" destId="{0DAB6E4B-7EE1-4AA6-8FFA-1DA800BC3007}" srcOrd="9" destOrd="0" presId="urn:microsoft.com/office/officeart/2005/8/layout/orgChart1"/>
    <dgm:cxn modelId="{9A1CCD7D-EF67-485A-B778-814BC61515B4}" type="presParOf" srcId="{0DAB6E4B-7EE1-4AA6-8FFA-1DA800BC3007}" destId="{3D5B9258-A9ED-4B99-ACFC-286CF48B248C}" srcOrd="0" destOrd="0" presId="urn:microsoft.com/office/officeart/2005/8/layout/orgChart1"/>
    <dgm:cxn modelId="{6859EE0C-6AFB-4C80-9ECF-5A95DBC3F9F5}" type="presParOf" srcId="{3D5B9258-A9ED-4B99-ACFC-286CF48B248C}" destId="{E893FB63-7DC5-493B-BE45-049F422F4605}" srcOrd="0" destOrd="0" presId="urn:microsoft.com/office/officeart/2005/8/layout/orgChart1"/>
    <dgm:cxn modelId="{AE08FD15-0C0A-41D6-8A64-B88F9F5DF4CD}" type="presParOf" srcId="{3D5B9258-A9ED-4B99-ACFC-286CF48B248C}" destId="{0E4C144F-26E4-4DD4-9ADE-C003334FE04D}" srcOrd="1" destOrd="0" presId="urn:microsoft.com/office/officeart/2005/8/layout/orgChart1"/>
    <dgm:cxn modelId="{61EFF44D-C965-4474-8832-971E8DF4E6DE}" type="presParOf" srcId="{0DAB6E4B-7EE1-4AA6-8FFA-1DA800BC3007}" destId="{4358A4BA-DD6B-4432-837A-808A383E0355}" srcOrd="1" destOrd="0" presId="urn:microsoft.com/office/officeart/2005/8/layout/orgChart1"/>
    <dgm:cxn modelId="{99EF85F3-339C-416E-AF59-6149FE5E1209}" type="presParOf" srcId="{0DAB6E4B-7EE1-4AA6-8FFA-1DA800BC3007}" destId="{41636C54-105B-4CF8-B6F9-64E40D677C63}" srcOrd="2" destOrd="0" presId="urn:microsoft.com/office/officeart/2005/8/layout/orgChart1"/>
    <dgm:cxn modelId="{754DD414-8EF7-4C17-AB04-A4D995C922B7}" type="presParOf" srcId="{052B40BF-E8BE-4003-992D-C98A55F4F47E}" destId="{5FEB0A62-71FC-4B3B-8F8C-7A85009A21C2}" srcOrd="2" destOrd="0" presId="urn:microsoft.com/office/officeart/2005/8/layout/orgChart1"/>
    <dgm:cxn modelId="{E63CC6B8-BADF-4DFE-948C-022A1BE1D80C}" type="presParOf" srcId="{3CE725F4-2FDF-49BA-9717-5567664BA62F}" destId="{CB85505C-4E04-415C-A24D-7239B9E8537A}" srcOrd="2" destOrd="0" presId="urn:microsoft.com/office/officeart/2005/8/layout/orgChart1"/>
    <dgm:cxn modelId="{D109A865-3D58-412D-9DD0-48BAD2A34BFC}" type="presParOf" srcId="{085BDC71-2F76-43D6-9D93-6998CEEB1978}" destId="{1A59BBF0-A877-4D8E-B30C-EDEB3AE5F5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774E6-110C-4D99-B4D8-0DEAE2AAD4A9}" type="doc">
      <dgm:prSet loTypeId="urn:microsoft.com/office/officeart/2005/8/layout/orgChart1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A6F31975-E6AA-4329-8F0E-3E1843DE1D61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gm:t>
    </dgm:pt>
    <dgm:pt modelId="{7B88168F-3F16-4BA9-8FB0-5C995405A052}" type="par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710E36C-00E0-48DE-960A-5404024704AB}" type="sibTrans" cxnId="{2A351DF1-C0DF-4C31-BE76-3E27B98331B6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F269259-CF9F-4A1B-8770-76EB0E4C275F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gm:t>
    </dgm:pt>
    <dgm:pt modelId="{9AD76E04-AD22-41D3-8937-CD395AE523D1}" type="parTrans" cxnId="{C5A24B4B-0649-401B-8020-85A0A8FE10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1C90B0C-9CD9-49A2-873C-A501C532C740}" type="sibTrans" cxnId="{C5A24B4B-0649-401B-8020-85A0A8FE10C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B25DB68-4D0A-48A5-ADB7-B29A68EE9D2D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343814-E3F8-46A6-8B95-F4ACEB6480CB}" type="parTrans" cxnId="{CA4DCB89-FA6A-4160-A3E1-B9D87EF6D19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5DD2485-E986-4996-B642-888AC450B217}" type="sibTrans" cxnId="{CA4DCB89-FA6A-4160-A3E1-B9D87EF6D19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AF2D3DC-01BC-4580-8B16-553CCD3D33B7}">
      <dgm:prSet phldrT="[텍스트]"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gm:t>
    </dgm:pt>
    <dgm:pt modelId="{72996AB1-244B-4D25-84D3-01B9B90C5F85}" type="parTrans" cxnId="{0F1731DC-6941-4574-99BE-EC9D93CB63C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74B3A-602A-4E41-954B-C5875B41C253}" type="sibTrans" cxnId="{0F1731DC-6941-4574-99BE-EC9D93CB63C7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0DE04E1-B106-43AD-AC5D-354C8DE8007D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93ADFB-3194-43B7-A0A7-ACDAA9190DCE}" type="parTrans" cxnId="{A059571A-1608-4529-B5BB-D1F4DF97ECA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8C4907-F7CB-4D98-A9A4-7CCF8AA269BE}" type="sibTrans" cxnId="{A059571A-1608-4529-B5BB-D1F4DF97ECA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A484954-C292-46AD-978B-8FF786D44C6C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gm:t>
    </dgm:pt>
    <dgm:pt modelId="{C1800077-5A1D-4838-BB30-A64C007F9B57}" type="parTrans" cxnId="{DCCC24FF-ADF5-4CC5-B583-4B13752ECB7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257479-6110-45E2-A550-083AA47D82CC}" type="sibTrans" cxnId="{DCCC24FF-ADF5-4CC5-B583-4B13752ECB7B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EEBB522-F0E0-4A66-A0D2-1B2342DFB4E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gm:t>
    </dgm:pt>
    <dgm:pt modelId="{F12C57F4-0814-4918-88B2-D5B3D89480B4}" type="parTrans" cxnId="{323B15C8-7824-4943-8BE2-1155EE2A5E9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3A6948C-05D8-4D9D-A2B8-521829922085}" type="sibTrans" cxnId="{323B15C8-7824-4943-8BE2-1155EE2A5E9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3C19FC6-344B-4EC5-801D-B2A9807A3D84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gm:t>
    </dgm:pt>
    <dgm:pt modelId="{9EBB55EE-09F2-4FD7-9158-1BE9EBD465A6}" type="parTrans" cxnId="{86FA1AC5-DEE8-458C-8B27-CB69239004C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706D18B-F805-4175-9339-5E26A5A8E732}" type="sibTrans" cxnId="{86FA1AC5-DEE8-458C-8B27-CB69239004CF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D5F6B86-583E-492E-8B62-6F8435CB019C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gm:t>
    </dgm:pt>
    <dgm:pt modelId="{690973C8-D9CD-47B6-BF15-A6D75485F189}" type="parTrans" cxnId="{A79884F5-60B5-4FC5-8CA8-06234EA0A61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5CD2514-874B-4D2A-9988-68E7C17B545D}" type="sibTrans" cxnId="{A79884F5-60B5-4FC5-8CA8-06234EA0A61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BCED678-4A70-4FA4-985B-B00278A2C6D9}">
      <dgm:prSet custT="1"/>
      <dgm:spPr/>
      <dgm:t>
        <a:bodyPr/>
        <a:lstStyle/>
        <a:p>
          <a:pPr latinLnBrk="1"/>
          <a:r>
            <a: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gm:t>
    </dgm:pt>
    <dgm:pt modelId="{22E1FA89-E695-40F3-93E2-4FE24B13A627}" type="parTrans" cxnId="{823E023D-85BA-4013-8CB1-DFECA49B23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C7A3F2-C532-41AF-ADEA-E8F6C9A4E842}" type="sibTrans" cxnId="{823E023D-85BA-4013-8CB1-DFECA49B2383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70E218F-047D-4646-8321-13C152D6604F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gm:t>
    </dgm:pt>
    <dgm:pt modelId="{51917A29-5F84-4FEC-A264-857B04601947}" type="parTrans" cxnId="{77687511-4037-428F-ABF4-FB452C7A0E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A19B07-3B79-491C-B5D2-FBB4EA841183}" type="sibTrans" cxnId="{77687511-4037-428F-ABF4-FB452C7A0E78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8B52962-1C32-4FB2-9288-0337ED5D14C1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gm:t>
    </dgm:pt>
    <dgm:pt modelId="{8428A2D1-83EF-484F-B16C-19E2B31C0DC8}" type="sibTrans" cxnId="{5F4B23B9-4332-45E1-B5C7-65D718E3BD49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8E7D749-5FA7-4E69-9B73-CA3962AFC01A}" type="parTrans" cxnId="{5F4B23B9-4332-45E1-B5C7-65D718E3BD4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93AA931-F08E-4A16-BDF3-97D86D7BB846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gm:t>
    </dgm:pt>
    <dgm:pt modelId="{D33F56E3-DFE2-45EC-B050-2302EC1D91DF}" type="parTrans" cxnId="{A9454EC8-5C99-401C-95F5-3DEE7E47BA0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7C7BCA8-F5AC-498E-9378-6E4A9696B199}" type="sibTrans" cxnId="{A9454EC8-5C99-401C-95F5-3DEE7E47BA0D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2CCB02-DEC4-4B38-8695-30BC9B92C592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gm:t>
    </dgm:pt>
    <dgm:pt modelId="{5694655D-AD73-47E1-802E-1B53FE9B1D26}" type="parTrans" cxnId="{D467FF03-9C59-4CD5-830C-CCE8CB91BE8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83E025-4AD3-41BD-8416-CE8D19CB0DC6}" type="sibTrans" cxnId="{D467FF03-9C59-4CD5-830C-CCE8CB91BE8C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0B34E50-4607-4950-9A83-9783A480A30B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gm:t>
    </dgm:pt>
    <dgm:pt modelId="{0269E0DE-E407-4C17-8F12-8176E2C4513F}" type="parTrans" cxnId="{A30E1165-C9B9-4C80-84B0-2566781B3DB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EC4353-3CBE-4516-8768-A4FE6EB8519D}" type="sibTrans" cxnId="{A30E1165-C9B9-4C80-84B0-2566781B3DB5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D1DECC5-1BAC-4350-874C-A9CD125791D7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gm:t>
    </dgm:pt>
    <dgm:pt modelId="{1A6A6CBA-7480-416E-84C6-B331E7645604}" type="parTrans" cxnId="{3085BF24-C3A9-4A91-B16C-252C5125EEE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B1010F8-156F-418C-AE3F-E268E473162D}" type="sibTrans" cxnId="{3085BF24-C3A9-4A91-B16C-252C5125EEE0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63389CD-B512-4A86-B89B-251A90DD70D0}">
      <dgm:prSet custT="1"/>
      <dgm:spPr/>
      <dgm:t>
        <a:bodyPr/>
        <a:lstStyle/>
        <a:p>
          <a:pPr latinLnBrk="1"/>
          <a:r>
            <a: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gm:t>
    </dgm:pt>
    <dgm:pt modelId="{B3FC2301-363A-46DD-B69B-4F8A271FF009}" type="parTrans" cxnId="{DF879D49-510C-474B-A4D6-E027B3013D7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601B044-11B7-45D1-8D79-A28A067A9E73}" type="sibTrans" cxnId="{DF879D49-510C-474B-A4D6-E027B3013D7E}">
      <dgm:prSet/>
      <dgm:spPr/>
      <dgm:t>
        <a:bodyPr/>
        <a:lstStyle/>
        <a:p>
          <a:pPr latinLnBrk="1"/>
          <a:endParaRPr lang="ko-KR" altLang="en-US" sz="100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B9B30E5-E70B-4827-8F02-D57C21F6A90A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E817622-445D-4375-8BC7-147FF2407BE4}" type="parTrans" cxnId="{9EDD47B4-5FB1-4572-BB31-D0674BF619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BD9B03B8-E5F9-4AB6-B126-3478C0DFC6F4}" type="sibTrans" cxnId="{9EDD47B4-5FB1-4572-BB31-D0674BF61965}">
      <dgm:prSet/>
      <dgm:spPr/>
      <dgm:t>
        <a:bodyPr/>
        <a:lstStyle/>
        <a:p>
          <a:pPr latinLnBrk="1"/>
          <a:endParaRPr lang="ko-KR" altLang="en-US"/>
        </a:p>
      </dgm:t>
    </dgm:pt>
    <dgm:pt modelId="{B9CC488D-1BD1-4ADA-8E5A-EF54E2159F92}">
      <dgm:prSet custT="1"/>
      <dgm:spPr/>
      <dgm:t>
        <a:bodyPr/>
        <a:lstStyle/>
        <a:p>
          <a:pPr latinLnBrk="1"/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A0189D9-2B85-49ED-9A73-17061F38943E}" type="parTrans" cxnId="{5455B5B4-276A-4BDE-A35E-CEDB8ADFDF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83D913F5-CBDE-4BE8-BEF6-38B28E7E9ED8}" type="sibTrans" cxnId="{5455B5B4-276A-4BDE-A35E-CEDB8ADFDF5B}">
      <dgm:prSet/>
      <dgm:spPr/>
      <dgm:t>
        <a:bodyPr/>
        <a:lstStyle/>
        <a:p>
          <a:pPr latinLnBrk="1"/>
          <a:endParaRPr lang="ko-KR" altLang="en-US"/>
        </a:p>
      </dgm:t>
    </dgm:pt>
    <dgm:pt modelId="{2F726893-F150-4066-8C31-52646AD275D4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 상세 창</a:t>
          </a:r>
        </a:p>
      </dgm:t>
    </dgm:pt>
    <dgm:pt modelId="{BA62EB6A-C8D8-4A07-A116-DE5A11DE1F8A}" type="parTrans" cxnId="{F84DB65C-070A-4BA6-A503-6B40A6747C4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E23A9CE4-CEC4-4C5D-A9D9-7A0D26639E73}" type="sibTrans" cxnId="{F84DB65C-070A-4BA6-A503-6B40A6747C43}">
      <dgm:prSet/>
      <dgm:spPr/>
      <dgm:t>
        <a:bodyPr/>
        <a:lstStyle/>
        <a:p>
          <a:pPr latinLnBrk="1"/>
          <a:endParaRPr lang="ko-KR" altLang="en-US"/>
        </a:p>
      </dgm:t>
    </dgm:pt>
    <dgm:pt modelId="{6D30E15D-E603-4BA2-9EBE-0D46DB28AEA1}">
      <dgm:prSet custT="1"/>
      <dgm:spPr/>
      <dgm:t>
        <a:bodyPr/>
        <a:lstStyle/>
        <a:p>
          <a:pPr latinLnBrk="1"/>
          <a:r>
            <a: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 상세 창</a:t>
          </a:r>
        </a:p>
      </dgm:t>
    </dgm:pt>
    <dgm:pt modelId="{17C3A06F-13A2-487A-B76B-122D10BA82E2}" type="parTrans" cxnId="{35BD3195-316E-46B4-B160-F94676ADAE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272F93BE-E7E3-4943-82EF-242AA7DFB258}" type="sibTrans" cxnId="{35BD3195-316E-46B4-B160-F94676ADAE89}">
      <dgm:prSet/>
      <dgm:spPr/>
      <dgm:t>
        <a:bodyPr/>
        <a:lstStyle/>
        <a:p>
          <a:pPr latinLnBrk="1"/>
          <a:endParaRPr lang="ko-KR" altLang="en-US"/>
        </a:p>
      </dgm:t>
    </dgm:pt>
    <dgm:pt modelId="{F2659862-582C-4AA7-94CC-00D643F4DC4E}">
      <dgm:prSet custT="1"/>
      <dgm:spPr/>
      <dgm:t>
        <a:bodyPr/>
        <a:lstStyle/>
        <a:p>
          <a:pPr latinLnBrk="1"/>
          <a:r>
            <a: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 상세 창</a:t>
          </a:r>
        </a:p>
      </dgm:t>
    </dgm:pt>
    <dgm:pt modelId="{DAE19F31-6893-4F6A-AEBB-4B94BF39D7C3}" type="parTrans" cxnId="{E2C678A3-86B1-4ED7-9559-CD173EFCAA7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CFB8329E-13CA-4D4F-AE4F-23E126970AC1}" type="sibTrans" cxnId="{E2C678A3-86B1-4ED7-9559-CD173EFCAA78}">
      <dgm:prSet/>
      <dgm:spPr/>
      <dgm:t>
        <a:bodyPr/>
        <a:lstStyle/>
        <a:p>
          <a:pPr latinLnBrk="1"/>
          <a:endParaRPr lang="ko-KR" altLang="en-US"/>
        </a:p>
      </dgm:t>
    </dgm:pt>
    <dgm:pt modelId="{A75568BA-B4BB-4C2F-8F8F-56570450CA61}">
      <dgm:prSet/>
      <dgm:spPr/>
      <dgm:t>
        <a:bodyPr/>
        <a:lstStyle/>
        <a:p>
          <a:pPr latinLnBrk="1"/>
          <a:r>
            <a: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rPr>
            <a:t>To do</a:t>
          </a:r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 수정 상세 창</a:t>
          </a:r>
        </a:p>
      </dgm:t>
    </dgm:pt>
    <dgm:pt modelId="{A51CC6EF-8BDC-4F59-B2DF-B6D778FE25CA}" type="parTrans" cxnId="{8AD76233-EC09-4EED-8CA3-76C06EEADC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latinLnBrk="1"/>
          <a:endParaRPr lang="ko-KR" altLang="en-US"/>
        </a:p>
      </dgm:t>
    </dgm:pt>
    <dgm:pt modelId="{7F9F8C32-5FEF-4ADB-8288-B0073B932F0F}" type="sibTrans" cxnId="{8AD76233-EC09-4EED-8CA3-76C06EEADCD3}">
      <dgm:prSet/>
      <dgm:spPr/>
      <dgm:t>
        <a:bodyPr/>
        <a:lstStyle/>
        <a:p>
          <a:pPr latinLnBrk="1"/>
          <a:endParaRPr lang="ko-KR" altLang="en-US"/>
        </a:p>
      </dgm:t>
    </dgm:pt>
    <dgm:pt modelId="{09CC51F2-58D0-4D50-BF36-7B22F190894E}">
      <dgm:prSet/>
      <dgm:spPr/>
      <dgm:t>
        <a:bodyPr/>
        <a:lstStyle/>
        <a:p>
          <a:pPr latinLnBrk="1"/>
          <a:r>
            <a: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 설정</a:t>
          </a:r>
        </a:p>
      </dgm:t>
    </dgm:pt>
    <dgm:pt modelId="{98286674-B3F9-4468-B70B-4EAB9A9677B7}" type="parTrans" cxnId="{03C4FD5A-A435-4471-AC10-A84C772B2502}">
      <dgm:prSet/>
      <dgm:spPr/>
      <dgm:t>
        <a:bodyPr/>
        <a:lstStyle/>
        <a:p>
          <a:pPr latinLnBrk="1"/>
          <a:endParaRPr lang="ko-KR" altLang="en-US"/>
        </a:p>
      </dgm:t>
    </dgm:pt>
    <dgm:pt modelId="{89B37AC9-626E-4069-86C4-53C53C34C0F8}" type="sibTrans" cxnId="{03C4FD5A-A435-4471-AC10-A84C772B2502}">
      <dgm:prSet/>
      <dgm:spPr/>
      <dgm:t>
        <a:bodyPr/>
        <a:lstStyle/>
        <a:p>
          <a:pPr latinLnBrk="1"/>
          <a:endParaRPr lang="ko-KR" altLang="en-US"/>
        </a:p>
      </dgm:t>
    </dgm:pt>
    <dgm:pt modelId="{488FA323-4920-4668-8053-2B18E1334E8E}" type="pres">
      <dgm:prSet presAssocID="{00C774E6-110C-4D99-B4D8-0DEAE2AAD4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85BDC71-2F76-43D6-9D93-6998CEEB1978}" type="pres">
      <dgm:prSet presAssocID="{A6F31975-E6AA-4329-8F0E-3E1843DE1D61}" presName="hierRoot1" presStyleCnt="0">
        <dgm:presLayoutVars>
          <dgm:hierBranch val="init"/>
        </dgm:presLayoutVars>
      </dgm:prSet>
      <dgm:spPr/>
    </dgm:pt>
    <dgm:pt modelId="{9749857D-3B6E-4ADE-8F2C-579A9E00B714}" type="pres">
      <dgm:prSet presAssocID="{A6F31975-E6AA-4329-8F0E-3E1843DE1D61}" presName="rootComposite1" presStyleCnt="0"/>
      <dgm:spPr/>
    </dgm:pt>
    <dgm:pt modelId="{685BCD7E-686B-4C19-B3DA-DDC4548A2E08}" type="pres">
      <dgm:prSet presAssocID="{A6F31975-E6AA-4329-8F0E-3E1843DE1D61}" presName="rootText1" presStyleLbl="node0" presStyleIdx="0" presStyleCnt="1" custScaleX="43795" custScaleY="49881" custLinFactNeighborX="681" custLinFactNeighborY="-305">
        <dgm:presLayoutVars>
          <dgm:chPref val="3"/>
        </dgm:presLayoutVars>
      </dgm:prSet>
      <dgm:spPr/>
    </dgm:pt>
    <dgm:pt modelId="{C2D96158-75E9-445E-A6CC-15CD6893B959}" type="pres">
      <dgm:prSet presAssocID="{A6F31975-E6AA-4329-8F0E-3E1843DE1D61}" presName="rootConnector1" presStyleLbl="node1" presStyleIdx="0" presStyleCnt="0"/>
      <dgm:spPr/>
    </dgm:pt>
    <dgm:pt modelId="{144C6721-CE18-43FF-80F9-91F9A2EAABC0}" type="pres">
      <dgm:prSet presAssocID="{A6F31975-E6AA-4329-8F0E-3E1843DE1D61}" presName="hierChild2" presStyleCnt="0"/>
      <dgm:spPr/>
    </dgm:pt>
    <dgm:pt modelId="{80CC0AA9-5D86-4134-89CE-6581878C70EA}" type="pres">
      <dgm:prSet presAssocID="{9AD76E04-AD22-41D3-8937-CD395AE523D1}" presName="Name37" presStyleLbl="parChTrans1D2" presStyleIdx="0" presStyleCnt="3"/>
      <dgm:spPr/>
    </dgm:pt>
    <dgm:pt modelId="{62869278-FB4A-425C-9AFD-78D043B4A402}" type="pres">
      <dgm:prSet presAssocID="{AF269259-CF9F-4A1B-8770-76EB0E4C275F}" presName="hierRoot2" presStyleCnt="0">
        <dgm:presLayoutVars>
          <dgm:hierBranch val="init"/>
        </dgm:presLayoutVars>
      </dgm:prSet>
      <dgm:spPr/>
    </dgm:pt>
    <dgm:pt modelId="{C4869970-7509-4CFF-9038-80F50BB212E9}" type="pres">
      <dgm:prSet presAssocID="{AF269259-CF9F-4A1B-8770-76EB0E4C275F}" presName="rootComposite" presStyleCnt="0"/>
      <dgm:spPr/>
    </dgm:pt>
    <dgm:pt modelId="{9DA261C1-ED28-423A-A16D-9D5049571D3E}" type="pres">
      <dgm:prSet presAssocID="{AF269259-CF9F-4A1B-8770-76EB0E4C275F}" presName="rootText" presStyleLbl="node2" presStyleIdx="0" presStyleCnt="3" custScaleX="57107" custScaleY="57017" custLinFactNeighborY="43355">
        <dgm:presLayoutVars>
          <dgm:chPref val="3"/>
        </dgm:presLayoutVars>
      </dgm:prSet>
      <dgm:spPr/>
    </dgm:pt>
    <dgm:pt modelId="{CD85A008-B517-4985-94BB-C6C667350141}" type="pres">
      <dgm:prSet presAssocID="{AF269259-CF9F-4A1B-8770-76EB0E4C275F}" presName="rootConnector" presStyleLbl="node2" presStyleIdx="0" presStyleCnt="3"/>
      <dgm:spPr/>
    </dgm:pt>
    <dgm:pt modelId="{3B1234D8-EE11-471F-91DB-3E35DD5388F4}" type="pres">
      <dgm:prSet presAssocID="{AF269259-CF9F-4A1B-8770-76EB0E4C275F}" presName="hierChild4" presStyleCnt="0"/>
      <dgm:spPr/>
    </dgm:pt>
    <dgm:pt modelId="{CCB375ED-7DED-476C-BC36-A71703848399}" type="pres">
      <dgm:prSet presAssocID="{BA62EB6A-C8D8-4A07-A116-DE5A11DE1F8A}" presName="Name37" presStyleLbl="parChTrans1D3" presStyleIdx="0" presStyleCnt="5"/>
      <dgm:spPr/>
    </dgm:pt>
    <dgm:pt modelId="{E88DA397-E9C7-4F13-AFCD-87A4052D0B88}" type="pres">
      <dgm:prSet presAssocID="{2F726893-F150-4066-8C31-52646AD275D4}" presName="hierRoot2" presStyleCnt="0">
        <dgm:presLayoutVars>
          <dgm:hierBranch val="init"/>
        </dgm:presLayoutVars>
      </dgm:prSet>
      <dgm:spPr/>
    </dgm:pt>
    <dgm:pt modelId="{F9FB4DE2-D8C0-4B1A-8309-D228ECFD675E}" type="pres">
      <dgm:prSet presAssocID="{2F726893-F150-4066-8C31-52646AD275D4}" presName="rootComposite" presStyleCnt="0"/>
      <dgm:spPr/>
    </dgm:pt>
    <dgm:pt modelId="{FE73208B-F308-4B8D-B89D-A9AC800D495B}" type="pres">
      <dgm:prSet presAssocID="{2F726893-F150-4066-8C31-52646AD275D4}" presName="rootText" presStyleLbl="node3" presStyleIdx="0" presStyleCnt="5" custScaleX="46490" custScaleY="76756" custLinFactNeighborX="630" custLinFactNeighborY="26446">
        <dgm:presLayoutVars>
          <dgm:chPref val="3"/>
        </dgm:presLayoutVars>
      </dgm:prSet>
      <dgm:spPr/>
    </dgm:pt>
    <dgm:pt modelId="{DB689B51-AE3F-4082-AF3B-D78AD8E8A6D6}" type="pres">
      <dgm:prSet presAssocID="{2F726893-F150-4066-8C31-52646AD275D4}" presName="rootConnector" presStyleLbl="node3" presStyleIdx="0" presStyleCnt="5"/>
      <dgm:spPr/>
    </dgm:pt>
    <dgm:pt modelId="{3B8897DB-6DB2-4234-815B-733F6260BA80}" type="pres">
      <dgm:prSet presAssocID="{2F726893-F150-4066-8C31-52646AD275D4}" presName="hierChild4" presStyleCnt="0"/>
      <dgm:spPr/>
    </dgm:pt>
    <dgm:pt modelId="{2F544D3E-96E6-4117-9727-E4549CBC3C0C}" type="pres">
      <dgm:prSet presAssocID="{2F726893-F150-4066-8C31-52646AD275D4}" presName="hierChild5" presStyleCnt="0"/>
      <dgm:spPr/>
    </dgm:pt>
    <dgm:pt modelId="{8D2D0609-F6B2-4F13-86C3-1AF4B57F9B56}" type="pres">
      <dgm:prSet presAssocID="{AF269259-CF9F-4A1B-8770-76EB0E4C275F}" presName="hierChild5" presStyleCnt="0"/>
      <dgm:spPr/>
    </dgm:pt>
    <dgm:pt modelId="{A75630D2-8757-459F-9C18-88FFD8266AF1}" type="pres">
      <dgm:prSet presAssocID="{72996AB1-244B-4D25-84D3-01B9B90C5F85}" presName="Name37" presStyleLbl="parChTrans1D2" presStyleIdx="1" presStyleCnt="3"/>
      <dgm:spPr/>
    </dgm:pt>
    <dgm:pt modelId="{C76B0773-D04C-45C0-A442-7B8AF3686924}" type="pres">
      <dgm:prSet presAssocID="{7AF2D3DC-01BC-4580-8B16-553CCD3D33B7}" presName="hierRoot2" presStyleCnt="0">
        <dgm:presLayoutVars>
          <dgm:hierBranch val="init"/>
        </dgm:presLayoutVars>
      </dgm:prSet>
      <dgm:spPr/>
    </dgm:pt>
    <dgm:pt modelId="{AD9032DE-9BDE-4A6A-9677-169B35A63F4B}" type="pres">
      <dgm:prSet presAssocID="{7AF2D3DC-01BC-4580-8B16-553CCD3D33B7}" presName="rootComposite" presStyleCnt="0"/>
      <dgm:spPr/>
    </dgm:pt>
    <dgm:pt modelId="{31A87498-48DE-4333-82ED-B4B4F78253BF}" type="pres">
      <dgm:prSet presAssocID="{7AF2D3DC-01BC-4580-8B16-553CCD3D33B7}" presName="rootText" presStyleLbl="node2" presStyleIdx="1" presStyleCnt="3" custScaleX="99032" custScaleY="56013" custLinFactNeighborY="43355">
        <dgm:presLayoutVars>
          <dgm:chPref val="3"/>
        </dgm:presLayoutVars>
      </dgm:prSet>
      <dgm:spPr/>
    </dgm:pt>
    <dgm:pt modelId="{3B115F26-B943-4FDF-9FBD-91750E8E58FC}" type="pres">
      <dgm:prSet presAssocID="{7AF2D3DC-01BC-4580-8B16-553CCD3D33B7}" presName="rootConnector" presStyleLbl="node2" presStyleIdx="1" presStyleCnt="3"/>
      <dgm:spPr/>
    </dgm:pt>
    <dgm:pt modelId="{EB980FA1-929A-4453-AB52-C6CE2534C879}" type="pres">
      <dgm:prSet presAssocID="{7AF2D3DC-01BC-4580-8B16-553CCD3D33B7}" presName="hierChild4" presStyleCnt="0"/>
      <dgm:spPr/>
    </dgm:pt>
    <dgm:pt modelId="{1F007A80-6B6E-4B34-8CC9-6E9699A22FB2}" type="pres">
      <dgm:prSet presAssocID="{C1800077-5A1D-4838-BB30-A64C007F9B57}" presName="Name37" presStyleLbl="parChTrans1D3" presStyleIdx="1" presStyleCnt="5"/>
      <dgm:spPr/>
    </dgm:pt>
    <dgm:pt modelId="{872E3260-1A8B-4B5F-A618-478CFF290F1B}" type="pres">
      <dgm:prSet presAssocID="{9A484954-C292-46AD-978B-8FF786D44C6C}" presName="hierRoot2" presStyleCnt="0">
        <dgm:presLayoutVars>
          <dgm:hierBranch val="init"/>
        </dgm:presLayoutVars>
      </dgm:prSet>
      <dgm:spPr/>
    </dgm:pt>
    <dgm:pt modelId="{00ACB5ED-2272-4338-BBB1-B8BCA3135C7B}" type="pres">
      <dgm:prSet presAssocID="{9A484954-C292-46AD-978B-8FF786D44C6C}" presName="rootComposite" presStyleCnt="0"/>
      <dgm:spPr/>
    </dgm:pt>
    <dgm:pt modelId="{562E8ACE-5378-4237-9976-789936AD65F6}" type="pres">
      <dgm:prSet presAssocID="{9A484954-C292-46AD-978B-8FF786D44C6C}" presName="rootText" presStyleLbl="node3" presStyleIdx="1" presStyleCnt="5" custScaleX="61422" custScaleY="44506" custLinFactNeighborX="11985" custLinFactNeighborY="55157">
        <dgm:presLayoutVars>
          <dgm:chPref val="3"/>
        </dgm:presLayoutVars>
      </dgm:prSet>
      <dgm:spPr/>
    </dgm:pt>
    <dgm:pt modelId="{6F2541C1-7693-45E0-9EAF-92D1D8EA2465}" type="pres">
      <dgm:prSet presAssocID="{9A484954-C292-46AD-978B-8FF786D44C6C}" presName="rootConnector" presStyleLbl="node3" presStyleIdx="1" presStyleCnt="5"/>
      <dgm:spPr/>
    </dgm:pt>
    <dgm:pt modelId="{7CD79BE1-212C-4AFB-827F-41773D51826F}" type="pres">
      <dgm:prSet presAssocID="{9A484954-C292-46AD-978B-8FF786D44C6C}" presName="hierChild4" presStyleCnt="0"/>
      <dgm:spPr/>
    </dgm:pt>
    <dgm:pt modelId="{4B8E6D28-8617-4760-9022-D71539049C60}" type="pres">
      <dgm:prSet presAssocID="{17C3A06F-13A2-487A-B76B-122D10BA82E2}" presName="Name37" presStyleLbl="parChTrans1D4" presStyleIdx="0" presStyleCnt="15"/>
      <dgm:spPr/>
    </dgm:pt>
    <dgm:pt modelId="{3855F8E7-6797-4E66-9943-8EEE58AF2DA8}" type="pres">
      <dgm:prSet presAssocID="{6D30E15D-E603-4BA2-9EBE-0D46DB28AEA1}" presName="hierRoot2" presStyleCnt="0">
        <dgm:presLayoutVars>
          <dgm:hierBranch val="init"/>
        </dgm:presLayoutVars>
      </dgm:prSet>
      <dgm:spPr/>
    </dgm:pt>
    <dgm:pt modelId="{DED18F89-16C1-4201-8B08-1CC14C60B66B}" type="pres">
      <dgm:prSet presAssocID="{6D30E15D-E603-4BA2-9EBE-0D46DB28AEA1}" presName="rootComposite" presStyleCnt="0"/>
      <dgm:spPr/>
    </dgm:pt>
    <dgm:pt modelId="{DA62AFF9-A5B5-4B9E-A4CD-850ECD4041B8}" type="pres">
      <dgm:prSet presAssocID="{6D30E15D-E603-4BA2-9EBE-0D46DB28AEA1}" presName="rootText" presStyleLbl="node4" presStyleIdx="0" presStyleCnt="15" custScaleX="51612" custScaleY="69099" custLinFactNeighborX="14193" custLinFactNeighborY="40194">
        <dgm:presLayoutVars>
          <dgm:chPref val="3"/>
        </dgm:presLayoutVars>
      </dgm:prSet>
      <dgm:spPr/>
    </dgm:pt>
    <dgm:pt modelId="{4CB94276-DFE6-4875-8650-BC37E9CE2853}" type="pres">
      <dgm:prSet presAssocID="{6D30E15D-E603-4BA2-9EBE-0D46DB28AEA1}" presName="rootConnector" presStyleLbl="node4" presStyleIdx="0" presStyleCnt="15"/>
      <dgm:spPr/>
    </dgm:pt>
    <dgm:pt modelId="{24F00AD4-E9B5-4CD8-A366-289934D9F118}" type="pres">
      <dgm:prSet presAssocID="{6D30E15D-E603-4BA2-9EBE-0D46DB28AEA1}" presName="hierChild4" presStyleCnt="0"/>
      <dgm:spPr/>
    </dgm:pt>
    <dgm:pt modelId="{BFC5B2DC-9DED-4CAA-A0AD-643E772CBE2E}" type="pres">
      <dgm:prSet presAssocID="{6D30E15D-E603-4BA2-9EBE-0D46DB28AEA1}" presName="hierChild5" presStyleCnt="0"/>
      <dgm:spPr/>
    </dgm:pt>
    <dgm:pt modelId="{A8FFDF1F-5FDB-4CB3-9757-AA55886A249D}" type="pres">
      <dgm:prSet presAssocID="{9A484954-C292-46AD-978B-8FF786D44C6C}" presName="hierChild5" presStyleCnt="0"/>
      <dgm:spPr/>
    </dgm:pt>
    <dgm:pt modelId="{61DD64CB-02A1-4B93-BDE8-A826C32462B6}" type="pres">
      <dgm:prSet presAssocID="{B3FC2301-363A-46DD-B69B-4F8A271FF009}" presName="Name37" presStyleLbl="parChTrans1D3" presStyleIdx="2" presStyleCnt="5"/>
      <dgm:spPr/>
    </dgm:pt>
    <dgm:pt modelId="{F18BEEE9-7C35-4CDF-842C-252DE407707D}" type="pres">
      <dgm:prSet presAssocID="{E63389CD-B512-4A86-B89B-251A90DD70D0}" presName="hierRoot2" presStyleCnt="0">
        <dgm:presLayoutVars>
          <dgm:hierBranch val="init"/>
        </dgm:presLayoutVars>
      </dgm:prSet>
      <dgm:spPr/>
    </dgm:pt>
    <dgm:pt modelId="{975FE099-B337-4D9B-AD77-A8E4BA5827CE}" type="pres">
      <dgm:prSet presAssocID="{E63389CD-B512-4A86-B89B-251A90DD70D0}" presName="rootComposite" presStyleCnt="0"/>
      <dgm:spPr/>
    </dgm:pt>
    <dgm:pt modelId="{319396B3-F1ED-40E2-AD61-23FDA573ABA7}" type="pres">
      <dgm:prSet presAssocID="{E63389CD-B512-4A86-B89B-251A90DD70D0}" presName="rootText" presStyleLbl="node3" presStyleIdx="2" presStyleCnt="5" custScaleX="61422" custScaleY="44506" custLinFactNeighborX="11985" custLinFactNeighborY="55157">
        <dgm:presLayoutVars>
          <dgm:chPref val="3"/>
        </dgm:presLayoutVars>
      </dgm:prSet>
      <dgm:spPr/>
    </dgm:pt>
    <dgm:pt modelId="{C5BA5126-B6B9-4477-A9B4-1CB990AB3CC3}" type="pres">
      <dgm:prSet presAssocID="{E63389CD-B512-4A86-B89B-251A90DD70D0}" presName="rootConnector" presStyleLbl="node3" presStyleIdx="2" presStyleCnt="5"/>
      <dgm:spPr/>
    </dgm:pt>
    <dgm:pt modelId="{45DBF33B-EE6F-4386-ADD4-1D1B3AC6BCDD}" type="pres">
      <dgm:prSet presAssocID="{E63389CD-B512-4A86-B89B-251A90DD70D0}" presName="hierChild4" presStyleCnt="0"/>
      <dgm:spPr/>
    </dgm:pt>
    <dgm:pt modelId="{FD928988-2755-4DAA-AF01-43F3935A10BB}" type="pres">
      <dgm:prSet presAssocID="{BE817622-445D-4375-8BC7-147FF2407BE4}" presName="Name37" presStyleLbl="parChTrans1D4" presStyleIdx="1" presStyleCnt="15"/>
      <dgm:spPr/>
    </dgm:pt>
    <dgm:pt modelId="{46D6BB74-BC2B-4D21-B0DF-AE60D094F0A2}" type="pres">
      <dgm:prSet presAssocID="{4B9B30E5-E70B-4827-8F02-D57C21F6A90A}" presName="hierRoot2" presStyleCnt="0">
        <dgm:presLayoutVars>
          <dgm:hierBranch val="init"/>
        </dgm:presLayoutVars>
      </dgm:prSet>
      <dgm:spPr/>
    </dgm:pt>
    <dgm:pt modelId="{3F06EED1-7E72-48DE-959F-A07BE52E5F9F}" type="pres">
      <dgm:prSet presAssocID="{4B9B30E5-E70B-4827-8F02-D57C21F6A90A}" presName="rootComposite" presStyleCnt="0"/>
      <dgm:spPr/>
    </dgm:pt>
    <dgm:pt modelId="{0E1C9F99-8603-4B73-B999-E457FAAC7367}" type="pres">
      <dgm:prSet presAssocID="{4B9B30E5-E70B-4827-8F02-D57C21F6A90A}" presName="rootText" presStyleLbl="node4" presStyleIdx="1" presStyleCnt="15" custScaleX="59507" custScaleY="37067" custLinFactNeighborX="19768" custLinFactNeighborY="50441">
        <dgm:presLayoutVars>
          <dgm:chPref val="3"/>
        </dgm:presLayoutVars>
      </dgm:prSet>
      <dgm:spPr/>
    </dgm:pt>
    <dgm:pt modelId="{32745A33-3ECB-4A40-8B04-8B0328A94315}" type="pres">
      <dgm:prSet presAssocID="{4B9B30E5-E70B-4827-8F02-D57C21F6A90A}" presName="rootConnector" presStyleLbl="node4" presStyleIdx="1" presStyleCnt="15"/>
      <dgm:spPr/>
    </dgm:pt>
    <dgm:pt modelId="{3A97917A-3AF2-42B1-8785-3FFB501864FB}" type="pres">
      <dgm:prSet presAssocID="{4B9B30E5-E70B-4827-8F02-D57C21F6A90A}" presName="hierChild4" presStyleCnt="0"/>
      <dgm:spPr/>
    </dgm:pt>
    <dgm:pt modelId="{6EC6BA7D-601B-4141-BBBD-8571FD45D8D6}" type="pres">
      <dgm:prSet presAssocID="{4B9B30E5-E70B-4827-8F02-D57C21F6A90A}" presName="hierChild5" presStyleCnt="0"/>
      <dgm:spPr/>
    </dgm:pt>
    <dgm:pt modelId="{D9094CEA-55D2-41F7-B4EA-7A430562B363}" type="pres">
      <dgm:prSet presAssocID="{E63389CD-B512-4A86-B89B-251A90DD70D0}" presName="hierChild5" presStyleCnt="0"/>
      <dgm:spPr/>
    </dgm:pt>
    <dgm:pt modelId="{C7CFBDD9-94A1-4317-8770-8539C18FD3F6}" type="pres">
      <dgm:prSet presAssocID="{A393ADFB-3194-43B7-A0A7-ACDAA9190DCE}" presName="Name37" presStyleLbl="parChTrans1D3" presStyleIdx="3" presStyleCnt="5"/>
      <dgm:spPr/>
    </dgm:pt>
    <dgm:pt modelId="{3012A2E4-106C-4174-B76B-62AF893041D6}" type="pres">
      <dgm:prSet presAssocID="{90DE04E1-B106-43AD-AC5D-354C8DE8007D}" presName="hierRoot2" presStyleCnt="0">
        <dgm:presLayoutVars>
          <dgm:hierBranch val="init"/>
        </dgm:presLayoutVars>
      </dgm:prSet>
      <dgm:spPr/>
    </dgm:pt>
    <dgm:pt modelId="{231E5891-B1F6-4F94-AB8C-B79E5E01BFAC}" type="pres">
      <dgm:prSet presAssocID="{90DE04E1-B106-43AD-AC5D-354C8DE8007D}" presName="rootComposite" presStyleCnt="0"/>
      <dgm:spPr/>
    </dgm:pt>
    <dgm:pt modelId="{657FBAF3-A1DE-4130-9CA1-4E32EE5CD9CC}" type="pres">
      <dgm:prSet presAssocID="{90DE04E1-B106-43AD-AC5D-354C8DE8007D}" presName="rootText" presStyleLbl="node3" presStyleIdx="3" presStyleCnt="5" custScaleX="99695" custScaleY="44007" custLinFactNeighborX="-48999" custLinFactNeighborY="55186">
        <dgm:presLayoutVars>
          <dgm:chPref val="3"/>
        </dgm:presLayoutVars>
      </dgm:prSet>
      <dgm:spPr/>
    </dgm:pt>
    <dgm:pt modelId="{2B4F9139-D52F-4A60-A53E-C1EDB53180B7}" type="pres">
      <dgm:prSet presAssocID="{90DE04E1-B106-43AD-AC5D-354C8DE8007D}" presName="rootConnector" presStyleLbl="node3" presStyleIdx="3" presStyleCnt="5"/>
      <dgm:spPr/>
    </dgm:pt>
    <dgm:pt modelId="{E2E7B75F-3E56-472E-A982-4647684CB50F}" type="pres">
      <dgm:prSet presAssocID="{90DE04E1-B106-43AD-AC5D-354C8DE8007D}" presName="hierChild4" presStyleCnt="0"/>
      <dgm:spPr/>
    </dgm:pt>
    <dgm:pt modelId="{3D161375-F793-4AD6-959C-C9E299DA2DFD}" type="pres">
      <dgm:prSet presAssocID="{F12C57F4-0814-4918-88B2-D5B3D89480B4}" presName="Name37" presStyleLbl="parChTrans1D4" presStyleIdx="2" presStyleCnt="15"/>
      <dgm:spPr/>
    </dgm:pt>
    <dgm:pt modelId="{D372107C-FA58-4A76-AD6D-8221626186CB}" type="pres">
      <dgm:prSet presAssocID="{EEEBB522-F0E0-4A66-A0D2-1B2342DFB4E4}" presName="hierRoot2" presStyleCnt="0">
        <dgm:presLayoutVars>
          <dgm:hierBranch val="init"/>
        </dgm:presLayoutVars>
      </dgm:prSet>
      <dgm:spPr/>
    </dgm:pt>
    <dgm:pt modelId="{5B4B430F-E608-4B1D-AA7D-31BCC5B3A8B4}" type="pres">
      <dgm:prSet presAssocID="{EEEBB522-F0E0-4A66-A0D2-1B2342DFB4E4}" presName="rootComposite" presStyleCnt="0"/>
      <dgm:spPr/>
    </dgm:pt>
    <dgm:pt modelId="{800429B6-D94B-4BD1-997B-CF5320197D41}" type="pres">
      <dgm:prSet presAssocID="{EEEBB522-F0E0-4A66-A0D2-1B2342DFB4E4}" presName="rootText" presStyleLbl="node4" presStyleIdx="2" presStyleCnt="15" custScaleX="68074" custScaleY="43248" custLinFactY="97353" custLinFactNeighborX="-45943" custLinFactNeighborY="100000">
        <dgm:presLayoutVars>
          <dgm:chPref val="3"/>
        </dgm:presLayoutVars>
      </dgm:prSet>
      <dgm:spPr/>
    </dgm:pt>
    <dgm:pt modelId="{AE99F897-48AC-46F9-A2FD-B5491F1A6C7C}" type="pres">
      <dgm:prSet presAssocID="{EEEBB522-F0E0-4A66-A0D2-1B2342DFB4E4}" presName="rootConnector" presStyleLbl="node4" presStyleIdx="2" presStyleCnt="15"/>
      <dgm:spPr/>
    </dgm:pt>
    <dgm:pt modelId="{2AF9329C-8CFA-42BF-A981-F18F30E1A487}" type="pres">
      <dgm:prSet presAssocID="{EEEBB522-F0E0-4A66-A0D2-1B2342DFB4E4}" presName="hierChild4" presStyleCnt="0"/>
      <dgm:spPr/>
    </dgm:pt>
    <dgm:pt modelId="{2704C5BE-369F-431A-938E-8AB3FEDC51A2}" type="pres">
      <dgm:prSet presAssocID="{DAE19F31-6893-4F6A-AEBB-4B94BF39D7C3}" presName="Name37" presStyleLbl="parChTrans1D4" presStyleIdx="3" presStyleCnt="15"/>
      <dgm:spPr/>
    </dgm:pt>
    <dgm:pt modelId="{FE0D7822-9EDC-402F-ADB8-A10EEA28378F}" type="pres">
      <dgm:prSet presAssocID="{F2659862-582C-4AA7-94CC-00D643F4DC4E}" presName="hierRoot2" presStyleCnt="0">
        <dgm:presLayoutVars>
          <dgm:hierBranch val="init"/>
        </dgm:presLayoutVars>
      </dgm:prSet>
      <dgm:spPr/>
    </dgm:pt>
    <dgm:pt modelId="{619FC924-B9FA-4249-A79E-815521815804}" type="pres">
      <dgm:prSet presAssocID="{F2659862-582C-4AA7-94CC-00D643F4DC4E}" presName="rootComposite" presStyleCnt="0"/>
      <dgm:spPr/>
    </dgm:pt>
    <dgm:pt modelId="{491F512A-43BE-4699-9FF7-42F0B833EF9F}" type="pres">
      <dgm:prSet presAssocID="{F2659862-582C-4AA7-94CC-00D643F4DC4E}" presName="rootText" presStyleLbl="node4" presStyleIdx="3" presStyleCnt="15" custScaleX="44006" custScaleY="63470" custLinFactY="89563" custLinFactNeighborX="-48411" custLinFactNeighborY="100000">
        <dgm:presLayoutVars>
          <dgm:chPref val="3"/>
        </dgm:presLayoutVars>
      </dgm:prSet>
      <dgm:spPr/>
    </dgm:pt>
    <dgm:pt modelId="{10F94949-ECC4-43A1-84A6-673D5CF914CC}" type="pres">
      <dgm:prSet presAssocID="{F2659862-582C-4AA7-94CC-00D643F4DC4E}" presName="rootConnector" presStyleLbl="node4" presStyleIdx="3" presStyleCnt="15"/>
      <dgm:spPr/>
    </dgm:pt>
    <dgm:pt modelId="{519B3A4A-25DA-41B3-B1F1-A41F5820EDBD}" type="pres">
      <dgm:prSet presAssocID="{F2659862-582C-4AA7-94CC-00D643F4DC4E}" presName="hierChild4" presStyleCnt="0"/>
      <dgm:spPr/>
    </dgm:pt>
    <dgm:pt modelId="{63174C5A-D043-481E-8404-354AA30C6903}" type="pres">
      <dgm:prSet presAssocID="{F2659862-582C-4AA7-94CC-00D643F4DC4E}" presName="hierChild5" presStyleCnt="0"/>
      <dgm:spPr/>
    </dgm:pt>
    <dgm:pt modelId="{2BD6B617-9F37-4C13-A865-B9F2D141B436}" type="pres">
      <dgm:prSet presAssocID="{EEEBB522-F0E0-4A66-A0D2-1B2342DFB4E4}" presName="hierChild5" presStyleCnt="0"/>
      <dgm:spPr/>
    </dgm:pt>
    <dgm:pt modelId="{0BEA03E0-3AB6-4B3D-9905-DDA6E4D7FC67}" type="pres">
      <dgm:prSet presAssocID="{9EBB55EE-09F2-4FD7-9158-1BE9EBD465A6}" presName="Name37" presStyleLbl="parChTrans1D4" presStyleIdx="4" presStyleCnt="15"/>
      <dgm:spPr/>
    </dgm:pt>
    <dgm:pt modelId="{07ADB8C6-78A7-4EE7-94FE-F2EB4B2F70E4}" type="pres">
      <dgm:prSet presAssocID="{D3C19FC6-344B-4EC5-801D-B2A9807A3D84}" presName="hierRoot2" presStyleCnt="0">
        <dgm:presLayoutVars>
          <dgm:hierBranch val="init"/>
        </dgm:presLayoutVars>
      </dgm:prSet>
      <dgm:spPr/>
    </dgm:pt>
    <dgm:pt modelId="{84417756-2D02-41CB-8509-1DD6004AA121}" type="pres">
      <dgm:prSet presAssocID="{D3C19FC6-344B-4EC5-801D-B2A9807A3D84}" presName="rootComposite" presStyleCnt="0"/>
      <dgm:spPr/>
    </dgm:pt>
    <dgm:pt modelId="{AAFD60EE-BB0B-4647-852C-9CEC01F213B4}" type="pres">
      <dgm:prSet presAssocID="{D3C19FC6-344B-4EC5-801D-B2A9807A3D84}" presName="rootText" presStyleLbl="node4" presStyleIdx="4" presStyleCnt="15" custScaleX="68074" custScaleY="43248" custLinFactY="97353" custLinFactNeighborX="-51773" custLinFactNeighborY="100000">
        <dgm:presLayoutVars>
          <dgm:chPref val="3"/>
        </dgm:presLayoutVars>
      </dgm:prSet>
      <dgm:spPr/>
    </dgm:pt>
    <dgm:pt modelId="{1CEADDEE-428C-4EFF-AAF0-EF76B3AD028F}" type="pres">
      <dgm:prSet presAssocID="{D3C19FC6-344B-4EC5-801D-B2A9807A3D84}" presName="rootConnector" presStyleLbl="node4" presStyleIdx="4" presStyleCnt="15"/>
      <dgm:spPr/>
    </dgm:pt>
    <dgm:pt modelId="{A32C03B2-3038-4B3A-960D-3ED903F0769F}" type="pres">
      <dgm:prSet presAssocID="{D3C19FC6-344B-4EC5-801D-B2A9807A3D84}" presName="hierChild4" presStyleCnt="0"/>
      <dgm:spPr/>
    </dgm:pt>
    <dgm:pt modelId="{4E6E2761-E1D1-4D5D-80BC-7737EA7493AA}" type="pres">
      <dgm:prSet presAssocID="{A51CC6EF-8BDC-4F59-B2DF-B6D778FE25CA}" presName="Name37" presStyleLbl="parChTrans1D4" presStyleIdx="5" presStyleCnt="15"/>
      <dgm:spPr/>
    </dgm:pt>
    <dgm:pt modelId="{A75391E5-86A2-480D-87BF-BA54A5B64307}" type="pres">
      <dgm:prSet presAssocID="{A75568BA-B4BB-4C2F-8F8F-56570450CA61}" presName="hierRoot2" presStyleCnt="0">
        <dgm:presLayoutVars>
          <dgm:hierBranch val="init"/>
        </dgm:presLayoutVars>
      </dgm:prSet>
      <dgm:spPr/>
    </dgm:pt>
    <dgm:pt modelId="{B271BE25-0CA2-42FF-9281-5622E0E747D6}" type="pres">
      <dgm:prSet presAssocID="{A75568BA-B4BB-4C2F-8F8F-56570450CA61}" presName="rootComposite" presStyleCnt="0"/>
      <dgm:spPr/>
    </dgm:pt>
    <dgm:pt modelId="{6EF01029-18F6-4324-807E-3181DB16C606}" type="pres">
      <dgm:prSet presAssocID="{A75568BA-B4BB-4C2F-8F8F-56570450CA61}" presName="rootText" presStyleLbl="node4" presStyleIdx="5" presStyleCnt="15" custScaleX="44006" custScaleY="63470" custLinFactY="89563" custLinFactNeighborX="-48411" custLinFactNeighborY="100000">
        <dgm:presLayoutVars>
          <dgm:chPref val="3"/>
        </dgm:presLayoutVars>
      </dgm:prSet>
      <dgm:spPr/>
    </dgm:pt>
    <dgm:pt modelId="{B97CD746-6E62-49EA-AC30-B8546F948C1A}" type="pres">
      <dgm:prSet presAssocID="{A75568BA-B4BB-4C2F-8F8F-56570450CA61}" presName="rootConnector" presStyleLbl="node4" presStyleIdx="5" presStyleCnt="15"/>
      <dgm:spPr/>
    </dgm:pt>
    <dgm:pt modelId="{A7BECC5C-5004-4397-ADF5-9CBB135DAA62}" type="pres">
      <dgm:prSet presAssocID="{A75568BA-B4BB-4C2F-8F8F-56570450CA61}" presName="hierChild4" presStyleCnt="0"/>
      <dgm:spPr/>
    </dgm:pt>
    <dgm:pt modelId="{3C292888-38FB-4124-9A9E-B29406BD71B6}" type="pres">
      <dgm:prSet presAssocID="{A75568BA-B4BB-4C2F-8F8F-56570450CA61}" presName="hierChild5" presStyleCnt="0"/>
      <dgm:spPr/>
    </dgm:pt>
    <dgm:pt modelId="{3208ED22-F571-4A82-8CD5-4AAB0E2B7BF8}" type="pres">
      <dgm:prSet presAssocID="{D3C19FC6-344B-4EC5-801D-B2A9807A3D84}" presName="hierChild5" presStyleCnt="0"/>
      <dgm:spPr/>
    </dgm:pt>
    <dgm:pt modelId="{E86F6DE9-5DF0-4A58-B05D-5A2154061B0D}" type="pres">
      <dgm:prSet presAssocID="{690973C8-D9CD-47B6-BF15-A6D75485F189}" presName="Name37" presStyleLbl="parChTrans1D4" presStyleIdx="6" presStyleCnt="15"/>
      <dgm:spPr/>
    </dgm:pt>
    <dgm:pt modelId="{985B6738-6147-40A9-9B56-9BF74ED6FDBF}" type="pres">
      <dgm:prSet presAssocID="{5D5F6B86-583E-492E-8B62-6F8435CB019C}" presName="hierRoot2" presStyleCnt="0">
        <dgm:presLayoutVars>
          <dgm:hierBranch val="init"/>
        </dgm:presLayoutVars>
      </dgm:prSet>
      <dgm:spPr/>
    </dgm:pt>
    <dgm:pt modelId="{1501CAB5-52FB-45E6-950C-D514099EA73B}" type="pres">
      <dgm:prSet presAssocID="{5D5F6B86-583E-492E-8B62-6F8435CB019C}" presName="rootComposite" presStyleCnt="0"/>
      <dgm:spPr/>
    </dgm:pt>
    <dgm:pt modelId="{62C954F2-BB4E-486B-8B36-52F731A7DA70}" type="pres">
      <dgm:prSet presAssocID="{5D5F6B86-583E-492E-8B62-6F8435CB019C}" presName="rootText" presStyleLbl="node4" presStyleIdx="6" presStyleCnt="15" custScaleX="68074" custScaleY="43248" custLinFactY="97353" custLinFactNeighborX="-51773" custLinFactNeighborY="100000">
        <dgm:presLayoutVars>
          <dgm:chPref val="3"/>
        </dgm:presLayoutVars>
      </dgm:prSet>
      <dgm:spPr/>
    </dgm:pt>
    <dgm:pt modelId="{5462F2BE-B4B5-4B9C-958A-8E6EE342862F}" type="pres">
      <dgm:prSet presAssocID="{5D5F6B86-583E-492E-8B62-6F8435CB019C}" presName="rootConnector" presStyleLbl="node4" presStyleIdx="6" presStyleCnt="15"/>
      <dgm:spPr/>
    </dgm:pt>
    <dgm:pt modelId="{8F9E9624-0294-471D-A6E2-E66397B808FD}" type="pres">
      <dgm:prSet presAssocID="{5D5F6B86-583E-492E-8B62-6F8435CB019C}" presName="hierChild4" presStyleCnt="0"/>
      <dgm:spPr/>
    </dgm:pt>
    <dgm:pt modelId="{30CF8BDA-5043-4640-8B6E-55CEE772BACF}" type="pres">
      <dgm:prSet presAssocID="{1A0189D9-2B85-49ED-9A73-17061F38943E}" presName="Name37" presStyleLbl="parChTrans1D4" presStyleIdx="7" presStyleCnt="15"/>
      <dgm:spPr/>
    </dgm:pt>
    <dgm:pt modelId="{2CB37155-D59D-42D5-96F0-4C009D38DB7A}" type="pres">
      <dgm:prSet presAssocID="{B9CC488D-1BD1-4ADA-8E5A-EF54E2159F92}" presName="hierRoot2" presStyleCnt="0">
        <dgm:presLayoutVars>
          <dgm:hierBranch val="init"/>
        </dgm:presLayoutVars>
      </dgm:prSet>
      <dgm:spPr/>
    </dgm:pt>
    <dgm:pt modelId="{9C1A0ACA-B05D-4673-BB55-5F161EB17CE9}" type="pres">
      <dgm:prSet presAssocID="{B9CC488D-1BD1-4ADA-8E5A-EF54E2159F92}" presName="rootComposite" presStyleCnt="0"/>
      <dgm:spPr/>
    </dgm:pt>
    <dgm:pt modelId="{AE6001F3-5099-4882-8337-141DF20AAF54}" type="pres">
      <dgm:prSet presAssocID="{B9CC488D-1BD1-4ADA-8E5A-EF54E2159F92}" presName="rootText" presStyleLbl="node4" presStyleIdx="7" presStyleCnt="15" custScaleX="58144" custScaleY="29895" custLinFactY="100000" custLinFactNeighborX="-43212" custLinFactNeighborY="103026">
        <dgm:presLayoutVars>
          <dgm:chPref val="3"/>
        </dgm:presLayoutVars>
      </dgm:prSet>
      <dgm:spPr/>
    </dgm:pt>
    <dgm:pt modelId="{FA0EE8AD-D1A5-4F47-BD78-FBE20365A3A0}" type="pres">
      <dgm:prSet presAssocID="{B9CC488D-1BD1-4ADA-8E5A-EF54E2159F92}" presName="rootConnector" presStyleLbl="node4" presStyleIdx="7" presStyleCnt="15"/>
      <dgm:spPr/>
    </dgm:pt>
    <dgm:pt modelId="{AD890004-2520-46FC-92F5-0B993098D72E}" type="pres">
      <dgm:prSet presAssocID="{B9CC488D-1BD1-4ADA-8E5A-EF54E2159F92}" presName="hierChild4" presStyleCnt="0"/>
      <dgm:spPr/>
    </dgm:pt>
    <dgm:pt modelId="{33EDAB2E-DE0B-4491-B9A6-F7F22E1F44D8}" type="pres">
      <dgm:prSet presAssocID="{B9CC488D-1BD1-4ADA-8E5A-EF54E2159F92}" presName="hierChild5" presStyleCnt="0"/>
      <dgm:spPr/>
    </dgm:pt>
    <dgm:pt modelId="{E9BB272C-C6EE-4DA8-A915-17649287BB84}" type="pres">
      <dgm:prSet presAssocID="{5D5F6B86-583E-492E-8B62-6F8435CB019C}" presName="hierChild5" presStyleCnt="0"/>
      <dgm:spPr/>
    </dgm:pt>
    <dgm:pt modelId="{F77E88B9-7BE5-4AA6-A5F6-B762DFD1250C}" type="pres">
      <dgm:prSet presAssocID="{22E1FA89-E695-40F3-93E2-4FE24B13A627}" presName="Name37" presStyleLbl="parChTrans1D4" presStyleIdx="8" presStyleCnt="15"/>
      <dgm:spPr/>
    </dgm:pt>
    <dgm:pt modelId="{5DC9600F-90FC-4744-8338-7196376C7427}" type="pres">
      <dgm:prSet presAssocID="{7BCED678-4A70-4FA4-985B-B00278A2C6D9}" presName="hierRoot2" presStyleCnt="0">
        <dgm:presLayoutVars>
          <dgm:hierBranch val="init"/>
        </dgm:presLayoutVars>
      </dgm:prSet>
      <dgm:spPr/>
    </dgm:pt>
    <dgm:pt modelId="{F66033DE-E0A5-4B9E-B23A-476C61B70BC3}" type="pres">
      <dgm:prSet presAssocID="{7BCED678-4A70-4FA4-985B-B00278A2C6D9}" presName="rootComposite" presStyleCnt="0"/>
      <dgm:spPr/>
    </dgm:pt>
    <dgm:pt modelId="{3AE9D8E6-78CB-4E57-913C-921B3EB83855}" type="pres">
      <dgm:prSet presAssocID="{7BCED678-4A70-4FA4-985B-B00278A2C6D9}" presName="rootText" presStyleLbl="node4" presStyleIdx="8" presStyleCnt="15" custScaleX="68074" custScaleY="43248" custLinFactY="97353" custLinFactNeighborX="-51773" custLinFactNeighborY="100000">
        <dgm:presLayoutVars>
          <dgm:chPref val="3"/>
        </dgm:presLayoutVars>
      </dgm:prSet>
      <dgm:spPr/>
    </dgm:pt>
    <dgm:pt modelId="{5DF97D4C-F799-4370-9382-6CC2D9F555E2}" type="pres">
      <dgm:prSet presAssocID="{7BCED678-4A70-4FA4-985B-B00278A2C6D9}" presName="rootConnector" presStyleLbl="node4" presStyleIdx="8" presStyleCnt="15"/>
      <dgm:spPr/>
    </dgm:pt>
    <dgm:pt modelId="{137E0CA5-B14E-44BA-9944-9B1A79CF3C6F}" type="pres">
      <dgm:prSet presAssocID="{7BCED678-4A70-4FA4-985B-B00278A2C6D9}" presName="hierChild4" presStyleCnt="0"/>
      <dgm:spPr/>
    </dgm:pt>
    <dgm:pt modelId="{DCEC783B-236B-4D59-A1D7-EA431ABCC74D}" type="pres">
      <dgm:prSet presAssocID="{98286674-B3F9-4468-B70B-4EAB9A9677B7}" presName="Name37" presStyleLbl="parChTrans1D4" presStyleIdx="9" presStyleCnt="15"/>
      <dgm:spPr/>
    </dgm:pt>
    <dgm:pt modelId="{028362FD-D3C1-4A6A-8A38-B341EA133B99}" type="pres">
      <dgm:prSet presAssocID="{09CC51F2-58D0-4D50-BF36-7B22F190894E}" presName="hierRoot2" presStyleCnt="0">
        <dgm:presLayoutVars>
          <dgm:hierBranch val="init"/>
        </dgm:presLayoutVars>
      </dgm:prSet>
      <dgm:spPr/>
    </dgm:pt>
    <dgm:pt modelId="{F6020025-F677-487A-A863-AAF439D59883}" type="pres">
      <dgm:prSet presAssocID="{09CC51F2-58D0-4D50-BF36-7B22F190894E}" presName="rootComposite" presStyleCnt="0"/>
      <dgm:spPr/>
    </dgm:pt>
    <dgm:pt modelId="{14E96A7E-27C6-42A7-A438-EF7203493C49}" type="pres">
      <dgm:prSet presAssocID="{09CC51F2-58D0-4D50-BF36-7B22F190894E}" presName="rootText" presStyleLbl="node4" presStyleIdx="9" presStyleCnt="15" custScaleX="55275" custScaleY="59540" custLinFactY="90558" custLinFactNeighborX="-51978" custLinFactNeighborY="100000">
        <dgm:presLayoutVars>
          <dgm:chPref val="3"/>
        </dgm:presLayoutVars>
      </dgm:prSet>
      <dgm:spPr/>
    </dgm:pt>
    <dgm:pt modelId="{FB5225F9-6574-4E92-8B5D-415FB0D83F3C}" type="pres">
      <dgm:prSet presAssocID="{09CC51F2-58D0-4D50-BF36-7B22F190894E}" presName="rootConnector" presStyleLbl="node4" presStyleIdx="9" presStyleCnt="15"/>
      <dgm:spPr/>
    </dgm:pt>
    <dgm:pt modelId="{2B5B4F38-0CDC-4E61-AD58-B78EA272FC6F}" type="pres">
      <dgm:prSet presAssocID="{09CC51F2-58D0-4D50-BF36-7B22F190894E}" presName="hierChild4" presStyleCnt="0"/>
      <dgm:spPr/>
    </dgm:pt>
    <dgm:pt modelId="{842595D2-9DD7-4A1A-AE14-4C98892F4731}" type="pres">
      <dgm:prSet presAssocID="{09CC51F2-58D0-4D50-BF36-7B22F190894E}" presName="hierChild5" presStyleCnt="0"/>
      <dgm:spPr/>
    </dgm:pt>
    <dgm:pt modelId="{11EA3658-5775-497D-BF59-5AEEC5C87C40}" type="pres">
      <dgm:prSet presAssocID="{7BCED678-4A70-4FA4-985B-B00278A2C6D9}" presName="hierChild5" presStyleCnt="0"/>
      <dgm:spPr/>
    </dgm:pt>
    <dgm:pt modelId="{B7B561AB-9A5D-4D93-B95B-36AAFF10FE8C}" type="pres">
      <dgm:prSet presAssocID="{90DE04E1-B106-43AD-AC5D-354C8DE8007D}" presName="hierChild5" presStyleCnt="0"/>
      <dgm:spPr/>
    </dgm:pt>
    <dgm:pt modelId="{97BCC7A6-510A-446B-96C8-77A4E84CB675}" type="pres">
      <dgm:prSet presAssocID="{7AF2D3DC-01BC-4580-8B16-553CCD3D33B7}" presName="hierChild5" presStyleCnt="0"/>
      <dgm:spPr/>
    </dgm:pt>
    <dgm:pt modelId="{4E29F733-5AF9-49B7-988D-862DB705FCFE}" type="pres">
      <dgm:prSet presAssocID="{99343814-E3F8-46A6-8B95-F4ACEB6480CB}" presName="Name37" presStyleLbl="parChTrans1D2" presStyleIdx="2" presStyleCnt="3"/>
      <dgm:spPr/>
    </dgm:pt>
    <dgm:pt modelId="{3CE725F4-2FDF-49BA-9717-5567664BA62F}" type="pres">
      <dgm:prSet presAssocID="{2B25DB68-4D0A-48A5-ADB7-B29A68EE9D2D}" presName="hierRoot2" presStyleCnt="0">
        <dgm:presLayoutVars>
          <dgm:hierBranch val="init"/>
        </dgm:presLayoutVars>
      </dgm:prSet>
      <dgm:spPr/>
    </dgm:pt>
    <dgm:pt modelId="{88DEC2C2-AE80-4045-99A6-11F9EA3264E0}" type="pres">
      <dgm:prSet presAssocID="{2B25DB68-4D0A-48A5-ADB7-B29A68EE9D2D}" presName="rootComposite" presStyleCnt="0"/>
      <dgm:spPr/>
    </dgm:pt>
    <dgm:pt modelId="{51E01FB9-5249-4526-AEE5-93DA35E01DC9}" type="pres">
      <dgm:prSet presAssocID="{2B25DB68-4D0A-48A5-ADB7-B29A68EE9D2D}" presName="rootText" presStyleLbl="node2" presStyleIdx="2" presStyleCnt="3" custScaleX="79928" custScaleY="57433" custLinFactNeighborX="-34342" custLinFactNeighborY="43596">
        <dgm:presLayoutVars>
          <dgm:chPref val="3"/>
        </dgm:presLayoutVars>
      </dgm:prSet>
      <dgm:spPr/>
    </dgm:pt>
    <dgm:pt modelId="{5F671F1A-3E12-4644-99F9-216262826E44}" type="pres">
      <dgm:prSet presAssocID="{2B25DB68-4D0A-48A5-ADB7-B29A68EE9D2D}" presName="rootConnector" presStyleLbl="node2" presStyleIdx="2" presStyleCnt="3"/>
      <dgm:spPr/>
    </dgm:pt>
    <dgm:pt modelId="{E8016E80-C275-4BF2-AC99-321801C22D11}" type="pres">
      <dgm:prSet presAssocID="{2B25DB68-4D0A-48A5-ADB7-B29A68EE9D2D}" presName="hierChild4" presStyleCnt="0"/>
      <dgm:spPr/>
    </dgm:pt>
    <dgm:pt modelId="{72B19B6F-982F-486D-A443-7227F831CE53}" type="pres">
      <dgm:prSet presAssocID="{51917A29-5F84-4FEC-A264-857B04601947}" presName="Name37" presStyleLbl="parChTrans1D3" presStyleIdx="4" presStyleCnt="5"/>
      <dgm:spPr/>
    </dgm:pt>
    <dgm:pt modelId="{052B40BF-E8BE-4003-992D-C98A55F4F47E}" type="pres">
      <dgm:prSet presAssocID="{970E218F-047D-4646-8321-13C152D6604F}" presName="hierRoot2" presStyleCnt="0">
        <dgm:presLayoutVars>
          <dgm:hierBranch val="init"/>
        </dgm:presLayoutVars>
      </dgm:prSet>
      <dgm:spPr/>
    </dgm:pt>
    <dgm:pt modelId="{B00D01C6-60BC-4515-A68D-400DEDD49CD7}" type="pres">
      <dgm:prSet presAssocID="{970E218F-047D-4646-8321-13C152D6604F}" presName="rootComposite" presStyleCnt="0"/>
      <dgm:spPr/>
    </dgm:pt>
    <dgm:pt modelId="{3468E1D9-402A-4F24-AD47-616322AAF91A}" type="pres">
      <dgm:prSet presAssocID="{970E218F-047D-4646-8321-13C152D6604F}" presName="rootText" presStyleLbl="node3" presStyleIdx="4" presStyleCnt="5" custScaleX="109338" custScaleY="54552" custLinFactNeighborX="-19631" custLinFactNeighborY="43858">
        <dgm:presLayoutVars>
          <dgm:chPref val="3"/>
        </dgm:presLayoutVars>
      </dgm:prSet>
      <dgm:spPr/>
    </dgm:pt>
    <dgm:pt modelId="{C1535DA9-BBD8-4552-8F47-18C80CF37D73}" type="pres">
      <dgm:prSet presAssocID="{970E218F-047D-4646-8321-13C152D6604F}" presName="rootConnector" presStyleLbl="node3" presStyleIdx="4" presStyleCnt="5"/>
      <dgm:spPr/>
    </dgm:pt>
    <dgm:pt modelId="{3D572823-3EC3-410E-83A8-6F831BDF283C}" type="pres">
      <dgm:prSet presAssocID="{970E218F-047D-4646-8321-13C152D6604F}" presName="hierChild4" presStyleCnt="0"/>
      <dgm:spPr/>
    </dgm:pt>
    <dgm:pt modelId="{16DFDFE9-95E9-4DCF-A76C-13D9639DD7EF}" type="pres">
      <dgm:prSet presAssocID="{A8E7D749-5FA7-4E69-9B73-CA3962AFC01A}" presName="Name37" presStyleLbl="parChTrans1D4" presStyleIdx="10" presStyleCnt="15"/>
      <dgm:spPr/>
    </dgm:pt>
    <dgm:pt modelId="{6DCA9338-8DDA-46F8-AB19-3F3EA1564A8F}" type="pres">
      <dgm:prSet presAssocID="{58B52962-1C32-4FB2-9288-0337ED5D14C1}" presName="hierRoot2" presStyleCnt="0">
        <dgm:presLayoutVars>
          <dgm:hierBranch val="init"/>
        </dgm:presLayoutVars>
      </dgm:prSet>
      <dgm:spPr/>
    </dgm:pt>
    <dgm:pt modelId="{52C84C3B-4D81-4C5B-9666-C3804E8C3279}" type="pres">
      <dgm:prSet presAssocID="{58B52962-1C32-4FB2-9288-0337ED5D14C1}" presName="rootComposite" presStyleCnt="0"/>
      <dgm:spPr/>
    </dgm:pt>
    <dgm:pt modelId="{3DB20AC9-5A40-45F7-8C85-B586A9C9FE7C}" type="pres">
      <dgm:prSet presAssocID="{58B52962-1C32-4FB2-9288-0337ED5D14C1}" presName="rootText" presStyleLbl="node4" presStyleIdx="10" presStyleCnt="15" custScaleX="59935" custScaleY="44899" custLinFactNeighborX="-5842" custLinFactNeighborY="54639">
        <dgm:presLayoutVars>
          <dgm:chPref val="3"/>
        </dgm:presLayoutVars>
      </dgm:prSet>
      <dgm:spPr/>
    </dgm:pt>
    <dgm:pt modelId="{3F125C11-2543-49E3-A5A4-78833377C51E}" type="pres">
      <dgm:prSet presAssocID="{58B52962-1C32-4FB2-9288-0337ED5D14C1}" presName="rootConnector" presStyleLbl="node4" presStyleIdx="10" presStyleCnt="15"/>
      <dgm:spPr/>
    </dgm:pt>
    <dgm:pt modelId="{CDC94B72-CA54-456E-BC46-9D52A1FBBA2F}" type="pres">
      <dgm:prSet presAssocID="{58B52962-1C32-4FB2-9288-0337ED5D14C1}" presName="hierChild4" presStyleCnt="0"/>
      <dgm:spPr/>
    </dgm:pt>
    <dgm:pt modelId="{14AB5C62-2B2B-457C-976B-9F51F0E6D552}" type="pres">
      <dgm:prSet presAssocID="{58B52962-1C32-4FB2-9288-0337ED5D14C1}" presName="hierChild5" presStyleCnt="0"/>
      <dgm:spPr/>
    </dgm:pt>
    <dgm:pt modelId="{0DBBFC86-FA6D-4028-80D9-EE9852D1B4C2}" type="pres">
      <dgm:prSet presAssocID="{D33F56E3-DFE2-45EC-B050-2302EC1D91DF}" presName="Name37" presStyleLbl="parChTrans1D4" presStyleIdx="11" presStyleCnt="15"/>
      <dgm:spPr/>
    </dgm:pt>
    <dgm:pt modelId="{23D1FA24-95B3-4B4D-A558-AF91725E658F}" type="pres">
      <dgm:prSet presAssocID="{B93AA931-F08E-4A16-BDF3-97D86D7BB846}" presName="hierRoot2" presStyleCnt="0">
        <dgm:presLayoutVars>
          <dgm:hierBranch val="init"/>
        </dgm:presLayoutVars>
      </dgm:prSet>
      <dgm:spPr/>
    </dgm:pt>
    <dgm:pt modelId="{280A510A-B5B0-49C8-8F68-2301974B75EA}" type="pres">
      <dgm:prSet presAssocID="{B93AA931-F08E-4A16-BDF3-97D86D7BB846}" presName="rootComposite" presStyleCnt="0"/>
      <dgm:spPr/>
    </dgm:pt>
    <dgm:pt modelId="{69CAEB5C-4467-4742-9E26-A8E342C6227A}" type="pres">
      <dgm:prSet presAssocID="{B93AA931-F08E-4A16-BDF3-97D86D7BB846}" presName="rootText" presStyleLbl="node4" presStyleIdx="11" presStyleCnt="15" custScaleX="59935" custScaleY="44899" custLinFactNeighborX="-5842" custLinFactNeighborY="28412">
        <dgm:presLayoutVars>
          <dgm:chPref val="3"/>
        </dgm:presLayoutVars>
      </dgm:prSet>
      <dgm:spPr/>
    </dgm:pt>
    <dgm:pt modelId="{48B7653B-CD1F-40FE-B86A-55DDC301F3E8}" type="pres">
      <dgm:prSet presAssocID="{B93AA931-F08E-4A16-BDF3-97D86D7BB846}" presName="rootConnector" presStyleLbl="node4" presStyleIdx="11" presStyleCnt="15"/>
      <dgm:spPr/>
    </dgm:pt>
    <dgm:pt modelId="{5AB4868B-D4C0-48CC-A8CE-EE3665608DAD}" type="pres">
      <dgm:prSet presAssocID="{B93AA931-F08E-4A16-BDF3-97D86D7BB846}" presName="hierChild4" presStyleCnt="0"/>
      <dgm:spPr/>
    </dgm:pt>
    <dgm:pt modelId="{F86FE72D-8DD9-4AA8-95E8-8E901653B530}" type="pres">
      <dgm:prSet presAssocID="{B93AA931-F08E-4A16-BDF3-97D86D7BB846}" presName="hierChild5" presStyleCnt="0"/>
      <dgm:spPr/>
    </dgm:pt>
    <dgm:pt modelId="{D64D2EA8-C11F-4A93-BAC8-1A9E6A57395C}" type="pres">
      <dgm:prSet presAssocID="{5694655D-AD73-47E1-802E-1B53FE9B1D26}" presName="Name37" presStyleLbl="parChTrans1D4" presStyleIdx="12" presStyleCnt="15"/>
      <dgm:spPr/>
    </dgm:pt>
    <dgm:pt modelId="{FE0EA885-006A-4F79-9A4C-668FA88AB203}" type="pres">
      <dgm:prSet presAssocID="{602CCB02-DEC4-4B38-8695-30BC9B92C592}" presName="hierRoot2" presStyleCnt="0">
        <dgm:presLayoutVars>
          <dgm:hierBranch val="init"/>
        </dgm:presLayoutVars>
      </dgm:prSet>
      <dgm:spPr/>
    </dgm:pt>
    <dgm:pt modelId="{49420984-24D2-4FE7-AE48-C1687337A781}" type="pres">
      <dgm:prSet presAssocID="{602CCB02-DEC4-4B38-8695-30BC9B92C592}" presName="rootComposite" presStyleCnt="0"/>
      <dgm:spPr/>
    </dgm:pt>
    <dgm:pt modelId="{F6A45E53-AB6A-492F-8836-F8EE6F6374D4}" type="pres">
      <dgm:prSet presAssocID="{602CCB02-DEC4-4B38-8695-30BC9B92C592}" presName="rootText" presStyleLbl="node4" presStyleIdx="12" presStyleCnt="15" custScaleX="59935" custScaleY="44899" custLinFactNeighborX="-5842" custLinFactNeighborY="596">
        <dgm:presLayoutVars>
          <dgm:chPref val="3"/>
        </dgm:presLayoutVars>
      </dgm:prSet>
      <dgm:spPr/>
    </dgm:pt>
    <dgm:pt modelId="{50D74F07-EE05-4A77-A18A-EDA5F07CB4B4}" type="pres">
      <dgm:prSet presAssocID="{602CCB02-DEC4-4B38-8695-30BC9B92C592}" presName="rootConnector" presStyleLbl="node4" presStyleIdx="12" presStyleCnt="15"/>
      <dgm:spPr/>
    </dgm:pt>
    <dgm:pt modelId="{64DE3205-BE6F-4A14-9BB7-10CC611EA3B4}" type="pres">
      <dgm:prSet presAssocID="{602CCB02-DEC4-4B38-8695-30BC9B92C592}" presName="hierChild4" presStyleCnt="0"/>
      <dgm:spPr/>
    </dgm:pt>
    <dgm:pt modelId="{E4B78408-F64B-4975-9599-C9E1410E6947}" type="pres">
      <dgm:prSet presAssocID="{602CCB02-DEC4-4B38-8695-30BC9B92C592}" presName="hierChild5" presStyleCnt="0"/>
      <dgm:spPr/>
    </dgm:pt>
    <dgm:pt modelId="{A7B85359-7D52-4C7A-9E09-17232CDD0033}" type="pres">
      <dgm:prSet presAssocID="{0269E0DE-E407-4C17-8F12-8176E2C4513F}" presName="Name37" presStyleLbl="parChTrans1D4" presStyleIdx="13" presStyleCnt="15"/>
      <dgm:spPr/>
    </dgm:pt>
    <dgm:pt modelId="{3EEE9689-906C-4541-B748-C065BD4C034F}" type="pres">
      <dgm:prSet presAssocID="{40B34E50-4607-4950-9A83-9783A480A30B}" presName="hierRoot2" presStyleCnt="0">
        <dgm:presLayoutVars>
          <dgm:hierBranch val="init"/>
        </dgm:presLayoutVars>
      </dgm:prSet>
      <dgm:spPr/>
    </dgm:pt>
    <dgm:pt modelId="{1DA7830F-9476-4D93-A2AF-A02D03B1DDFD}" type="pres">
      <dgm:prSet presAssocID="{40B34E50-4607-4950-9A83-9783A480A30B}" presName="rootComposite" presStyleCnt="0"/>
      <dgm:spPr/>
    </dgm:pt>
    <dgm:pt modelId="{BBD43C2F-D7C5-4CCC-B907-47C0B64D720B}" type="pres">
      <dgm:prSet presAssocID="{40B34E50-4607-4950-9A83-9783A480A30B}" presName="rootText" presStyleLbl="node4" presStyleIdx="13" presStyleCnt="15" custScaleX="59935" custScaleY="44899" custLinFactNeighborX="-5842" custLinFactNeighborY="-26079">
        <dgm:presLayoutVars>
          <dgm:chPref val="3"/>
        </dgm:presLayoutVars>
      </dgm:prSet>
      <dgm:spPr/>
    </dgm:pt>
    <dgm:pt modelId="{E944C74E-58F7-4D3E-B8E6-532EBE504641}" type="pres">
      <dgm:prSet presAssocID="{40B34E50-4607-4950-9A83-9783A480A30B}" presName="rootConnector" presStyleLbl="node4" presStyleIdx="13" presStyleCnt="15"/>
      <dgm:spPr/>
    </dgm:pt>
    <dgm:pt modelId="{A5DEED80-7599-47C6-A5AC-0691250C00A9}" type="pres">
      <dgm:prSet presAssocID="{40B34E50-4607-4950-9A83-9783A480A30B}" presName="hierChild4" presStyleCnt="0"/>
      <dgm:spPr/>
    </dgm:pt>
    <dgm:pt modelId="{54F59EE1-538C-418B-9325-7245035FCEC0}" type="pres">
      <dgm:prSet presAssocID="{40B34E50-4607-4950-9A83-9783A480A30B}" presName="hierChild5" presStyleCnt="0"/>
      <dgm:spPr/>
    </dgm:pt>
    <dgm:pt modelId="{3A018F7A-8D3D-45F2-982C-D1575F560C62}" type="pres">
      <dgm:prSet presAssocID="{1A6A6CBA-7480-416E-84C6-B331E7645604}" presName="Name37" presStyleLbl="parChTrans1D4" presStyleIdx="14" presStyleCnt="15"/>
      <dgm:spPr/>
    </dgm:pt>
    <dgm:pt modelId="{0DAB6E4B-7EE1-4AA6-8FFA-1DA800BC3007}" type="pres">
      <dgm:prSet presAssocID="{4D1DECC5-1BAC-4350-874C-A9CD125791D7}" presName="hierRoot2" presStyleCnt="0">
        <dgm:presLayoutVars>
          <dgm:hierBranch val="init"/>
        </dgm:presLayoutVars>
      </dgm:prSet>
      <dgm:spPr/>
    </dgm:pt>
    <dgm:pt modelId="{3D5B9258-A9ED-4B99-ACFC-286CF48B248C}" type="pres">
      <dgm:prSet presAssocID="{4D1DECC5-1BAC-4350-874C-A9CD125791D7}" presName="rootComposite" presStyleCnt="0"/>
      <dgm:spPr/>
    </dgm:pt>
    <dgm:pt modelId="{E893FB63-7DC5-493B-BE45-049F422F4605}" type="pres">
      <dgm:prSet presAssocID="{4D1DECC5-1BAC-4350-874C-A9CD125791D7}" presName="rootText" presStyleLbl="node4" presStyleIdx="14" presStyleCnt="15" custScaleX="59935" custScaleY="44899" custLinFactNeighborX="-5842" custLinFactNeighborY="-53160">
        <dgm:presLayoutVars>
          <dgm:chPref val="3"/>
        </dgm:presLayoutVars>
      </dgm:prSet>
      <dgm:spPr/>
    </dgm:pt>
    <dgm:pt modelId="{0E4C144F-26E4-4DD4-9ADE-C003334FE04D}" type="pres">
      <dgm:prSet presAssocID="{4D1DECC5-1BAC-4350-874C-A9CD125791D7}" presName="rootConnector" presStyleLbl="node4" presStyleIdx="14" presStyleCnt="15"/>
      <dgm:spPr/>
    </dgm:pt>
    <dgm:pt modelId="{4358A4BA-DD6B-4432-837A-808A383E0355}" type="pres">
      <dgm:prSet presAssocID="{4D1DECC5-1BAC-4350-874C-A9CD125791D7}" presName="hierChild4" presStyleCnt="0"/>
      <dgm:spPr/>
    </dgm:pt>
    <dgm:pt modelId="{41636C54-105B-4CF8-B6F9-64E40D677C63}" type="pres">
      <dgm:prSet presAssocID="{4D1DECC5-1BAC-4350-874C-A9CD125791D7}" presName="hierChild5" presStyleCnt="0"/>
      <dgm:spPr/>
    </dgm:pt>
    <dgm:pt modelId="{5FEB0A62-71FC-4B3B-8F8C-7A85009A21C2}" type="pres">
      <dgm:prSet presAssocID="{970E218F-047D-4646-8321-13C152D6604F}" presName="hierChild5" presStyleCnt="0"/>
      <dgm:spPr/>
    </dgm:pt>
    <dgm:pt modelId="{CB85505C-4E04-415C-A24D-7239B9E8537A}" type="pres">
      <dgm:prSet presAssocID="{2B25DB68-4D0A-48A5-ADB7-B29A68EE9D2D}" presName="hierChild5" presStyleCnt="0"/>
      <dgm:spPr/>
    </dgm:pt>
    <dgm:pt modelId="{1A59BBF0-A877-4D8E-B30C-EDEB3AE5F527}" type="pres">
      <dgm:prSet presAssocID="{A6F31975-E6AA-4329-8F0E-3E1843DE1D61}" presName="hierChild3" presStyleCnt="0"/>
      <dgm:spPr/>
    </dgm:pt>
  </dgm:ptLst>
  <dgm:cxnLst>
    <dgm:cxn modelId="{BFB088DE-4A27-47C6-A791-03DBA94D7676}" type="presOf" srcId="{1A0189D9-2B85-49ED-9A73-17061F38943E}" destId="{30CF8BDA-5043-4640-8B6E-55CEE772BACF}" srcOrd="0" destOrd="0" presId="urn:microsoft.com/office/officeart/2005/8/layout/orgChart1"/>
    <dgm:cxn modelId="{35BD3195-316E-46B4-B160-F94676ADAE89}" srcId="{9A484954-C292-46AD-978B-8FF786D44C6C}" destId="{6D30E15D-E603-4BA2-9EBE-0D46DB28AEA1}" srcOrd="0" destOrd="0" parTransId="{17C3A06F-13A2-487A-B76B-122D10BA82E2}" sibTransId="{272F93BE-E7E3-4943-82EF-242AA7DFB258}"/>
    <dgm:cxn modelId="{80AB7281-F0E7-40FE-AE78-19BF67131111}" type="presOf" srcId="{5694655D-AD73-47E1-802E-1B53FE9B1D26}" destId="{D64D2EA8-C11F-4A93-BAC8-1A9E6A57395C}" srcOrd="0" destOrd="0" presId="urn:microsoft.com/office/officeart/2005/8/layout/orgChart1"/>
    <dgm:cxn modelId="{F84DB65C-070A-4BA6-A503-6B40A6747C43}" srcId="{AF269259-CF9F-4A1B-8770-76EB0E4C275F}" destId="{2F726893-F150-4066-8C31-52646AD275D4}" srcOrd="0" destOrd="0" parTransId="{BA62EB6A-C8D8-4A07-A116-DE5A11DE1F8A}" sibTransId="{E23A9CE4-CEC4-4C5D-A9D9-7A0D26639E73}"/>
    <dgm:cxn modelId="{D81ACC59-D3DB-46D2-9B03-AEEA97D00B36}" type="presOf" srcId="{58B52962-1C32-4FB2-9288-0337ED5D14C1}" destId="{3DB20AC9-5A40-45F7-8C85-B586A9C9FE7C}" srcOrd="0" destOrd="0" presId="urn:microsoft.com/office/officeart/2005/8/layout/orgChart1"/>
    <dgm:cxn modelId="{46303FF2-E8CD-4763-A106-1FAD85C21876}" type="presOf" srcId="{6D30E15D-E603-4BA2-9EBE-0D46DB28AEA1}" destId="{DA62AFF9-A5B5-4B9E-A4CD-850ECD4041B8}" srcOrd="0" destOrd="0" presId="urn:microsoft.com/office/officeart/2005/8/layout/orgChart1"/>
    <dgm:cxn modelId="{5EBE64EE-1AEB-475D-BC9C-7881B53D0406}" type="presOf" srcId="{00C774E6-110C-4D99-B4D8-0DEAE2AAD4A9}" destId="{488FA323-4920-4668-8053-2B18E1334E8E}" srcOrd="0" destOrd="0" presId="urn:microsoft.com/office/officeart/2005/8/layout/orgChart1"/>
    <dgm:cxn modelId="{8AD76233-EC09-4EED-8CA3-76C06EEADCD3}" srcId="{D3C19FC6-344B-4EC5-801D-B2A9807A3D84}" destId="{A75568BA-B4BB-4C2F-8F8F-56570450CA61}" srcOrd="0" destOrd="0" parTransId="{A51CC6EF-8BDC-4F59-B2DF-B6D778FE25CA}" sibTransId="{7F9F8C32-5FEF-4ADB-8288-B0073B932F0F}"/>
    <dgm:cxn modelId="{5455B5B4-276A-4BDE-A35E-CEDB8ADFDF5B}" srcId="{5D5F6B86-583E-492E-8B62-6F8435CB019C}" destId="{B9CC488D-1BD1-4ADA-8E5A-EF54E2159F92}" srcOrd="0" destOrd="0" parTransId="{1A0189D9-2B85-49ED-9A73-17061F38943E}" sibTransId="{83D913F5-CBDE-4BE8-BEF6-38B28E7E9ED8}"/>
    <dgm:cxn modelId="{2A351DF1-C0DF-4C31-BE76-3E27B98331B6}" srcId="{00C774E6-110C-4D99-B4D8-0DEAE2AAD4A9}" destId="{A6F31975-E6AA-4329-8F0E-3E1843DE1D61}" srcOrd="0" destOrd="0" parTransId="{7B88168F-3F16-4BA9-8FB0-5C995405A052}" sibTransId="{1710E36C-00E0-48DE-960A-5404024704AB}"/>
    <dgm:cxn modelId="{1C97776E-E56C-49C1-817A-578AB4A20E70}" type="presOf" srcId="{90DE04E1-B106-43AD-AC5D-354C8DE8007D}" destId="{657FBAF3-A1DE-4130-9CA1-4E32EE5CD9CC}" srcOrd="0" destOrd="0" presId="urn:microsoft.com/office/officeart/2005/8/layout/orgChart1"/>
    <dgm:cxn modelId="{04067CD4-BE9B-4EF8-9377-9C96B2CB5590}" type="presOf" srcId="{C1800077-5A1D-4838-BB30-A64C007F9B57}" destId="{1F007A80-6B6E-4B34-8CC9-6E9699A22FB2}" srcOrd="0" destOrd="0" presId="urn:microsoft.com/office/officeart/2005/8/layout/orgChart1"/>
    <dgm:cxn modelId="{91275AF4-C0AE-4D46-A47C-95EC1482C504}" type="presOf" srcId="{B93AA931-F08E-4A16-BDF3-97D86D7BB846}" destId="{69CAEB5C-4467-4742-9E26-A8E342C6227A}" srcOrd="0" destOrd="0" presId="urn:microsoft.com/office/officeart/2005/8/layout/orgChart1"/>
    <dgm:cxn modelId="{F43607AB-CCE8-4BB7-9B0F-10B14EE448F0}" type="presOf" srcId="{98286674-B3F9-4468-B70B-4EAB9A9677B7}" destId="{DCEC783B-236B-4D59-A1D7-EA431ABCC74D}" srcOrd="0" destOrd="0" presId="urn:microsoft.com/office/officeart/2005/8/layout/orgChart1"/>
    <dgm:cxn modelId="{8121DCF4-616D-4970-BA43-E181ACC0694E}" type="presOf" srcId="{F12C57F4-0814-4918-88B2-D5B3D89480B4}" destId="{3D161375-F793-4AD6-959C-C9E299DA2DFD}" srcOrd="0" destOrd="0" presId="urn:microsoft.com/office/officeart/2005/8/layout/orgChart1"/>
    <dgm:cxn modelId="{B68536A8-38A8-4890-B692-29C565B07FD1}" type="presOf" srcId="{B9CC488D-1BD1-4ADA-8E5A-EF54E2159F92}" destId="{FA0EE8AD-D1A5-4F47-BD78-FBE20365A3A0}" srcOrd="1" destOrd="0" presId="urn:microsoft.com/office/officeart/2005/8/layout/orgChart1"/>
    <dgm:cxn modelId="{FFD2470E-4AA8-4E7D-8E3B-BEE52E5B44E1}" type="presOf" srcId="{58B52962-1C32-4FB2-9288-0337ED5D14C1}" destId="{3F125C11-2543-49E3-A5A4-78833377C51E}" srcOrd="1" destOrd="0" presId="urn:microsoft.com/office/officeart/2005/8/layout/orgChart1"/>
    <dgm:cxn modelId="{E2C678A3-86B1-4ED7-9559-CD173EFCAA78}" srcId="{EEEBB522-F0E0-4A66-A0D2-1B2342DFB4E4}" destId="{F2659862-582C-4AA7-94CC-00D643F4DC4E}" srcOrd="0" destOrd="0" parTransId="{DAE19F31-6893-4F6A-AEBB-4B94BF39D7C3}" sibTransId="{CFB8329E-13CA-4D4F-AE4F-23E126970AC1}"/>
    <dgm:cxn modelId="{3085BF24-C3A9-4A91-B16C-252C5125EEE0}" srcId="{970E218F-047D-4646-8321-13C152D6604F}" destId="{4D1DECC5-1BAC-4350-874C-A9CD125791D7}" srcOrd="4" destOrd="0" parTransId="{1A6A6CBA-7480-416E-84C6-B331E7645604}" sibTransId="{9B1010F8-156F-418C-AE3F-E268E473162D}"/>
    <dgm:cxn modelId="{03C4FD5A-A435-4471-AC10-A84C772B2502}" srcId="{7BCED678-4A70-4FA4-985B-B00278A2C6D9}" destId="{09CC51F2-58D0-4D50-BF36-7B22F190894E}" srcOrd="0" destOrd="0" parTransId="{98286674-B3F9-4468-B70B-4EAB9A9677B7}" sibTransId="{89B37AC9-626E-4069-86C4-53C53C34C0F8}"/>
    <dgm:cxn modelId="{130C5907-6DE1-4F02-98C4-4037F1685821}" type="presOf" srcId="{2B25DB68-4D0A-48A5-ADB7-B29A68EE9D2D}" destId="{51E01FB9-5249-4526-AEE5-93DA35E01DC9}" srcOrd="0" destOrd="0" presId="urn:microsoft.com/office/officeart/2005/8/layout/orgChart1"/>
    <dgm:cxn modelId="{DCCC24FF-ADF5-4CC5-B583-4B13752ECB7B}" srcId="{7AF2D3DC-01BC-4580-8B16-553CCD3D33B7}" destId="{9A484954-C292-46AD-978B-8FF786D44C6C}" srcOrd="0" destOrd="0" parTransId="{C1800077-5A1D-4838-BB30-A64C007F9B57}" sibTransId="{A3257479-6110-45E2-A550-083AA47D82CC}"/>
    <dgm:cxn modelId="{8A4E954F-A6C9-4846-A737-F7146BFCBA9C}" type="presOf" srcId="{970E218F-047D-4646-8321-13C152D6604F}" destId="{C1535DA9-BBD8-4552-8F47-18C80CF37D73}" srcOrd="1" destOrd="0" presId="urn:microsoft.com/office/officeart/2005/8/layout/orgChart1"/>
    <dgm:cxn modelId="{E9AE8015-A0F9-449F-B15E-470B6FEDCA5C}" type="presOf" srcId="{D3C19FC6-344B-4EC5-801D-B2A9807A3D84}" destId="{AAFD60EE-BB0B-4647-852C-9CEC01F213B4}" srcOrd="0" destOrd="0" presId="urn:microsoft.com/office/officeart/2005/8/layout/orgChart1"/>
    <dgm:cxn modelId="{47A6CACB-B932-456F-A615-856E0ED80D67}" type="presOf" srcId="{5D5F6B86-583E-492E-8B62-6F8435CB019C}" destId="{62C954F2-BB4E-486B-8B36-52F731A7DA70}" srcOrd="0" destOrd="0" presId="urn:microsoft.com/office/officeart/2005/8/layout/orgChart1"/>
    <dgm:cxn modelId="{0FFD38EE-0FA1-402F-8F65-3D0D653F2878}" type="presOf" srcId="{40B34E50-4607-4950-9A83-9783A480A30B}" destId="{E944C74E-58F7-4D3E-B8E6-532EBE504641}" srcOrd="1" destOrd="0" presId="urn:microsoft.com/office/officeart/2005/8/layout/orgChart1"/>
    <dgm:cxn modelId="{9BFE0DE6-85E5-4D1C-BF9F-0DB55A1BF0A8}" type="presOf" srcId="{51917A29-5F84-4FEC-A264-857B04601947}" destId="{72B19B6F-982F-486D-A443-7227F831CE53}" srcOrd="0" destOrd="0" presId="urn:microsoft.com/office/officeart/2005/8/layout/orgChart1"/>
    <dgm:cxn modelId="{2DDFD8B2-2D52-4317-982F-D0518881AD69}" type="presOf" srcId="{B93AA931-F08E-4A16-BDF3-97D86D7BB846}" destId="{48B7653B-CD1F-40FE-B86A-55DDC301F3E8}" srcOrd="1" destOrd="0" presId="urn:microsoft.com/office/officeart/2005/8/layout/orgChart1"/>
    <dgm:cxn modelId="{DF879D49-510C-474B-A4D6-E027B3013D7E}" srcId="{7AF2D3DC-01BC-4580-8B16-553CCD3D33B7}" destId="{E63389CD-B512-4A86-B89B-251A90DD70D0}" srcOrd="1" destOrd="0" parTransId="{B3FC2301-363A-46DD-B69B-4F8A271FF009}" sibTransId="{0601B044-11B7-45D1-8D79-A28A067A9E73}"/>
    <dgm:cxn modelId="{1A2A32DE-5F0E-49FE-AFD4-BE4575740A03}" type="presOf" srcId="{9A484954-C292-46AD-978B-8FF786D44C6C}" destId="{6F2541C1-7693-45E0-9EAF-92D1D8EA2465}" srcOrd="1" destOrd="0" presId="urn:microsoft.com/office/officeart/2005/8/layout/orgChart1"/>
    <dgm:cxn modelId="{86FA1AC5-DEE8-458C-8B27-CB69239004CF}" srcId="{90DE04E1-B106-43AD-AC5D-354C8DE8007D}" destId="{D3C19FC6-344B-4EC5-801D-B2A9807A3D84}" srcOrd="1" destOrd="0" parTransId="{9EBB55EE-09F2-4FD7-9158-1BE9EBD465A6}" sibTransId="{0706D18B-F805-4175-9339-5E26A5A8E732}"/>
    <dgm:cxn modelId="{3A15E1FF-5FAB-4E16-B9AB-5F4C57BF3AA4}" type="presOf" srcId="{09CC51F2-58D0-4D50-BF36-7B22F190894E}" destId="{FB5225F9-6574-4E92-8B5D-415FB0D83F3C}" srcOrd="1" destOrd="0" presId="urn:microsoft.com/office/officeart/2005/8/layout/orgChart1"/>
    <dgm:cxn modelId="{85B91AB9-9085-47E7-A956-63264CEB4473}" type="presOf" srcId="{9AD76E04-AD22-41D3-8937-CD395AE523D1}" destId="{80CC0AA9-5D86-4134-89CE-6581878C70EA}" srcOrd="0" destOrd="0" presId="urn:microsoft.com/office/officeart/2005/8/layout/orgChart1"/>
    <dgm:cxn modelId="{E38BCDD7-893D-49BF-80EE-AEEEA9BEF09C}" type="presOf" srcId="{BE817622-445D-4375-8BC7-147FF2407BE4}" destId="{FD928988-2755-4DAA-AF01-43F3935A10BB}" srcOrd="0" destOrd="0" presId="urn:microsoft.com/office/officeart/2005/8/layout/orgChart1"/>
    <dgm:cxn modelId="{611C8DC1-F49E-4299-87CC-EC1E87EE4D6F}" type="presOf" srcId="{0269E0DE-E407-4C17-8F12-8176E2C4513F}" destId="{A7B85359-7D52-4C7A-9E09-17232CDD0033}" srcOrd="0" destOrd="0" presId="urn:microsoft.com/office/officeart/2005/8/layout/orgChart1"/>
    <dgm:cxn modelId="{3755F929-F309-41A0-906C-7861F5850601}" type="presOf" srcId="{690973C8-D9CD-47B6-BF15-A6D75485F189}" destId="{E86F6DE9-5DF0-4A58-B05D-5A2154061B0D}" srcOrd="0" destOrd="0" presId="urn:microsoft.com/office/officeart/2005/8/layout/orgChart1"/>
    <dgm:cxn modelId="{2F5FBF73-E0F9-40FB-947F-2A1493254F44}" type="presOf" srcId="{40B34E50-4607-4950-9A83-9783A480A30B}" destId="{BBD43C2F-D7C5-4CCC-B907-47C0B64D720B}" srcOrd="0" destOrd="0" presId="urn:microsoft.com/office/officeart/2005/8/layout/orgChart1"/>
    <dgm:cxn modelId="{753D5C81-4D38-43C4-851A-180C91FEF68D}" type="presOf" srcId="{99343814-E3F8-46A6-8B95-F4ACEB6480CB}" destId="{4E29F733-5AF9-49B7-988D-862DB705FCFE}" srcOrd="0" destOrd="0" presId="urn:microsoft.com/office/officeart/2005/8/layout/orgChart1"/>
    <dgm:cxn modelId="{D26BB8FC-0496-4E9B-A4A0-8F8E0F8AC3B9}" type="presOf" srcId="{4D1DECC5-1BAC-4350-874C-A9CD125791D7}" destId="{E893FB63-7DC5-493B-BE45-049F422F4605}" srcOrd="0" destOrd="0" presId="urn:microsoft.com/office/officeart/2005/8/layout/orgChart1"/>
    <dgm:cxn modelId="{0DB81645-310D-433C-AD9F-00211AA71A01}" type="presOf" srcId="{17C3A06F-13A2-487A-B76B-122D10BA82E2}" destId="{4B8E6D28-8617-4760-9022-D71539049C60}" srcOrd="0" destOrd="0" presId="urn:microsoft.com/office/officeart/2005/8/layout/orgChart1"/>
    <dgm:cxn modelId="{D2C4260A-A3EC-4320-BEC5-5B44BD4BF09D}" type="presOf" srcId="{AF269259-CF9F-4A1B-8770-76EB0E4C275F}" destId="{9DA261C1-ED28-423A-A16D-9D5049571D3E}" srcOrd="0" destOrd="0" presId="urn:microsoft.com/office/officeart/2005/8/layout/orgChart1"/>
    <dgm:cxn modelId="{60569BA2-8C9B-46D8-992A-21BB2875C862}" type="presOf" srcId="{A51CC6EF-8BDC-4F59-B2DF-B6D778FE25CA}" destId="{4E6E2761-E1D1-4D5D-80BC-7737EA7493AA}" srcOrd="0" destOrd="0" presId="urn:microsoft.com/office/officeart/2005/8/layout/orgChart1"/>
    <dgm:cxn modelId="{AFE3F8BB-6E84-4BCF-A2C2-4306A9F1CF72}" type="presOf" srcId="{F2659862-582C-4AA7-94CC-00D643F4DC4E}" destId="{10F94949-ECC4-43A1-84A6-673D5CF914CC}" srcOrd="1" destOrd="0" presId="urn:microsoft.com/office/officeart/2005/8/layout/orgChart1"/>
    <dgm:cxn modelId="{CA4DCB89-FA6A-4160-A3E1-B9D87EF6D19F}" srcId="{A6F31975-E6AA-4329-8F0E-3E1843DE1D61}" destId="{2B25DB68-4D0A-48A5-ADB7-B29A68EE9D2D}" srcOrd="2" destOrd="0" parTransId="{99343814-E3F8-46A6-8B95-F4ACEB6480CB}" sibTransId="{35DD2485-E986-4996-B642-888AC450B217}"/>
    <dgm:cxn modelId="{35DDCAE3-C4A1-41C4-BDB4-A398441605C0}" type="presOf" srcId="{B9CC488D-1BD1-4ADA-8E5A-EF54E2159F92}" destId="{AE6001F3-5099-4882-8337-141DF20AAF54}" srcOrd="0" destOrd="0" presId="urn:microsoft.com/office/officeart/2005/8/layout/orgChart1"/>
    <dgm:cxn modelId="{F886096C-8560-4F37-AAB7-EA3493BDF23F}" type="presOf" srcId="{7BCED678-4A70-4FA4-985B-B00278A2C6D9}" destId="{5DF97D4C-F799-4370-9382-6CC2D9F555E2}" srcOrd="1" destOrd="0" presId="urn:microsoft.com/office/officeart/2005/8/layout/orgChart1"/>
    <dgm:cxn modelId="{A059571A-1608-4529-B5BB-D1F4DF97ECA8}" srcId="{7AF2D3DC-01BC-4580-8B16-553CCD3D33B7}" destId="{90DE04E1-B106-43AD-AC5D-354C8DE8007D}" srcOrd="2" destOrd="0" parTransId="{A393ADFB-3194-43B7-A0A7-ACDAA9190DCE}" sibTransId="{768C4907-F7CB-4D98-A9A4-7CCF8AA269BE}"/>
    <dgm:cxn modelId="{C4B20FB2-045A-478E-A432-9B5AB683AD76}" type="presOf" srcId="{D33F56E3-DFE2-45EC-B050-2302EC1D91DF}" destId="{0DBBFC86-FA6D-4028-80D9-EE9852D1B4C2}" srcOrd="0" destOrd="0" presId="urn:microsoft.com/office/officeart/2005/8/layout/orgChart1"/>
    <dgm:cxn modelId="{93BD1405-583D-43AF-B549-33A299BBE14A}" type="presOf" srcId="{D3C19FC6-344B-4EC5-801D-B2A9807A3D84}" destId="{1CEADDEE-428C-4EFF-AAF0-EF76B3AD028F}" srcOrd="1" destOrd="0" presId="urn:microsoft.com/office/officeart/2005/8/layout/orgChart1"/>
    <dgm:cxn modelId="{5F4B23B9-4332-45E1-B5C7-65D718E3BD49}" srcId="{970E218F-047D-4646-8321-13C152D6604F}" destId="{58B52962-1C32-4FB2-9288-0337ED5D14C1}" srcOrd="0" destOrd="0" parTransId="{A8E7D749-5FA7-4E69-9B73-CA3962AFC01A}" sibTransId="{8428A2D1-83EF-484F-B16C-19E2B31C0DC8}"/>
    <dgm:cxn modelId="{DCF9CD83-10FB-47D6-88CF-BCD2F4950C0D}" type="presOf" srcId="{602CCB02-DEC4-4B38-8695-30BC9B92C592}" destId="{50D74F07-EE05-4A77-A18A-EDA5F07CB4B4}" srcOrd="1" destOrd="0" presId="urn:microsoft.com/office/officeart/2005/8/layout/orgChart1"/>
    <dgm:cxn modelId="{C7C4BB99-4697-40CB-BD99-240331BE6E06}" type="presOf" srcId="{B3FC2301-363A-46DD-B69B-4F8A271FF009}" destId="{61DD64CB-02A1-4B93-BDE8-A826C32462B6}" srcOrd="0" destOrd="0" presId="urn:microsoft.com/office/officeart/2005/8/layout/orgChart1"/>
    <dgm:cxn modelId="{9EDD47B4-5FB1-4572-BB31-D0674BF61965}" srcId="{E63389CD-B512-4A86-B89B-251A90DD70D0}" destId="{4B9B30E5-E70B-4827-8F02-D57C21F6A90A}" srcOrd="0" destOrd="0" parTransId="{BE817622-445D-4375-8BC7-147FF2407BE4}" sibTransId="{BD9B03B8-E5F9-4AB6-B126-3478C0DFC6F4}"/>
    <dgm:cxn modelId="{2B7C3A82-2931-44B7-9A0A-72F1C41B3C5F}" type="presOf" srcId="{2B25DB68-4D0A-48A5-ADB7-B29A68EE9D2D}" destId="{5F671F1A-3E12-4644-99F9-216262826E44}" srcOrd="1" destOrd="0" presId="urn:microsoft.com/office/officeart/2005/8/layout/orgChart1"/>
    <dgm:cxn modelId="{CAA6A0B5-47B0-47D5-8FE8-72FEC3763E4C}" type="presOf" srcId="{2F726893-F150-4066-8C31-52646AD275D4}" destId="{DB689B51-AE3F-4082-AF3B-D78AD8E8A6D6}" srcOrd="1" destOrd="0" presId="urn:microsoft.com/office/officeart/2005/8/layout/orgChart1"/>
    <dgm:cxn modelId="{2F137583-F99E-4422-AC10-4C4E7D5265D3}" type="presOf" srcId="{E63389CD-B512-4A86-B89B-251A90DD70D0}" destId="{319396B3-F1ED-40E2-AD61-23FDA573ABA7}" srcOrd="0" destOrd="0" presId="urn:microsoft.com/office/officeart/2005/8/layout/orgChart1"/>
    <dgm:cxn modelId="{9CC21B03-F010-4BF5-AED6-70B1D69C47FD}" type="presOf" srcId="{EEEBB522-F0E0-4A66-A0D2-1B2342DFB4E4}" destId="{AE99F897-48AC-46F9-A2FD-B5491F1A6C7C}" srcOrd="1" destOrd="0" presId="urn:microsoft.com/office/officeart/2005/8/layout/orgChart1"/>
    <dgm:cxn modelId="{31327343-2B41-4D64-BAC3-706FFBBCF78A}" type="presOf" srcId="{DAE19F31-6893-4F6A-AEBB-4B94BF39D7C3}" destId="{2704C5BE-369F-431A-938E-8AB3FEDC51A2}" srcOrd="0" destOrd="0" presId="urn:microsoft.com/office/officeart/2005/8/layout/orgChart1"/>
    <dgm:cxn modelId="{72BBD738-109A-4465-B070-BAA2D56C1C1F}" type="presOf" srcId="{A75568BA-B4BB-4C2F-8F8F-56570450CA61}" destId="{B97CD746-6E62-49EA-AC30-B8546F948C1A}" srcOrd="1" destOrd="0" presId="urn:microsoft.com/office/officeart/2005/8/layout/orgChart1"/>
    <dgm:cxn modelId="{1AB3B50D-BA9C-43E0-8812-2DE8D0F4D3DC}" type="presOf" srcId="{09CC51F2-58D0-4D50-BF36-7B22F190894E}" destId="{14E96A7E-27C6-42A7-A438-EF7203493C49}" srcOrd="0" destOrd="0" presId="urn:microsoft.com/office/officeart/2005/8/layout/orgChart1"/>
    <dgm:cxn modelId="{13D3A672-649C-4B42-A3BB-85554D93225E}" type="presOf" srcId="{7BCED678-4A70-4FA4-985B-B00278A2C6D9}" destId="{3AE9D8E6-78CB-4E57-913C-921B3EB83855}" srcOrd="0" destOrd="0" presId="urn:microsoft.com/office/officeart/2005/8/layout/orgChart1"/>
    <dgm:cxn modelId="{D632FC5F-C2BD-4BAA-8C3C-B043572ECED3}" type="presOf" srcId="{2F726893-F150-4066-8C31-52646AD275D4}" destId="{FE73208B-F308-4B8D-B89D-A9AC800D495B}" srcOrd="0" destOrd="0" presId="urn:microsoft.com/office/officeart/2005/8/layout/orgChart1"/>
    <dgm:cxn modelId="{BC43F711-1A49-4F46-8214-6990500AC4EF}" type="presOf" srcId="{F2659862-582C-4AA7-94CC-00D643F4DC4E}" destId="{491F512A-43BE-4699-9FF7-42F0B833EF9F}" srcOrd="0" destOrd="0" presId="urn:microsoft.com/office/officeart/2005/8/layout/orgChart1"/>
    <dgm:cxn modelId="{4C9B2D10-308D-41BC-AC18-9A684A3FEBCB}" type="presOf" srcId="{6D30E15D-E603-4BA2-9EBE-0D46DB28AEA1}" destId="{4CB94276-DFE6-4875-8650-BC37E9CE2853}" srcOrd="1" destOrd="0" presId="urn:microsoft.com/office/officeart/2005/8/layout/orgChart1"/>
    <dgm:cxn modelId="{68B23307-C6DA-4CED-ADE8-C5A01CA02AE0}" type="presOf" srcId="{4B9B30E5-E70B-4827-8F02-D57C21F6A90A}" destId="{32745A33-3ECB-4A40-8B04-8B0328A94315}" srcOrd="1" destOrd="0" presId="urn:microsoft.com/office/officeart/2005/8/layout/orgChart1"/>
    <dgm:cxn modelId="{3B9F759F-4AFE-42B3-976C-FC3AE760C117}" type="presOf" srcId="{7AF2D3DC-01BC-4580-8B16-553CCD3D33B7}" destId="{31A87498-48DE-4333-82ED-B4B4F78253BF}" srcOrd="0" destOrd="0" presId="urn:microsoft.com/office/officeart/2005/8/layout/orgChart1"/>
    <dgm:cxn modelId="{4BBCB614-6D1D-4E17-920F-0C1730F1907E}" type="presOf" srcId="{4D1DECC5-1BAC-4350-874C-A9CD125791D7}" destId="{0E4C144F-26E4-4DD4-9ADE-C003334FE04D}" srcOrd="1" destOrd="0" presId="urn:microsoft.com/office/officeart/2005/8/layout/orgChart1"/>
    <dgm:cxn modelId="{E1A80508-9528-48AE-B7D2-4488986BEC51}" type="presOf" srcId="{22E1FA89-E695-40F3-93E2-4FE24B13A627}" destId="{F77E88B9-7BE5-4AA6-A5F6-B762DFD1250C}" srcOrd="0" destOrd="0" presId="urn:microsoft.com/office/officeart/2005/8/layout/orgChart1"/>
    <dgm:cxn modelId="{22485FFB-BAA8-4BC4-8D10-F2691BA1C65E}" type="presOf" srcId="{A75568BA-B4BB-4C2F-8F8F-56570450CA61}" destId="{6EF01029-18F6-4324-807E-3181DB16C606}" srcOrd="0" destOrd="0" presId="urn:microsoft.com/office/officeart/2005/8/layout/orgChart1"/>
    <dgm:cxn modelId="{63910450-9714-4BD8-92AF-5F2478183E4D}" type="presOf" srcId="{E63389CD-B512-4A86-B89B-251A90DD70D0}" destId="{C5BA5126-B6B9-4477-A9B4-1CB990AB3CC3}" srcOrd="1" destOrd="0" presId="urn:microsoft.com/office/officeart/2005/8/layout/orgChart1"/>
    <dgm:cxn modelId="{23C403C1-7AD7-4722-AA12-F596BD02818D}" type="presOf" srcId="{4B9B30E5-E70B-4827-8F02-D57C21F6A90A}" destId="{0E1C9F99-8603-4B73-B999-E457FAAC7367}" srcOrd="0" destOrd="0" presId="urn:microsoft.com/office/officeart/2005/8/layout/orgChart1"/>
    <dgm:cxn modelId="{323B15C8-7824-4943-8BE2-1155EE2A5E93}" srcId="{90DE04E1-B106-43AD-AC5D-354C8DE8007D}" destId="{EEEBB522-F0E0-4A66-A0D2-1B2342DFB4E4}" srcOrd="0" destOrd="0" parTransId="{F12C57F4-0814-4918-88B2-D5B3D89480B4}" sibTransId="{A3A6948C-05D8-4D9D-A2B8-521829922085}"/>
    <dgm:cxn modelId="{FD4AE926-1C09-4E51-A1D3-6970C602E59C}" type="presOf" srcId="{602CCB02-DEC4-4B38-8695-30BC9B92C592}" destId="{F6A45E53-AB6A-492F-8836-F8EE6F6374D4}" srcOrd="0" destOrd="0" presId="urn:microsoft.com/office/officeart/2005/8/layout/orgChart1"/>
    <dgm:cxn modelId="{6D8D565C-6960-4883-9814-7557C6F0E023}" type="presOf" srcId="{AF269259-CF9F-4A1B-8770-76EB0E4C275F}" destId="{CD85A008-B517-4985-94BB-C6C667350141}" srcOrd="1" destOrd="0" presId="urn:microsoft.com/office/officeart/2005/8/layout/orgChart1"/>
    <dgm:cxn modelId="{E96F7628-DD20-4268-AFCD-2EB80331C71A}" type="presOf" srcId="{A8E7D749-5FA7-4E69-9B73-CA3962AFC01A}" destId="{16DFDFE9-95E9-4DCF-A76C-13D9639DD7EF}" srcOrd="0" destOrd="0" presId="urn:microsoft.com/office/officeart/2005/8/layout/orgChart1"/>
    <dgm:cxn modelId="{A30E1165-C9B9-4C80-84B0-2566781B3DB5}" srcId="{970E218F-047D-4646-8321-13C152D6604F}" destId="{40B34E50-4607-4950-9A83-9783A480A30B}" srcOrd="3" destOrd="0" parTransId="{0269E0DE-E407-4C17-8F12-8176E2C4513F}" sibTransId="{3AEC4353-3CBE-4516-8768-A4FE6EB8519D}"/>
    <dgm:cxn modelId="{E3610E5C-64C0-4AAB-97D0-D4E13C341AC3}" type="presOf" srcId="{970E218F-047D-4646-8321-13C152D6604F}" destId="{3468E1D9-402A-4F24-AD47-616322AAF91A}" srcOrd="0" destOrd="0" presId="urn:microsoft.com/office/officeart/2005/8/layout/orgChart1"/>
    <dgm:cxn modelId="{A9454EC8-5C99-401C-95F5-3DEE7E47BA0D}" srcId="{970E218F-047D-4646-8321-13C152D6604F}" destId="{B93AA931-F08E-4A16-BDF3-97D86D7BB846}" srcOrd="1" destOrd="0" parTransId="{D33F56E3-DFE2-45EC-B050-2302EC1D91DF}" sibTransId="{B7C7BCA8-F5AC-498E-9378-6E4A9696B199}"/>
    <dgm:cxn modelId="{23515F4C-6ED6-40BF-8639-556C77A77886}" type="presOf" srcId="{BA62EB6A-C8D8-4A07-A116-DE5A11DE1F8A}" destId="{CCB375ED-7DED-476C-BC36-A71703848399}" srcOrd="0" destOrd="0" presId="urn:microsoft.com/office/officeart/2005/8/layout/orgChart1"/>
    <dgm:cxn modelId="{C8B68719-4594-4BCD-9776-BCC8063609A2}" type="presOf" srcId="{EEEBB522-F0E0-4A66-A0D2-1B2342DFB4E4}" destId="{800429B6-D94B-4BD1-997B-CF5320197D41}" srcOrd="0" destOrd="0" presId="urn:microsoft.com/office/officeart/2005/8/layout/orgChart1"/>
    <dgm:cxn modelId="{7A3039F8-959A-4E48-90C2-F565B9ABC00D}" type="presOf" srcId="{90DE04E1-B106-43AD-AC5D-354C8DE8007D}" destId="{2B4F9139-D52F-4A60-A53E-C1EDB53180B7}" srcOrd="1" destOrd="0" presId="urn:microsoft.com/office/officeart/2005/8/layout/orgChart1"/>
    <dgm:cxn modelId="{C5A24B4B-0649-401B-8020-85A0A8FE10CE}" srcId="{A6F31975-E6AA-4329-8F0E-3E1843DE1D61}" destId="{AF269259-CF9F-4A1B-8770-76EB0E4C275F}" srcOrd="0" destOrd="0" parTransId="{9AD76E04-AD22-41D3-8937-CD395AE523D1}" sibTransId="{81C90B0C-9CD9-49A2-873C-A501C532C740}"/>
    <dgm:cxn modelId="{B977DCAC-3CB1-4DC2-83C4-99E41A5BFDCF}" type="presOf" srcId="{A6F31975-E6AA-4329-8F0E-3E1843DE1D61}" destId="{C2D96158-75E9-445E-A6CC-15CD6893B959}" srcOrd="1" destOrd="0" presId="urn:microsoft.com/office/officeart/2005/8/layout/orgChart1"/>
    <dgm:cxn modelId="{0F1731DC-6941-4574-99BE-EC9D93CB63C7}" srcId="{A6F31975-E6AA-4329-8F0E-3E1843DE1D61}" destId="{7AF2D3DC-01BC-4580-8B16-553CCD3D33B7}" srcOrd="1" destOrd="0" parTransId="{72996AB1-244B-4D25-84D3-01B9B90C5F85}" sibTransId="{AB074B3A-602A-4E41-954B-C5875B41C253}"/>
    <dgm:cxn modelId="{A79884F5-60B5-4FC5-8CA8-06234EA0A610}" srcId="{90DE04E1-B106-43AD-AC5D-354C8DE8007D}" destId="{5D5F6B86-583E-492E-8B62-6F8435CB019C}" srcOrd="2" destOrd="0" parTransId="{690973C8-D9CD-47B6-BF15-A6D75485F189}" sibTransId="{05CD2514-874B-4D2A-9988-68E7C17B545D}"/>
    <dgm:cxn modelId="{97FB4526-9655-49B5-A8AD-B5CCCD027D2B}" type="presOf" srcId="{7AF2D3DC-01BC-4580-8B16-553CCD3D33B7}" destId="{3B115F26-B943-4FDF-9FBD-91750E8E58FC}" srcOrd="1" destOrd="0" presId="urn:microsoft.com/office/officeart/2005/8/layout/orgChart1"/>
    <dgm:cxn modelId="{EC35FE68-6465-4F88-AB91-36176E670F6E}" type="presOf" srcId="{1A6A6CBA-7480-416E-84C6-B331E7645604}" destId="{3A018F7A-8D3D-45F2-982C-D1575F560C62}" srcOrd="0" destOrd="0" presId="urn:microsoft.com/office/officeart/2005/8/layout/orgChart1"/>
    <dgm:cxn modelId="{A8A162D0-479D-4BD6-90C0-27EC471C5CF0}" type="presOf" srcId="{72996AB1-244B-4D25-84D3-01B9B90C5F85}" destId="{A75630D2-8757-459F-9C18-88FFD8266AF1}" srcOrd="0" destOrd="0" presId="urn:microsoft.com/office/officeart/2005/8/layout/orgChart1"/>
    <dgm:cxn modelId="{823E023D-85BA-4013-8CB1-DFECA49B2383}" srcId="{90DE04E1-B106-43AD-AC5D-354C8DE8007D}" destId="{7BCED678-4A70-4FA4-985B-B00278A2C6D9}" srcOrd="3" destOrd="0" parTransId="{22E1FA89-E695-40F3-93E2-4FE24B13A627}" sibTransId="{8CC7A3F2-C532-41AF-ADEA-E8F6C9A4E842}"/>
    <dgm:cxn modelId="{77687511-4037-428F-ABF4-FB452C7A0E78}" srcId="{2B25DB68-4D0A-48A5-ADB7-B29A68EE9D2D}" destId="{970E218F-047D-4646-8321-13C152D6604F}" srcOrd="0" destOrd="0" parTransId="{51917A29-5F84-4FEC-A264-857B04601947}" sibTransId="{14A19B07-3B79-491C-B5D2-FBB4EA841183}"/>
    <dgm:cxn modelId="{53EC0B3E-00C8-475D-808C-C3E407C8620C}" type="presOf" srcId="{9EBB55EE-09F2-4FD7-9158-1BE9EBD465A6}" destId="{0BEA03E0-3AB6-4B3D-9905-DDA6E4D7FC67}" srcOrd="0" destOrd="0" presId="urn:microsoft.com/office/officeart/2005/8/layout/orgChart1"/>
    <dgm:cxn modelId="{9186D2AD-D621-432D-B4E7-17BF253BA7C3}" type="presOf" srcId="{A6F31975-E6AA-4329-8F0E-3E1843DE1D61}" destId="{685BCD7E-686B-4C19-B3DA-DDC4548A2E08}" srcOrd="0" destOrd="0" presId="urn:microsoft.com/office/officeart/2005/8/layout/orgChart1"/>
    <dgm:cxn modelId="{B9482B66-682F-4C29-8F0B-4F89BE3308C9}" type="presOf" srcId="{5D5F6B86-583E-492E-8B62-6F8435CB019C}" destId="{5462F2BE-B4B5-4B9C-958A-8E6EE342862F}" srcOrd="1" destOrd="0" presId="urn:microsoft.com/office/officeart/2005/8/layout/orgChart1"/>
    <dgm:cxn modelId="{767848B5-B5AF-4477-AC74-332BB7819C7B}" type="presOf" srcId="{A393ADFB-3194-43B7-A0A7-ACDAA9190DCE}" destId="{C7CFBDD9-94A1-4317-8770-8539C18FD3F6}" srcOrd="0" destOrd="0" presId="urn:microsoft.com/office/officeart/2005/8/layout/orgChart1"/>
    <dgm:cxn modelId="{D467FF03-9C59-4CD5-830C-CCE8CB91BE8C}" srcId="{970E218F-047D-4646-8321-13C152D6604F}" destId="{602CCB02-DEC4-4B38-8695-30BC9B92C592}" srcOrd="2" destOrd="0" parTransId="{5694655D-AD73-47E1-802E-1B53FE9B1D26}" sibTransId="{C483E025-4AD3-41BD-8416-CE8D19CB0DC6}"/>
    <dgm:cxn modelId="{D3E7D448-7FCA-4EBB-89E7-6BADF1D4DA3D}" type="presOf" srcId="{9A484954-C292-46AD-978B-8FF786D44C6C}" destId="{562E8ACE-5378-4237-9976-789936AD65F6}" srcOrd="0" destOrd="0" presId="urn:microsoft.com/office/officeart/2005/8/layout/orgChart1"/>
    <dgm:cxn modelId="{D8357D9F-79BC-4C4D-8F5D-E6EA2ECC8FBB}" type="presParOf" srcId="{488FA323-4920-4668-8053-2B18E1334E8E}" destId="{085BDC71-2F76-43D6-9D93-6998CEEB1978}" srcOrd="0" destOrd="0" presId="urn:microsoft.com/office/officeart/2005/8/layout/orgChart1"/>
    <dgm:cxn modelId="{571A76B5-FBE7-43DE-9F11-D8A2C1136E19}" type="presParOf" srcId="{085BDC71-2F76-43D6-9D93-6998CEEB1978}" destId="{9749857D-3B6E-4ADE-8F2C-579A9E00B714}" srcOrd="0" destOrd="0" presId="urn:microsoft.com/office/officeart/2005/8/layout/orgChart1"/>
    <dgm:cxn modelId="{E35628DA-934A-44D9-9ABD-E232079E6B20}" type="presParOf" srcId="{9749857D-3B6E-4ADE-8F2C-579A9E00B714}" destId="{685BCD7E-686B-4C19-B3DA-DDC4548A2E08}" srcOrd="0" destOrd="0" presId="urn:microsoft.com/office/officeart/2005/8/layout/orgChart1"/>
    <dgm:cxn modelId="{67F25B94-91C9-48BC-948E-340880105A3E}" type="presParOf" srcId="{9749857D-3B6E-4ADE-8F2C-579A9E00B714}" destId="{C2D96158-75E9-445E-A6CC-15CD6893B959}" srcOrd="1" destOrd="0" presId="urn:microsoft.com/office/officeart/2005/8/layout/orgChart1"/>
    <dgm:cxn modelId="{BECD6A32-16CD-4669-B334-9AEE234084E9}" type="presParOf" srcId="{085BDC71-2F76-43D6-9D93-6998CEEB1978}" destId="{144C6721-CE18-43FF-80F9-91F9A2EAABC0}" srcOrd="1" destOrd="0" presId="urn:microsoft.com/office/officeart/2005/8/layout/orgChart1"/>
    <dgm:cxn modelId="{AF6549C7-4428-41CC-AFCD-48D8875D144C}" type="presParOf" srcId="{144C6721-CE18-43FF-80F9-91F9A2EAABC0}" destId="{80CC0AA9-5D86-4134-89CE-6581878C70EA}" srcOrd="0" destOrd="0" presId="urn:microsoft.com/office/officeart/2005/8/layout/orgChart1"/>
    <dgm:cxn modelId="{17E7A047-A122-423B-85B7-EA8109165763}" type="presParOf" srcId="{144C6721-CE18-43FF-80F9-91F9A2EAABC0}" destId="{62869278-FB4A-425C-9AFD-78D043B4A402}" srcOrd="1" destOrd="0" presId="urn:microsoft.com/office/officeart/2005/8/layout/orgChart1"/>
    <dgm:cxn modelId="{3599E9E3-E452-41E0-954E-43D10EEECE88}" type="presParOf" srcId="{62869278-FB4A-425C-9AFD-78D043B4A402}" destId="{C4869970-7509-4CFF-9038-80F50BB212E9}" srcOrd="0" destOrd="0" presId="urn:microsoft.com/office/officeart/2005/8/layout/orgChart1"/>
    <dgm:cxn modelId="{96CB5F0D-7874-4961-A557-C70316CC0D71}" type="presParOf" srcId="{C4869970-7509-4CFF-9038-80F50BB212E9}" destId="{9DA261C1-ED28-423A-A16D-9D5049571D3E}" srcOrd="0" destOrd="0" presId="urn:microsoft.com/office/officeart/2005/8/layout/orgChart1"/>
    <dgm:cxn modelId="{BC2F5FD1-B0C5-4B08-924E-F037B163FB85}" type="presParOf" srcId="{C4869970-7509-4CFF-9038-80F50BB212E9}" destId="{CD85A008-B517-4985-94BB-C6C667350141}" srcOrd="1" destOrd="0" presId="urn:microsoft.com/office/officeart/2005/8/layout/orgChart1"/>
    <dgm:cxn modelId="{C2C19688-BE9E-480E-BA9D-13DBB7C02C2B}" type="presParOf" srcId="{62869278-FB4A-425C-9AFD-78D043B4A402}" destId="{3B1234D8-EE11-471F-91DB-3E35DD5388F4}" srcOrd="1" destOrd="0" presId="urn:microsoft.com/office/officeart/2005/8/layout/orgChart1"/>
    <dgm:cxn modelId="{9E52DAE6-E1D4-494B-BC6E-26E69278CA9E}" type="presParOf" srcId="{3B1234D8-EE11-471F-91DB-3E35DD5388F4}" destId="{CCB375ED-7DED-476C-BC36-A71703848399}" srcOrd="0" destOrd="0" presId="urn:microsoft.com/office/officeart/2005/8/layout/orgChart1"/>
    <dgm:cxn modelId="{6C5F623F-7FB4-4E68-A441-E2B6491E695C}" type="presParOf" srcId="{3B1234D8-EE11-471F-91DB-3E35DD5388F4}" destId="{E88DA397-E9C7-4F13-AFCD-87A4052D0B88}" srcOrd="1" destOrd="0" presId="urn:microsoft.com/office/officeart/2005/8/layout/orgChart1"/>
    <dgm:cxn modelId="{0117C936-8F9F-4215-A02D-D3B8BD4AFF22}" type="presParOf" srcId="{E88DA397-E9C7-4F13-AFCD-87A4052D0B88}" destId="{F9FB4DE2-D8C0-4B1A-8309-D228ECFD675E}" srcOrd="0" destOrd="0" presId="urn:microsoft.com/office/officeart/2005/8/layout/orgChart1"/>
    <dgm:cxn modelId="{DAAFDCF7-D280-4CBD-830B-0A292AD71F96}" type="presParOf" srcId="{F9FB4DE2-D8C0-4B1A-8309-D228ECFD675E}" destId="{FE73208B-F308-4B8D-B89D-A9AC800D495B}" srcOrd="0" destOrd="0" presId="urn:microsoft.com/office/officeart/2005/8/layout/orgChart1"/>
    <dgm:cxn modelId="{CC79E3FB-0E25-4615-AA1C-076EB402EABA}" type="presParOf" srcId="{F9FB4DE2-D8C0-4B1A-8309-D228ECFD675E}" destId="{DB689B51-AE3F-4082-AF3B-D78AD8E8A6D6}" srcOrd="1" destOrd="0" presId="urn:microsoft.com/office/officeart/2005/8/layout/orgChart1"/>
    <dgm:cxn modelId="{C873A717-20F7-4C94-B070-03AC8A97CA36}" type="presParOf" srcId="{E88DA397-E9C7-4F13-AFCD-87A4052D0B88}" destId="{3B8897DB-6DB2-4234-815B-733F6260BA80}" srcOrd="1" destOrd="0" presId="urn:microsoft.com/office/officeart/2005/8/layout/orgChart1"/>
    <dgm:cxn modelId="{BD7AE055-D762-4433-A1F3-B465E08A7BD9}" type="presParOf" srcId="{E88DA397-E9C7-4F13-AFCD-87A4052D0B88}" destId="{2F544D3E-96E6-4117-9727-E4549CBC3C0C}" srcOrd="2" destOrd="0" presId="urn:microsoft.com/office/officeart/2005/8/layout/orgChart1"/>
    <dgm:cxn modelId="{37B8AE86-07C4-45C8-8A5C-03C83A6C02ED}" type="presParOf" srcId="{62869278-FB4A-425C-9AFD-78D043B4A402}" destId="{8D2D0609-F6B2-4F13-86C3-1AF4B57F9B56}" srcOrd="2" destOrd="0" presId="urn:microsoft.com/office/officeart/2005/8/layout/orgChart1"/>
    <dgm:cxn modelId="{D7C9EECD-833B-4012-BF3E-BC6135AE315C}" type="presParOf" srcId="{144C6721-CE18-43FF-80F9-91F9A2EAABC0}" destId="{A75630D2-8757-459F-9C18-88FFD8266AF1}" srcOrd="2" destOrd="0" presId="urn:microsoft.com/office/officeart/2005/8/layout/orgChart1"/>
    <dgm:cxn modelId="{F6E2667B-4421-4456-87B4-48039C82EB23}" type="presParOf" srcId="{144C6721-CE18-43FF-80F9-91F9A2EAABC0}" destId="{C76B0773-D04C-45C0-A442-7B8AF3686924}" srcOrd="3" destOrd="0" presId="urn:microsoft.com/office/officeart/2005/8/layout/orgChart1"/>
    <dgm:cxn modelId="{096EBAE2-A1C2-4715-BF36-6A7544908244}" type="presParOf" srcId="{C76B0773-D04C-45C0-A442-7B8AF3686924}" destId="{AD9032DE-9BDE-4A6A-9677-169B35A63F4B}" srcOrd="0" destOrd="0" presId="urn:microsoft.com/office/officeart/2005/8/layout/orgChart1"/>
    <dgm:cxn modelId="{814D36E7-910E-4512-8D91-9D05A56BE7DD}" type="presParOf" srcId="{AD9032DE-9BDE-4A6A-9677-169B35A63F4B}" destId="{31A87498-48DE-4333-82ED-B4B4F78253BF}" srcOrd="0" destOrd="0" presId="urn:microsoft.com/office/officeart/2005/8/layout/orgChart1"/>
    <dgm:cxn modelId="{642086A5-7896-41BB-9C3F-D01ABC2A0BD1}" type="presParOf" srcId="{AD9032DE-9BDE-4A6A-9677-169B35A63F4B}" destId="{3B115F26-B943-4FDF-9FBD-91750E8E58FC}" srcOrd="1" destOrd="0" presId="urn:microsoft.com/office/officeart/2005/8/layout/orgChart1"/>
    <dgm:cxn modelId="{FEB182C1-AA71-4C95-81FE-2DD1E5300777}" type="presParOf" srcId="{C76B0773-D04C-45C0-A442-7B8AF3686924}" destId="{EB980FA1-929A-4453-AB52-C6CE2534C879}" srcOrd="1" destOrd="0" presId="urn:microsoft.com/office/officeart/2005/8/layout/orgChart1"/>
    <dgm:cxn modelId="{D063F356-34D6-41FE-B818-C18DD821C5A6}" type="presParOf" srcId="{EB980FA1-929A-4453-AB52-C6CE2534C879}" destId="{1F007A80-6B6E-4B34-8CC9-6E9699A22FB2}" srcOrd="0" destOrd="0" presId="urn:microsoft.com/office/officeart/2005/8/layout/orgChart1"/>
    <dgm:cxn modelId="{6FB84E52-9DD6-4712-A17E-E14BB9CB4492}" type="presParOf" srcId="{EB980FA1-929A-4453-AB52-C6CE2534C879}" destId="{872E3260-1A8B-4B5F-A618-478CFF290F1B}" srcOrd="1" destOrd="0" presId="urn:microsoft.com/office/officeart/2005/8/layout/orgChart1"/>
    <dgm:cxn modelId="{42548CE7-BFBA-4963-B9BE-35FDA6260E2D}" type="presParOf" srcId="{872E3260-1A8B-4B5F-A618-478CFF290F1B}" destId="{00ACB5ED-2272-4338-BBB1-B8BCA3135C7B}" srcOrd="0" destOrd="0" presId="urn:microsoft.com/office/officeart/2005/8/layout/orgChart1"/>
    <dgm:cxn modelId="{82E03BC1-09C6-4B15-97BE-D6197F401449}" type="presParOf" srcId="{00ACB5ED-2272-4338-BBB1-B8BCA3135C7B}" destId="{562E8ACE-5378-4237-9976-789936AD65F6}" srcOrd="0" destOrd="0" presId="urn:microsoft.com/office/officeart/2005/8/layout/orgChart1"/>
    <dgm:cxn modelId="{C004246A-3C88-4075-B896-C80752017967}" type="presParOf" srcId="{00ACB5ED-2272-4338-BBB1-B8BCA3135C7B}" destId="{6F2541C1-7693-45E0-9EAF-92D1D8EA2465}" srcOrd="1" destOrd="0" presId="urn:microsoft.com/office/officeart/2005/8/layout/orgChart1"/>
    <dgm:cxn modelId="{AC434052-D0A1-4C40-9EA9-732DBB873A98}" type="presParOf" srcId="{872E3260-1A8B-4B5F-A618-478CFF290F1B}" destId="{7CD79BE1-212C-4AFB-827F-41773D51826F}" srcOrd="1" destOrd="0" presId="urn:microsoft.com/office/officeart/2005/8/layout/orgChart1"/>
    <dgm:cxn modelId="{DBF79F49-99B2-4994-A521-585B3E9DF0CF}" type="presParOf" srcId="{7CD79BE1-212C-4AFB-827F-41773D51826F}" destId="{4B8E6D28-8617-4760-9022-D71539049C60}" srcOrd="0" destOrd="0" presId="urn:microsoft.com/office/officeart/2005/8/layout/orgChart1"/>
    <dgm:cxn modelId="{DD588B7D-7B46-46ED-B5BB-EA85FEBC4FE3}" type="presParOf" srcId="{7CD79BE1-212C-4AFB-827F-41773D51826F}" destId="{3855F8E7-6797-4E66-9943-8EEE58AF2DA8}" srcOrd="1" destOrd="0" presId="urn:microsoft.com/office/officeart/2005/8/layout/orgChart1"/>
    <dgm:cxn modelId="{45883103-9BD8-45F0-8614-829ADC19C59B}" type="presParOf" srcId="{3855F8E7-6797-4E66-9943-8EEE58AF2DA8}" destId="{DED18F89-16C1-4201-8B08-1CC14C60B66B}" srcOrd="0" destOrd="0" presId="urn:microsoft.com/office/officeart/2005/8/layout/orgChart1"/>
    <dgm:cxn modelId="{00057571-D469-428E-813E-3100AD7925AA}" type="presParOf" srcId="{DED18F89-16C1-4201-8B08-1CC14C60B66B}" destId="{DA62AFF9-A5B5-4B9E-A4CD-850ECD4041B8}" srcOrd="0" destOrd="0" presId="urn:microsoft.com/office/officeart/2005/8/layout/orgChart1"/>
    <dgm:cxn modelId="{A7E40AF3-85B8-4E63-B807-85D79DE931EF}" type="presParOf" srcId="{DED18F89-16C1-4201-8B08-1CC14C60B66B}" destId="{4CB94276-DFE6-4875-8650-BC37E9CE2853}" srcOrd="1" destOrd="0" presId="urn:microsoft.com/office/officeart/2005/8/layout/orgChart1"/>
    <dgm:cxn modelId="{592EC230-BDCC-4AA0-AC3F-A9AC0D58F752}" type="presParOf" srcId="{3855F8E7-6797-4E66-9943-8EEE58AF2DA8}" destId="{24F00AD4-E9B5-4CD8-A366-289934D9F118}" srcOrd="1" destOrd="0" presId="urn:microsoft.com/office/officeart/2005/8/layout/orgChart1"/>
    <dgm:cxn modelId="{A95548ED-659C-4629-AA73-8A29C9C56BEF}" type="presParOf" srcId="{3855F8E7-6797-4E66-9943-8EEE58AF2DA8}" destId="{BFC5B2DC-9DED-4CAA-A0AD-643E772CBE2E}" srcOrd="2" destOrd="0" presId="urn:microsoft.com/office/officeart/2005/8/layout/orgChart1"/>
    <dgm:cxn modelId="{451F469B-DEDF-49E2-A915-F915EC569146}" type="presParOf" srcId="{872E3260-1A8B-4B5F-A618-478CFF290F1B}" destId="{A8FFDF1F-5FDB-4CB3-9757-AA55886A249D}" srcOrd="2" destOrd="0" presId="urn:microsoft.com/office/officeart/2005/8/layout/orgChart1"/>
    <dgm:cxn modelId="{57DC744F-0233-4C05-BBA7-A40BC08CE658}" type="presParOf" srcId="{EB980FA1-929A-4453-AB52-C6CE2534C879}" destId="{61DD64CB-02A1-4B93-BDE8-A826C32462B6}" srcOrd="2" destOrd="0" presId="urn:microsoft.com/office/officeart/2005/8/layout/orgChart1"/>
    <dgm:cxn modelId="{65F66298-B56F-436E-9A62-1D0FF2E1942E}" type="presParOf" srcId="{EB980FA1-929A-4453-AB52-C6CE2534C879}" destId="{F18BEEE9-7C35-4CDF-842C-252DE407707D}" srcOrd="3" destOrd="0" presId="urn:microsoft.com/office/officeart/2005/8/layout/orgChart1"/>
    <dgm:cxn modelId="{829F5072-D16D-48FC-9715-C643AA198878}" type="presParOf" srcId="{F18BEEE9-7C35-4CDF-842C-252DE407707D}" destId="{975FE099-B337-4D9B-AD77-A8E4BA5827CE}" srcOrd="0" destOrd="0" presId="urn:microsoft.com/office/officeart/2005/8/layout/orgChart1"/>
    <dgm:cxn modelId="{2C0FFC22-E5BF-4F3E-9BBF-2124A9C218FB}" type="presParOf" srcId="{975FE099-B337-4D9B-AD77-A8E4BA5827CE}" destId="{319396B3-F1ED-40E2-AD61-23FDA573ABA7}" srcOrd="0" destOrd="0" presId="urn:microsoft.com/office/officeart/2005/8/layout/orgChart1"/>
    <dgm:cxn modelId="{BF09091F-824D-4868-8C15-13FC4EE71813}" type="presParOf" srcId="{975FE099-B337-4D9B-AD77-A8E4BA5827CE}" destId="{C5BA5126-B6B9-4477-A9B4-1CB990AB3CC3}" srcOrd="1" destOrd="0" presId="urn:microsoft.com/office/officeart/2005/8/layout/orgChart1"/>
    <dgm:cxn modelId="{DA8B450C-2DCF-47FA-B2D8-214B6C636DB7}" type="presParOf" srcId="{F18BEEE9-7C35-4CDF-842C-252DE407707D}" destId="{45DBF33B-EE6F-4386-ADD4-1D1B3AC6BCDD}" srcOrd="1" destOrd="0" presId="urn:microsoft.com/office/officeart/2005/8/layout/orgChart1"/>
    <dgm:cxn modelId="{87236DCF-E283-43A9-9BC7-294688EAE452}" type="presParOf" srcId="{45DBF33B-EE6F-4386-ADD4-1D1B3AC6BCDD}" destId="{FD928988-2755-4DAA-AF01-43F3935A10BB}" srcOrd="0" destOrd="0" presId="urn:microsoft.com/office/officeart/2005/8/layout/orgChart1"/>
    <dgm:cxn modelId="{4B2C99D0-B877-4310-A625-89A57D07B3DB}" type="presParOf" srcId="{45DBF33B-EE6F-4386-ADD4-1D1B3AC6BCDD}" destId="{46D6BB74-BC2B-4D21-B0DF-AE60D094F0A2}" srcOrd="1" destOrd="0" presId="urn:microsoft.com/office/officeart/2005/8/layout/orgChart1"/>
    <dgm:cxn modelId="{D3034D1A-E82C-4CB2-A87F-576BB98D1698}" type="presParOf" srcId="{46D6BB74-BC2B-4D21-B0DF-AE60D094F0A2}" destId="{3F06EED1-7E72-48DE-959F-A07BE52E5F9F}" srcOrd="0" destOrd="0" presId="urn:microsoft.com/office/officeart/2005/8/layout/orgChart1"/>
    <dgm:cxn modelId="{CCFA21C8-CB54-4AC6-91E9-96D35E865FCC}" type="presParOf" srcId="{3F06EED1-7E72-48DE-959F-A07BE52E5F9F}" destId="{0E1C9F99-8603-4B73-B999-E457FAAC7367}" srcOrd="0" destOrd="0" presId="urn:microsoft.com/office/officeart/2005/8/layout/orgChart1"/>
    <dgm:cxn modelId="{EB81E25A-5DC3-4A8A-99CA-D39FDB3A5236}" type="presParOf" srcId="{3F06EED1-7E72-48DE-959F-A07BE52E5F9F}" destId="{32745A33-3ECB-4A40-8B04-8B0328A94315}" srcOrd="1" destOrd="0" presId="urn:microsoft.com/office/officeart/2005/8/layout/orgChart1"/>
    <dgm:cxn modelId="{E9DD164F-B5CE-47B0-8020-E81F77EE1AFE}" type="presParOf" srcId="{46D6BB74-BC2B-4D21-B0DF-AE60D094F0A2}" destId="{3A97917A-3AF2-42B1-8785-3FFB501864FB}" srcOrd="1" destOrd="0" presId="urn:microsoft.com/office/officeart/2005/8/layout/orgChart1"/>
    <dgm:cxn modelId="{F40601FD-D2CF-4F76-A20E-B0F54738F630}" type="presParOf" srcId="{46D6BB74-BC2B-4D21-B0DF-AE60D094F0A2}" destId="{6EC6BA7D-601B-4141-BBBD-8571FD45D8D6}" srcOrd="2" destOrd="0" presId="urn:microsoft.com/office/officeart/2005/8/layout/orgChart1"/>
    <dgm:cxn modelId="{C3B6467B-0D92-460B-9EBC-5F5EEF2CFCC5}" type="presParOf" srcId="{F18BEEE9-7C35-4CDF-842C-252DE407707D}" destId="{D9094CEA-55D2-41F7-B4EA-7A430562B363}" srcOrd="2" destOrd="0" presId="urn:microsoft.com/office/officeart/2005/8/layout/orgChart1"/>
    <dgm:cxn modelId="{DC40A895-4982-43AE-8987-8B4BA32C1A54}" type="presParOf" srcId="{EB980FA1-929A-4453-AB52-C6CE2534C879}" destId="{C7CFBDD9-94A1-4317-8770-8539C18FD3F6}" srcOrd="4" destOrd="0" presId="urn:microsoft.com/office/officeart/2005/8/layout/orgChart1"/>
    <dgm:cxn modelId="{242552AD-0953-4093-82EF-148C2061220F}" type="presParOf" srcId="{EB980FA1-929A-4453-AB52-C6CE2534C879}" destId="{3012A2E4-106C-4174-B76B-62AF893041D6}" srcOrd="5" destOrd="0" presId="urn:microsoft.com/office/officeart/2005/8/layout/orgChart1"/>
    <dgm:cxn modelId="{233774CA-A3E6-432A-B3CE-E9311E7631F5}" type="presParOf" srcId="{3012A2E4-106C-4174-B76B-62AF893041D6}" destId="{231E5891-B1F6-4F94-AB8C-B79E5E01BFAC}" srcOrd="0" destOrd="0" presId="urn:microsoft.com/office/officeart/2005/8/layout/orgChart1"/>
    <dgm:cxn modelId="{DCB337CC-7263-45E1-ACE0-A2425C0F0E8C}" type="presParOf" srcId="{231E5891-B1F6-4F94-AB8C-B79E5E01BFAC}" destId="{657FBAF3-A1DE-4130-9CA1-4E32EE5CD9CC}" srcOrd="0" destOrd="0" presId="urn:microsoft.com/office/officeart/2005/8/layout/orgChart1"/>
    <dgm:cxn modelId="{654B5272-4B2D-42EF-9B52-CB9F86A1172C}" type="presParOf" srcId="{231E5891-B1F6-4F94-AB8C-B79E5E01BFAC}" destId="{2B4F9139-D52F-4A60-A53E-C1EDB53180B7}" srcOrd="1" destOrd="0" presId="urn:microsoft.com/office/officeart/2005/8/layout/orgChart1"/>
    <dgm:cxn modelId="{760CA1D2-65DA-49B4-B48E-8E369C971641}" type="presParOf" srcId="{3012A2E4-106C-4174-B76B-62AF893041D6}" destId="{E2E7B75F-3E56-472E-A982-4647684CB50F}" srcOrd="1" destOrd="0" presId="urn:microsoft.com/office/officeart/2005/8/layout/orgChart1"/>
    <dgm:cxn modelId="{A31D6306-8681-43BF-B0E5-E2F445AAA371}" type="presParOf" srcId="{E2E7B75F-3E56-472E-A982-4647684CB50F}" destId="{3D161375-F793-4AD6-959C-C9E299DA2DFD}" srcOrd="0" destOrd="0" presId="urn:microsoft.com/office/officeart/2005/8/layout/orgChart1"/>
    <dgm:cxn modelId="{F5D53DFF-FAF2-45C3-A6CF-06E41B405B28}" type="presParOf" srcId="{E2E7B75F-3E56-472E-A982-4647684CB50F}" destId="{D372107C-FA58-4A76-AD6D-8221626186CB}" srcOrd="1" destOrd="0" presId="urn:microsoft.com/office/officeart/2005/8/layout/orgChart1"/>
    <dgm:cxn modelId="{06580381-397B-4C87-A0B4-BF5F34A8DA3C}" type="presParOf" srcId="{D372107C-FA58-4A76-AD6D-8221626186CB}" destId="{5B4B430F-E608-4B1D-AA7D-31BCC5B3A8B4}" srcOrd="0" destOrd="0" presId="urn:microsoft.com/office/officeart/2005/8/layout/orgChart1"/>
    <dgm:cxn modelId="{CA20A1D4-D7C6-46B0-829D-074DAFB2A9B3}" type="presParOf" srcId="{5B4B430F-E608-4B1D-AA7D-31BCC5B3A8B4}" destId="{800429B6-D94B-4BD1-997B-CF5320197D41}" srcOrd="0" destOrd="0" presId="urn:microsoft.com/office/officeart/2005/8/layout/orgChart1"/>
    <dgm:cxn modelId="{99271F2D-87F5-4D84-9690-4ABC7AEE7E6A}" type="presParOf" srcId="{5B4B430F-E608-4B1D-AA7D-31BCC5B3A8B4}" destId="{AE99F897-48AC-46F9-A2FD-B5491F1A6C7C}" srcOrd="1" destOrd="0" presId="urn:microsoft.com/office/officeart/2005/8/layout/orgChart1"/>
    <dgm:cxn modelId="{58BA59B5-E608-4015-A4BB-A79CB7105F53}" type="presParOf" srcId="{D372107C-FA58-4A76-AD6D-8221626186CB}" destId="{2AF9329C-8CFA-42BF-A981-F18F30E1A487}" srcOrd="1" destOrd="0" presId="urn:microsoft.com/office/officeart/2005/8/layout/orgChart1"/>
    <dgm:cxn modelId="{1F4B983D-93CC-40A6-83E1-C592590A9F7D}" type="presParOf" srcId="{2AF9329C-8CFA-42BF-A981-F18F30E1A487}" destId="{2704C5BE-369F-431A-938E-8AB3FEDC51A2}" srcOrd="0" destOrd="0" presId="urn:microsoft.com/office/officeart/2005/8/layout/orgChart1"/>
    <dgm:cxn modelId="{3B8EEAC6-7C09-44AC-8A85-AAC6088C70F3}" type="presParOf" srcId="{2AF9329C-8CFA-42BF-A981-F18F30E1A487}" destId="{FE0D7822-9EDC-402F-ADB8-A10EEA28378F}" srcOrd="1" destOrd="0" presId="urn:microsoft.com/office/officeart/2005/8/layout/orgChart1"/>
    <dgm:cxn modelId="{BB43A102-1EBE-4153-8AC6-55CD7F880899}" type="presParOf" srcId="{FE0D7822-9EDC-402F-ADB8-A10EEA28378F}" destId="{619FC924-B9FA-4249-A79E-815521815804}" srcOrd="0" destOrd="0" presId="urn:microsoft.com/office/officeart/2005/8/layout/orgChart1"/>
    <dgm:cxn modelId="{0D267033-722A-4624-90AE-6E5F2C22FB31}" type="presParOf" srcId="{619FC924-B9FA-4249-A79E-815521815804}" destId="{491F512A-43BE-4699-9FF7-42F0B833EF9F}" srcOrd="0" destOrd="0" presId="urn:microsoft.com/office/officeart/2005/8/layout/orgChart1"/>
    <dgm:cxn modelId="{EBAFE970-6860-478E-A62A-194AD02493BB}" type="presParOf" srcId="{619FC924-B9FA-4249-A79E-815521815804}" destId="{10F94949-ECC4-43A1-84A6-673D5CF914CC}" srcOrd="1" destOrd="0" presId="urn:microsoft.com/office/officeart/2005/8/layout/orgChart1"/>
    <dgm:cxn modelId="{5F4B651A-FCCA-4385-96B8-551E8FC2A7B4}" type="presParOf" srcId="{FE0D7822-9EDC-402F-ADB8-A10EEA28378F}" destId="{519B3A4A-25DA-41B3-B1F1-A41F5820EDBD}" srcOrd="1" destOrd="0" presId="urn:microsoft.com/office/officeart/2005/8/layout/orgChart1"/>
    <dgm:cxn modelId="{E6410D13-5D51-447B-842F-8FAF87B44BB8}" type="presParOf" srcId="{FE0D7822-9EDC-402F-ADB8-A10EEA28378F}" destId="{63174C5A-D043-481E-8404-354AA30C6903}" srcOrd="2" destOrd="0" presId="urn:microsoft.com/office/officeart/2005/8/layout/orgChart1"/>
    <dgm:cxn modelId="{1CA3177D-C43D-401A-B3F0-BD77394B228A}" type="presParOf" srcId="{D372107C-FA58-4A76-AD6D-8221626186CB}" destId="{2BD6B617-9F37-4C13-A865-B9F2D141B436}" srcOrd="2" destOrd="0" presId="urn:microsoft.com/office/officeart/2005/8/layout/orgChart1"/>
    <dgm:cxn modelId="{C8EB330A-681E-4813-A827-9CCFCFA66790}" type="presParOf" srcId="{E2E7B75F-3E56-472E-A982-4647684CB50F}" destId="{0BEA03E0-3AB6-4B3D-9905-DDA6E4D7FC67}" srcOrd="2" destOrd="0" presId="urn:microsoft.com/office/officeart/2005/8/layout/orgChart1"/>
    <dgm:cxn modelId="{8D230D56-D9DA-44B5-B4AA-C0456AE5E5B2}" type="presParOf" srcId="{E2E7B75F-3E56-472E-A982-4647684CB50F}" destId="{07ADB8C6-78A7-4EE7-94FE-F2EB4B2F70E4}" srcOrd="3" destOrd="0" presId="urn:microsoft.com/office/officeart/2005/8/layout/orgChart1"/>
    <dgm:cxn modelId="{4927E853-7522-41D1-AFA2-EA19C085C0BC}" type="presParOf" srcId="{07ADB8C6-78A7-4EE7-94FE-F2EB4B2F70E4}" destId="{84417756-2D02-41CB-8509-1DD6004AA121}" srcOrd="0" destOrd="0" presId="urn:microsoft.com/office/officeart/2005/8/layout/orgChart1"/>
    <dgm:cxn modelId="{616B7008-D0D7-4003-A098-D8161A9A3FED}" type="presParOf" srcId="{84417756-2D02-41CB-8509-1DD6004AA121}" destId="{AAFD60EE-BB0B-4647-852C-9CEC01F213B4}" srcOrd="0" destOrd="0" presId="urn:microsoft.com/office/officeart/2005/8/layout/orgChart1"/>
    <dgm:cxn modelId="{0337A82A-9B61-4C31-BBFF-5B0DAB719295}" type="presParOf" srcId="{84417756-2D02-41CB-8509-1DD6004AA121}" destId="{1CEADDEE-428C-4EFF-AAF0-EF76B3AD028F}" srcOrd="1" destOrd="0" presId="urn:microsoft.com/office/officeart/2005/8/layout/orgChart1"/>
    <dgm:cxn modelId="{A2EAFD11-8E99-464E-BA2B-3930C8D86D83}" type="presParOf" srcId="{07ADB8C6-78A7-4EE7-94FE-F2EB4B2F70E4}" destId="{A32C03B2-3038-4B3A-960D-3ED903F0769F}" srcOrd="1" destOrd="0" presId="urn:microsoft.com/office/officeart/2005/8/layout/orgChart1"/>
    <dgm:cxn modelId="{79B87098-0FF0-441D-A148-B5DB4B487B83}" type="presParOf" srcId="{A32C03B2-3038-4B3A-960D-3ED903F0769F}" destId="{4E6E2761-E1D1-4D5D-80BC-7737EA7493AA}" srcOrd="0" destOrd="0" presId="urn:microsoft.com/office/officeart/2005/8/layout/orgChart1"/>
    <dgm:cxn modelId="{E1735ACB-8E11-4D68-9EA6-CC1814528EFA}" type="presParOf" srcId="{A32C03B2-3038-4B3A-960D-3ED903F0769F}" destId="{A75391E5-86A2-480D-87BF-BA54A5B64307}" srcOrd="1" destOrd="0" presId="urn:microsoft.com/office/officeart/2005/8/layout/orgChart1"/>
    <dgm:cxn modelId="{A15E4291-CA14-423B-BEE1-A6B011626E56}" type="presParOf" srcId="{A75391E5-86A2-480D-87BF-BA54A5B64307}" destId="{B271BE25-0CA2-42FF-9281-5622E0E747D6}" srcOrd="0" destOrd="0" presId="urn:microsoft.com/office/officeart/2005/8/layout/orgChart1"/>
    <dgm:cxn modelId="{64C2DBF7-538B-421D-8BFF-8854654A5F8A}" type="presParOf" srcId="{B271BE25-0CA2-42FF-9281-5622E0E747D6}" destId="{6EF01029-18F6-4324-807E-3181DB16C606}" srcOrd="0" destOrd="0" presId="urn:microsoft.com/office/officeart/2005/8/layout/orgChart1"/>
    <dgm:cxn modelId="{1408A958-731E-4CC1-9006-8C5A376E5EAE}" type="presParOf" srcId="{B271BE25-0CA2-42FF-9281-5622E0E747D6}" destId="{B97CD746-6E62-49EA-AC30-B8546F948C1A}" srcOrd="1" destOrd="0" presId="urn:microsoft.com/office/officeart/2005/8/layout/orgChart1"/>
    <dgm:cxn modelId="{913D7EF5-5399-401A-B1A0-03DDB5AC7466}" type="presParOf" srcId="{A75391E5-86A2-480D-87BF-BA54A5B64307}" destId="{A7BECC5C-5004-4397-ADF5-9CBB135DAA62}" srcOrd="1" destOrd="0" presId="urn:microsoft.com/office/officeart/2005/8/layout/orgChart1"/>
    <dgm:cxn modelId="{E1BCCEB2-D746-4A65-8173-C3D117373E45}" type="presParOf" srcId="{A75391E5-86A2-480D-87BF-BA54A5B64307}" destId="{3C292888-38FB-4124-9A9E-B29406BD71B6}" srcOrd="2" destOrd="0" presId="urn:microsoft.com/office/officeart/2005/8/layout/orgChart1"/>
    <dgm:cxn modelId="{E654BFCD-687F-48EC-85D4-B49639BF17DF}" type="presParOf" srcId="{07ADB8C6-78A7-4EE7-94FE-F2EB4B2F70E4}" destId="{3208ED22-F571-4A82-8CD5-4AAB0E2B7BF8}" srcOrd="2" destOrd="0" presId="urn:microsoft.com/office/officeart/2005/8/layout/orgChart1"/>
    <dgm:cxn modelId="{687816FC-9F71-44C6-96D8-674C2865F34F}" type="presParOf" srcId="{E2E7B75F-3E56-472E-A982-4647684CB50F}" destId="{E86F6DE9-5DF0-4A58-B05D-5A2154061B0D}" srcOrd="4" destOrd="0" presId="urn:microsoft.com/office/officeart/2005/8/layout/orgChart1"/>
    <dgm:cxn modelId="{3EF2B554-0218-40FB-A938-D9F3A9B86F95}" type="presParOf" srcId="{E2E7B75F-3E56-472E-A982-4647684CB50F}" destId="{985B6738-6147-40A9-9B56-9BF74ED6FDBF}" srcOrd="5" destOrd="0" presId="urn:microsoft.com/office/officeart/2005/8/layout/orgChart1"/>
    <dgm:cxn modelId="{7D66BE6D-1F78-41FC-9582-4A073DA6853A}" type="presParOf" srcId="{985B6738-6147-40A9-9B56-9BF74ED6FDBF}" destId="{1501CAB5-52FB-45E6-950C-D514099EA73B}" srcOrd="0" destOrd="0" presId="urn:microsoft.com/office/officeart/2005/8/layout/orgChart1"/>
    <dgm:cxn modelId="{DF6AE32C-9A15-432E-AE02-CB71E32E9FB2}" type="presParOf" srcId="{1501CAB5-52FB-45E6-950C-D514099EA73B}" destId="{62C954F2-BB4E-486B-8B36-52F731A7DA70}" srcOrd="0" destOrd="0" presId="urn:microsoft.com/office/officeart/2005/8/layout/orgChart1"/>
    <dgm:cxn modelId="{48128FA5-DAB9-4E2F-AA29-A3D6B9A42417}" type="presParOf" srcId="{1501CAB5-52FB-45E6-950C-D514099EA73B}" destId="{5462F2BE-B4B5-4B9C-958A-8E6EE342862F}" srcOrd="1" destOrd="0" presId="urn:microsoft.com/office/officeart/2005/8/layout/orgChart1"/>
    <dgm:cxn modelId="{7356D75C-04F8-45E9-9A8C-10308A3B5E6F}" type="presParOf" srcId="{985B6738-6147-40A9-9B56-9BF74ED6FDBF}" destId="{8F9E9624-0294-471D-A6E2-E66397B808FD}" srcOrd="1" destOrd="0" presId="urn:microsoft.com/office/officeart/2005/8/layout/orgChart1"/>
    <dgm:cxn modelId="{B66AA997-F4E1-449E-862A-7FFB1C923D96}" type="presParOf" srcId="{8F9E9624-0294-471D-A6E2-E66397B808FD}" destId="{30CF8BDA-5043-4640-8B6E-55CEE772BACF}" srcOrd="0" destOrd="0" presId="urn:microsoft.com/office/officeart/2005/8/layout/orgChart1"/>
    <dgm:cxn modelId="{7646026A-E8B7-4735-B23F-F397BFD30D3C}" type="presParOf" srcId="{8F9E9624-0294-471D-A6E2-E66397B808FD}" destId="{2CB37155-D59D-42D5-96F0-4C009D38DB7A}" srcOrd="1" destOrd="0" presId="urn:microsoft.com/office/officeart/2005/8/layout/orgChart1"/>
    <dgm:cxn modelId="{CCB13803-12F4-4895-9705-8366B30D979A}" type="presParOf" srcId="{2CB37155-D59D-42D5-96F0-4C009D38DB7A}" destId="{9C1A0ACA-B05D-4673-BB55-5F161EB17CE9}" srcOrd="0" destOrd="0" presId="urn:microsoft.com/office/officeart/2005/8/layout/orgChart1"/>
    <dgm:cxn modelId="{979B70F3-50B5-45AF-AA0B-BA6C7B7A7268}" type="presParOf" srcId="{9C1A0ACA-B05D-4673-BB55-5F161EB17CE9}" destId="{AE6001F3-5099-4882-8337-141DF20AAF54}" srcOrd="0" destOrd="0" presId="urn:microsoft.com/office/officeart/2005/8/layout/orgChart1"/>
    <dgm:cxn modelId="{963732F7-D7F1-488D-96FC-85CCB33D16CA}" type="presParOf" srcId="{9C1A0ACA-B05D-4673-BB55-5F161EB17CE9}" destId="{FA0EE8AD-D1A5-4F47-BD78-FBE20365A3A0}" srcOrd="1" destOrd="0" presId="urn:microsoft.com/office/officeart/2005/8/layout/orgChart1"/>
    <dgm:cxn modelId="{105AD260-F7B1-415E-B264-22CC248A508B}" type="presParOf" srcId="{2CB37155-D59D-42D5-96F0-4C009D38DB7A}" destId="{AD890004-2520-46FC-92F5-0B993098D72E}" srcOrd="1" destOrd="0" presId="urn:microsoft.com/office/officeart/2005/8/layout/orgChart1"/>
    <dgm:cxn modelId="{227C90DC-D160-4F06-BA02-C88D7A3CEC1E}" type="presParOf" srcId="{2CB37155-D59D-42D5-96F0-4C009D38DB7A}" destId="{33EDAB2E-DE0B-4491-B9A6-F7F22E1F44D8}" srcOrd="2" destOrd="0" presId="urn:microsoft.com/office/officeart/2005/8/layout/orgChart1"/>
    <dgm:cxn modelId="{3786F66D-4946-4A48-82DF-12CD7A22C23F}" type="presParOf" srcId="{985B6738-6147-40A9-9B56-9BF74ED6FDBF}" destId="{E9BB272C-C6EE-4DA8-A915-17649287BB84}" srcOrd="2" destOrd="0" presId="urn:microsoft.com/office/officeart/2005/8/layout/orgChart1"/>
    <dgm:cxn modelId="{EA58105B-41A3-4626-B47B-D6CFAB89029A}" type="presParOf" srcId="{E2E7B75F-3E56-472E-A982-4647684CB50F}" destId="{F77E88B9-7BE5-4AA6-A5F6-B762DFD1250C}" srcOrd="6" destOrd="0" presId="urn:microsoft.com/office/officeart/2005/8/layout/orgChart1"/>
    <dgm:cxn modelId="{227DB52D-AC20-4AB2-AAE1-060E26313719}" type="presParOf" srcId="{E2E7B75F-3E56-472E-A982-4647684CB50F}" destId="{5DC9600F-90FC-4744-8338-7196376C7427}" srcOrd="7" destOrd="0" presId="urn:microsoft.com/office/officeart/2005/8/layout/orgChart1"/>
    <dgm:cxn modelId="{73F76ED4-D9DC-4949-B56C-3AB809546BAC}" type="presParOf" srcId="{5DC9600F-90FC-4744-8338-7196376C7427}" destId="{F66033DE-E0A5-4B9E-B23A-476C61B70BC3}" srcOrd="0" destOrd="0" presId="urn:microsoft.com/office/officeart/2005/8/layout/orgChart1"/>
    <dgm:cxn modelId="{A579418E-4E58-45EC-BB03-C01CA01B222A}" type="presParOf" srcId="{F66033DE-E0A5-4B9E-B23A-476C61B70BC3}" destId="{3AE9D8E6-78CB-4E57-913C-921B3EB83855}" srcOrd="0" destOrd="0" presId="urn:microsoft.com/office/officeart/2005/8/layout/orgChart1"/>
    <dgm:cxn modelId="{30A9B201-D757-4107-9486-CF159B771153}" type="presParOf" srcId="{F66033DE-E0A5-4B9E-B23A-476C61B70BC3}" destId="{5DF97D4C-F799-4370-9382-6CC2D9F555E2}" srcOrd="1" destOrd="0" presId="urn:microsoft.com/office/officeart/2005/8/layout/orgChart1"/>
    <dgm:cxn modelId="{B9C1E32D-D072-49EA-AEDA-D2DE7C22CB07}" type="presParOf" srcId="{5DC9600F-90FC-4744-8338-7196376C7427}" destId="{137E0CA5-B14E-44BA-9944-9B1A79CF3C6F}" srcOrd="1" destOrd="0" presId="urn:microsoft.com/office/officeart/2005/8/layout/orgChart1"/>
    <dgm:cxn modelId="{547EFFAD-7EBB-429F-B0A6-3984F52B1D5E}" type="presParOf" srcId="{137E0CA5-B14E-44BA-9944-9B1A79CF3C6F}" destId="{DCEC783B-236B-4D59-A1D7-EA431ABCC74D}" srcOrd="0" destOrd="0" presId="urn:microsoft.com/office/officeart/2005/8/layout/orgChart1"/>
    <dgm:cxn modelId="{2D872D4F-3151-4436-93EE-36EF94A1D904}" type="presParOf" srcId="{137E0CA5-B14E-44BA-9944-9B1A79CF3C6F}" destId="{028362FD-D3C1-4A6A-8A38-B341EA133B99}" srcOrd="1" destOrd="0" presId="urn:microsoft.com/office/officeart/2005/8/layout/orgChart1"/>
    <dgm:cxn modelId="{156C2A6F-BB2D-4103-82DC-67622C599999}" type="presParOf" srcId="{028362FD-D3C1-4A6A-8A38-B341EA133B99}" destId="{F6020025-F677-487A-A863-AAF439D59883}" srcOrd="0" destOrd="0" presId="urn:microsoft.com/office/officeart/2005/8/layout/orgChart1"/>
    <dgm:cxn modelId="{3DEF42CC-3933-41F4-87B2-7B00FD0522E3}" type="presParOf" srcId="{F6020025-F677-487A-A863-AAF439D59883}" destId="{14E96A7E-27C6-42A7-A438-EF7203493C49}" srcOrd="0" destOrd="0" presId="urn:microsoft.com/office/officeart/2005/8/layout/orgChart1"/>
    <dgm:cxn modelId="{3DE752E2-367B-4BFD-9E23-034A318DB5D7}" type="presParOf" srcId="{F6020025-F677-487A-A863-AAF439D59883}" destId="{FB5225F9-6574-4E92-8B5D-415FB0D83F3C}" srcOrd="1" destOrd="0" presId="urn:microsoft.com/office/officeart/2005/8/layout/orgChart1"/>
    <dgm:cxn modelId="{C687C45D-9FDF-4ECA-9505-408D254D2ECD}" type="presParOf" srcId="{028362FD-D3C1-4A6A-8A38-B341EA133B99}" destId="{2B5B4F38-0CDC-4E61-AD58-B78EA272FC6F}" srcOrd="1" destOrd="0" presId="urn:microsoft.com/office/officeart/2005/8/layout/orgChart1"/>
    <dgm:cxn modelId="{EACAD49E-4ED1-4FF2-96AE-503D69F74CDC}" type="presParOf" srcId="{028362FD-D3C1-4A6A-8A38-B341EA133B99}" destId="{842595D2-9DD7-4A1A-AE14-4C98892F4731}" srcOrd="2" destOrd="0" presId="urn:microsoft.com/office/officeart/2005/8/layout/orgChart1"/>
    <dgm:cxn modelId="{9F4EA3AE-59CB-460D-9B4B-BF6CAF15C7A2}" type="presParOf" srcId="{5DC9600F-90FC-4744-8338-7196376C7427}" destId="{11EA3658-5775-497D-BF59-5AEEC5C87C40}" srcOrd="2" destOrd="0" presId="urn:microsoft.com/office/officeart/2005/8/layout/orgChart1"/>
    <dgm:cxn modelId="{789F46EC-EE43-493A-A6FA-CA109DC3137A}" type="presParOf" srcId="{3012A2E4-106C-4174-B76B-62AF893041D6}" destId="{B7B561AB-9A5D-4D93-B95B-36AAFF10FE8C}" srcOrd="2" destOrd="0" presId="urn:microsoft.com/office/officeart/2005/8/layout/orgChart1"/>
    <dgm:cxn modelId="{DA2AA8DE-EAE7-48EF-8A09-210517E6BEA6}" type="presParOf" srcId="{C76B0773-D04C-45C0-A442-7B8AF3686924}" destId="{97BCC7A6-510A-446B-96C8-77A4E84CB675}" srcOrd="2" destOrd="0" presId="urn:microsoft.com/office/officeart/2005/8/layout/orgChart1"/>
    <dgm:cxn modelId="{07106EC3-701E-4AC6-9B90-6BBD1972D850}" type="presParOf" srcId="{144C6721-CE18-43FF-80F9-91F9A2EAABC0}" destId="{4E29F733-5AF9-49B7-988D-862DB705FCFE}" srcOrd="4" destOrd="0" presId="urn:microsoft.com/office/officeart/2005/8/layout/orgChart1"/>
    <dgm:cxn modelId="{8DCFAC68-CA61-48FA-921D-1ABC861BD6B2}" type="presParOf" srcId="{144C6721-CE18-43FF-80F9-91F9A2EAABC0}" destId="{3CE725F4-2FDF-49BA-9717-5567664BA62F}" srcOrd="5" destOrd="0" presId="urn:microsoft.com/office/officeart/2005/8/layout/orgChart1"/>
    <dgm:cxn modelId="{481A6402-0BBD-449D-9F95-533373B13D4C}" type="presParOf" srcId="{3CE725F4-2FDF-49BA-9717-5567664BA62F}" destId="{88DEC2C2-AE80-4045-99A6-11F9EA3264E0}" srcOrd="0" destOrd="0" presId="urn:microsoft.com/office/officeart/2005/8/layout/orgChart1"/>
    <dgm:cxn modelId="{BF94D013-1D37-4F22-B54A-87497DADC773}" type="presParOf" srcId="{88DEC2C2-AE80-4045-99A6-11F9EA3264E0}" destId="{51E01FB9-5249-4526-AEE5-93DA35E01DC9}" srcOrd="0" destOrd="0" presId="urn:microsoft.com/office/officeart/2005/8/layout/orgChart1"/>
    <dgm:cxn modelId="{8A8BEE65-CD28-4EF0-A7AB-8CAB29E93DF4}" type="presParOf" srcId="{88DEC2C2-AE80-4045-99A6-11F9EA3264E0}" destId="{5F671F1A-3E12-4644-99F9-216262826E44}" srcOrd="1" destOrd="0" presId="urn:microsoft.com/office/officeart/2005/8/layout/orgChart1"/>
    <dgm:cxn modelId="{2939C558-9B27-444E-83F8-E6CBD37A50A6}" type="presParOf" srcId="{3CE725F4-2FDF-49BA-9717-5567664BA62F}" destId="{E8016E80-C275-4BF2-AC99-321801C22D11}" srcOrd="1" destOrd="0" presId="urn:microsoft.com/office/officeart/2005/8/layout/orgChart1"/>
    <dgm:cxn modelId="{13C5FB52-7D08-4C06-ADD2-FE8DF1B75D41}" type="presParOf" srcId="{E8016E80-C275-4BF2-AC99-321801C22D11}" destId="{72B19B6F-982F-486D-A443-7227F831CE53}" srcOrd="0" destOrd="0" presId="urn:microsoft.com/office/officeart/2005/8/layout/orgChart1"/>
    <dgm:cxn modelId="{6D67FE84-F7CC-4058-B9A4-D6197A6535BA}" type="presParOf" srcId="{E8016E80-C275-4BF2-AC99-321801C22D11}" destId="{052B40BF-E8BE-4003-992D-C98A55F4F47E}" srcOrd="1" destOrd="0" presId="urn:microsoft.com/office/officeart/2005/8/layout/orgChart1"/>
    <dgm:cxn modelId="{75A25356-865A-4492-BC86-9DE6A77CCB62}" type="presParOf" srcId="{052B40BF-E8BE-4003-992D-C98A55F4F47E}" destId="{B00D01C6-60BC-4515-A68D-400DEDD49CD7}" srcOrd="0" destOrd="0" presId="urn:microsoft.com/office/officeart/2005/8/layout/orgChart1"/>
    <dgm:cxn modelId="{EE0DBCE5-4002-4118-8484-90D6E1125A59}" type="presParOf" srcId="{B00D01C6-60BC-4515-A68D-400DEDD49CD7}" destId="{3468E1D9-402A-4F24-AD47-616322AAF91A}" srcOrd="0" destOrd="0" presId="urn:microsoft.com/office/officeart/2005/8/layout/orgChart1"/>
    <dgm:cxn modelId="{67D19072-9E2A-499C-A558-CF6005221ECF}" type="presParOf" srcId="{B00D01C6-60BC-4515-A68D-400DEDD49CD7}" destId="{C1535DA9-BBD8-4552-8F47-18C80CF37D73}" srcOrd="1" destOrd="0" presId="urn:microsoft.com/office/officeart/2005/8/layout/orgChart1"/>
    <dgm:cxn modelId="{CB97876C-888E-444D-864A-8981685EE624}" type="presParOf" srcId="{052B40BF-E8BE-4003-992D-C98A55F4F47E}" destId="{3D572823-3EC3-410E-83A8-6F831BDF283C}" srcOrd="1" destOrd="0" presId="urn:microsoft.com/office/officeart/2005/8/layout/orgChart1"/>
    <dgm:cxn modelId="{88C52D5D-FADD-48B1-8FA7-7BD54523E3C7}" type="presParOf" srcId="{3D572823-3EC3-410E-83A8-6F831BDF283C}" destId="{16DFDFE9-95E9-4DCF-A76C-13D9639DD7EF}" srcOrd="0" destOrd="0" presId="urn:microsoft.com/office/officeart/2005/8/layout/orgChart1"/>
    <dgm:cxn modelId="{ECDA7DD2-C23E-4CB3-9CBB-2CB46AA4A1AA}" type="presParOf" srcId="{3D572823-3EC3-410E-83A8-6F831BDF283C}" destId="{6DCA9338-8DDA-46F8-AB19-3F3EA1564A8F}" srcOrd="1" destOrd="0" presId="urn:microsoft.com/office/officeart/2005/8/layout/orgChart1"/>
    <dgm:cxn modelId="{C1408CF1-DB7C-4825-98B5-A6793C0991FE}" type="presParOf" srcId="{6DCA9338-8DDA-46F8-AB19-3F3EA1564A8F}" destId="{52C84C3B-4D81-4C5B-9666-C3804E8C3279}" srcOrd="0" destOrd="0" presId="urn:microsoft.com/office/officeart/2005/8/layout/orgChart1"/>
    <dgm:cxn modelId="{39640180-3185-4C58-BCF8-69F850489BB0}" type="presParOf" srcId="{52C84C3B-4D81-4C5B-9666-C3804E8C3279}" destId="{3DB20AC9-5A40-45F7-8C85-B586A9C9FE7C}" srcOrd="0" destOrd="0" presId="urn:microsoft.com/office/officeart/2005/8/layout/orgChart1"/>
    <dgm:cxn modelId="{620334DA-3BF2-40CC-815D-2316D6802BD3}" type="presParOf" srcId="{52C84C3B-4D81-4C5B-9666-C3804E8C3279}" destId="{3F125C11-2543-49E3-A5A4-78833377C51E}" srcOrd="1" destOrd="0" presId="urn:microsoft.com/office/officeart/2005/8/layout/orgChart1"/>
    <dgm:cxn modelId="{3A750055-A7C2-4804-8BA6-4F532DA086A0}" type="presParOf" srcId="{6DCA9338-8DDA-46F8-AB19-3F3EA1564A8F}" destId="{CDC94B72-CA54-456E-BC46-9D52A1FBBA2F}" srcOrd="1" destOrd="0" presId="urn:microsoft.com/office/officeart/2005/8/layout/orgChart1"/>
    <dgm:cxn modelId="{E6E869A1-1EFD-4AF2-8E2F-8E0899472953}" type="presParOf" srcId="{6DCA9338-8DDA-46F8-AB19-3F3EA1564A8F}" destId="{14AB5C62-2B2B-457C-976B-9F51F0E6D552}" srcOrd="2" destOrd="0" presId="urn:microsoft.com/office/officeart/2005/8/layout/orgChart1"/>
    <dgm:cxn modelId="{963B6BF7-FE13-4CA3-A8E7-5F654CF1A8AB}" type="presParOf" srcId="{3D572823-3EC3-410E-83A8-6F831BDF283C}" destId="{0DBBFC86-FA6D-4028-80D9-EE9852D1B4C2}" srcOrd="2" destOrd="0" presId="urn:microsoft.com/office/officeart/2005/8/layout/orgChart1"/>
    <dgm:cxn modelId="{EF8F936F-7681-4F1D-BDF6-F4BFACB7498B}" type="presParOf" srcId="{3D572823-3EC3-410E-83A8-6F831BDF283C}" destId="{23D1FA24-95B3-4B4D-A558-AF91725E658F}" srcOrd="3" destOrd="0" presId="urn:microsoft.com/office/officeart/2005/8/layout/orgChart1"/>
    <dgm:cxn modelId="{D7A7E1FA-1FEF-4ACF-8B58-F02C637B3838}" type="presParOf" srcId="{23D1FA24-95B3-4B4D-A558-AF91725E658F}" destId="{280A510A-B5B0-49C8-8F68-2301974B75EA}" srcOrd="0" destOrd="0" presId="urn:microsoft.com/office/officeart/2005/8/layout/orgChart1"/>
    <dgm:cxn modelId="{0792230C-FF65-48CC-A3B5-13DA9BA99D05}" type="presParOf" srcId="{280A510A-B5B0-49C8-8F68-2301974B75EA}" destId="{69CAEB5C-4467-4742-9E26-A8E342C6227A}" srcOrd="0" destOrd="0" presId="urn:microsoft.com/office/officeart/2005/8/layout/orgChart1"/>
    <dgm:cxn modelId="{515C3994-8291-4120-A530-B3BCB12B0E41}" type="presParOf" srcId="{280A510A-B5B0-49C8-8F68-2301974B75EA}" destId="{48B7653B-CD1F-40FE-B86A-55DDC301F3E8}" srcOrd="1" destOrd="0" presId="urn:microsoft.com/office/officeart/2005/8/layout/orgChart1"/>
    <dgm:cxn modelId="{B708CE15-36F7-4B36-A392-984147516803}" type="presParOf" srcId="{23D1FA24-95B3-4B4D-A558-AF91725E658F}" destId="{5AB4868B-D4C0-48CC-A8CE-EE3665608DAD}" srcOrd="1" destOrd="0" presId="urn:microsoft.com/office/officeart/2005/8/layout/orgChart1"/>
    <dgm:cxn modelId="{D6C5AAEB-E832-4806-84BC-32EFA19FE302}" type="presParOf" srcId="{23D1FA24-95B3-4B4D-A558-AF91725E658F}" destId="{F86FE72D-8DD9-4AA8-95E8-8E901653B530}" srcOrd="2" destOrd="0" presId="urn:microsoft.com/office/officeart/2005/8/layout/orgChart1"/>
    <dgm:cxn modelId="{2B686C6C-D623-4EDB-BA8C-1DA82900EFD0}" type="presParOf" srcId="{3D572823-3EC3-410E-83A8-6F831BDF283C}" destId="{D64D2EA8-C11F-4A93-BAC8-1A9E6A57395C}" srcOrd="4" destOrd="0" presId="urn:microsoft.com/office/officeart/2005/8/layout/orgChart1"/>
    <dgm:cxn modelId="{6DF5CF01-73A3-47CB-8277-53F035F91C6B}" type="presParOf" srcId="{3D572823-3EC3-410E-83A8-6F831BDF283C}" destId="{FE0EA885-006A-4F79-9A4C-668FA88AB203}" srcOrd="5" destOrd="0" presId="urn:microsoft.com/office/officeart/2005/8/layout/orgChart1"/>
    <dgm:cxn modelId="{68A42BFA-4C7D-4099-881B-08D20637CC58}" type="presParOf" srcId="{FE0EA885-006A-4F79-9A4C-668FA88AB203}" destId="{49420984-24D2-4FE7-AE48-C1687337A781}" srcOrd="0" destOrd="0" presId="urn:microsoft.com/office/officeart/2005/8/layout/orgChart1"/>
    <dgm:cxn modelId="{DE67E5D4-4632-44EB-B866-4C3747879ACD}" type="presParOf" srcId="{49420984-24D2-4FE7-AE48-C1687337A781}" destId="{F6A45E53-AB6A-492F-8836-F8EE6F6374D4}" srcOrd="0" destOrd="0" presId="urn:microsoft.com/office/officeart/2005/8/layout/orgChart1"/>
    <dgm:cxn modelId="{EF2FE96B-5219-4F3E-9293-426EC591423F}" type="presParOf" srcId="{49420984-24D2-4FE7-AE48-C1687337A781}" destId="{50D74F07-EE05-4A77-A18A-EDA5F07CB4B4}" srcOrd="1" destOrd="0" presId="urn:microsoft.com/office/officeart/2005/8/layout/orgChart1"/>
    <dgm:cxn modelId="{32A6382F-404A-48AE-9544-A12982BAA18C}" type="presParOf" srcId="{FE0EA885-006A-4F79-9A4C-668FA88AB203}" destId="{64DE3205-BE6F-4A14-9BB7-10CC611EA3B4}" srcOrd="1" destOrd="0" presId="urn:microsoft.com/office/officeart/2005/8/layout/orgChart1"/>
    <dgm:cxn modelId="{565793CE-16DF-423E-9CC1-3BD4B79317DE}" type="presParOf" srcId="{FE0EA885-006A-4F79-9A4C-668FA88AB203}" destId="{E4B78408-F64B-4975-9599-C9E1410E6947}" srcOrd="2" destOrd="0" presId="urn:microsoft.com/office/officeart/2005/8/layout/orgChart1"/>
    <dgm:cxn modelId="{220ADFB3-AD37-4A5F-9968-A0513F82B6B7}" type="presParOf" srcId="{3D572823-3EC3-410E-83A8-6F831BDF283C}" destId="{A7B85359-7D52-4C7A-9E09-17232CDD0033}" srcOrd="6" destOrd="0" presId="urn:microsoft.com/office/officeart/2005/8/layout/orgChart1"/>
    <dgm:cxn modelId="{706CF931-478D-4D40-99D0-41B447D2147D}" type="presParOf" srcId="{3D572823-3EC3-410E-83A8-6F831BDF283C}" destId="{3EEE9689-906C-4541-B748-C065BD4C034F}" srcOrd="7" destOrd="0" presId="urn:microsoft.com/office/officeart/2005/8/layout/orgChart1"/>
    <dgm:cxn modelId="{5D9DAF57-6055-42A1-9F31-AB5F453A166E}" type="presParOf" srcId="{3EEE9689-906C-4541-B748-C065BD4C034F}" destId="{1DA7830F-9476-4D93-A2AF-A02D03B1DDFD}" srcOrd="0" destOrd="0" presId="urn:microsoft.com/office/officeart/2005/8/layout/orgChart1"/>
    <dgm:cxn modelId="{160E3451-F523-45E2-AB23-6E3489B7D5CC}" type="presParOf" srcId="{1DA7830F-9476-4D93-A2AF-A02D03B1DDFD}" destId="{BBD43C2F-D7C5-4CCC-B907-47C0B64D720B}" srcOrd="0" destOrd="0" presId="urn:microsoft.com/office/officeart/2005/8/layout/orgChart1"/>
    <dgm:cxn modelId="{4D22904E-27F4-490C-B024-97C2F67151DA}" type="presParOf" srcId="{1DA7830F-9476-4D93-A2AF-A02D03B1DDFD}" destId="{E944C74E-58F7-4D3E-B8E6-532EBE504641}" srcOrd="1" destOrd="0" presId="urn:microsoft.com/office/officeart/2005/8/layout/orgChart1"/>
    <dgm:cxn modelId="{20C5AFEF-22DE-4ABC-AE44-2670CE235448}" type="presParOf" srcId="{3EEE9689-906C-4541-B748-C065BD4C034F}" destId="{A5DEED80-7599-47C6-A5AC-0691250C00A9}" srcOrd="1" destOrd="0" presId="urn:microsoft.com/office/officeart/2005/8/layout/orgChart1"/>
    <dgm:cxn modelId="{29CAE95E-EEDB-4DE6-86F3-B9B16E1BFD0A}" type="presParOf" srcId="{3EEE9689-906C-4541-B748-C065BD4C034F}" destId="{54F59EE1-538C-418B-9325-7245035FCEC0}" srcOrd="2" destOrd="0" presId="urn:microsoft.com/office/officeart/2005/8/layout/orgChart1"/>
    <dgm:cxn modelId="{2B03C823-8DAF-4C5A-8D37-FE87A63C8CD5}" type="presParOf" srcId="{3D572823-3EC3-410E-83A8-6F831BDF283C}" destId="{3A018F7A-8D3D-45F2-982C-D1575F560C62}" srcOrd="8" destOrd="0" presId="urn:microsoft.com/office/officeart/2005/8/layout/orgChart1"/>
    <dgm:cxn modelId="{1ABF3447-F85D-40EE-8229-3CC969D2CFE7}" type="presParOf" srcId="{3D572823-3EC3-410E-83A8-6F831BDF283C}" destId="{0DAB6E4B-7EE1-4AA6-8FFA-1DA800BC3007}" srcOrd="9" destOrd="0" presId="urn:microsoft.com/office/officeart/2005/8/layout/orgChart1"/>
    <dgm:cxn modelId="{9A1CCD7D-EF67-485A-B778-814BC61515B4}" type="presParOf" srcId="{0DAB6E4B-7EE1-4AA6-8FFA-1DA800BC3007}" destId="{3D5B9258-A9ED-4B99-ACFC-286CF48B248C}" srcOrd="0" destOrd="0" presId="urn:microsoft.com/office/officeart/2005/8/layout/orgChart1"/>
    <dgm:cxn modelId="{6859EE0C-6AFB-4C80-9ECF-5A95DBC3F9F5}" type="presParOf" srcId="{3D5B9258-A9ED-4B99-ACFC-286CF48B248C}" destId="{E893FB63-7DC5-493B-BE45-049F422F4605}" srcOrd="0" destOrd="0" presId="urn:microsoft.com/office/officeart/2005/8/layout/orgChart1"/>
    <dgm:cxn modelId="{AE08FD15-0C0A-41D6-8A64-B88F9F5DF4CD}" type="presParOf" srcId="{3D5B9258-A9ED-4B99-ACFC-286CF48B248C}" destId="{0E4C144F-26E4-4DD4-9ADE-C003334FE04D}" srcOrd="1" destOrd="0" presId="urn:microsoft.com/office/officeart/2005/8/layout/orgChart1"/>
    <dgm:cxn modelId="{61EFF44D-C965-4474-8832-971E8DF4E6DE}" type="presParOf" srcId="{0DAB6E4B-7EE1-4AA6-8FFA-1DA800BC3007}" destId="{4358A4BA-DD6B-4432-837A-808A383E0355}" srcOrd="1" destOrd="0" presId="urn:microsoft.com/office/officeart/2005/8/layout/orgChart1"/>
    <dgm:cxn modelId="{99EF85F3-339C-416E-AF59-6149FE5E1209}" type="presParOf" srcId="{0DAB6E4B-7EE1-4AA6-8FFA-1DA800BC3007}" destId="{41636C54-105B-4CF8-B6F9-64E40D677C63}" srcOrd="2" destOrd="0" presId="urn:microsoft.com/office/officeart/2005/8/layout/orgChart1"/>
    <dgm:cxn modelId="{754DD414-8EF7-4C17-AB04-A4D995C922B7}" type="presParOf" srcId="{052B40BF-E8BE-4003-992D-C98A55F4F47E}" destId="{5FEB0A62-71FC-4B3B-8F8C-7A85009A21C2}" srcOrd="2" destOrd="0" presId="urn:microsoft.com/office/officeart/2005/8/layout/orgChart1"/>
    <dgm:cxn modelId="{E63CC6B8-BADF-4DFE-948C-022A1BE1D80C}" type="presParOf" srcId="{3CE725F4-2FDF-49BA-9717-5567664BA62F}" destId="{CB85505C-4E04-415C-A24D-7239B9E8537A}" srcOrd="2" destOrd="0" presId="urn:microsoft.com/office/officeart/2005/8/layout/orgChart1"/>
    <dgm:cxn modelId="{D109A865-3D58-412D-9DD0-48BAD2A34BFC}" type="presParOf" srcId="{085BDC71-2F76-43D6-9D93-6998CEEB1978}" destId="{1A59BBF0-A877-4D8E-B30C-EDEB3AE5F5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18F7A-8D3D-45F2-982C-D1575F560C62}">
      <dsp:nvSpPr>
        <dsp:cNvPr id="0" name=""/>
        <dsp:cNvSpPr/>
      </dsp:nvSpPr>
      <dsp:spPr>
        <a:xfrm>
          <a:off x="5717148" y="2038067"/>
          <a:ext cx="279957" cy="2096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6356"/>
              </a:lnTo>
              <a:lnTo>
                <a:pt x="279957" y="209635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7B85359-7D52-4C7A-9E09-17232CDD0033}">
      <dsp:nvSpPr>
        <dsp:cNvPr id="0" name=""/>
        <dsp:cNvSpPr/>
      </dsp:nvSpPr>
      <dsp:spPr>
        <a:xfrm>
          <a:off x="5717148" y="2038067"/>
          <a:ext cx="281381" cy="1676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222"/>
              </a:lnTo>
              <a:lnTo>
                <a:pt x="281381" y="1676222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D64D2EA8-C11F-4A93-BAC8-1A9E6A57395C}">
      <dsp:nvSpPr>
        <dsp:cNvPr id="0" name=""/>
        <dsp:cNvSpPr/>
      </dsp:nvSpPr>
      <dsp:spPr>
        <a:xfrm>
          <a:off x="5717148" y="2038067"/>
          <a:ext cx="284898" cy="1252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606"/>
              </a:lnTo>
              <a:lnTo>
                <a:pt x="284898" y="125260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DBBFC86-FA6D-4028-80D9-EE9852D1B4C2}">
      <dsp:nvSpPr>
        <dsp:cNvPr id="0" name=""/>
        <dsp:cNvSpPr/>
      </dsp:nvSpPr>
      <dsp:spPr>
        <a:xfrm>
          <a:off x="5717148" y="2038067"/>
          <a:ext cx="282771" cy="838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778"/>
              </a:lnTo>
              <a:lnTo>
                <a:pt x="282771" y="838778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6DFDFE9-95E9-4DCF-A76C-13D9639DD7EF}">
      <dsp:nvSpPr>
        <dsp:cNvPr id="0" name=""/>
        <dsp:cNvSpPr/>
      </dsp:nvSpPr>
      <dsp:spPr>
        <a:xfrm>
          <a:off x="5717148" y="2038067"/>
          <a:ext cx="282771" cy="411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318"/>
              </a:lnTo>
              <a:lnTo>
                <a:pt x="282771" y="411318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72B19B6F-982F-486D-A443-7227F831CE53}">
      <dsp:nvSpPr>
        <dsp:cNvPr id="0" name=""/>
        <dsp:cNvSpPr/>
      </dsp:nvSpPr>
      <dsp:spPr>
        <a:xfrm>
          <a:off x="6222902" y="1420719"/>
          <a:ext cx="91440" cy="235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91"/>
              </a:lnTo>
              <a:lnTo>
                <a:pt x="45874" y="54891"/>
              </a:lnTo>
              <a:lnTo>
                <a:pt x="45874" y="235058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4E29F733-5AF9-49B7-988D-862DB705FCFE}">
      <dsp:nvSpPr>
        <dsp:cNvPr id="0" name=""/>
        <dsp:cNvSpPr/>
      </dsp:nvSpPr>
      <dsp:spPr>
        <a:xfrm>
          <a:off x="4064907" y="350087"/>
          <a:ext cx="2203714" cy="693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691"/>
              </a:lnTo>
              <a:lnTo>
                <a:pt x="2203714" y="513691"/>
              </a:lnTo>
              <a:lnTo>
                <a:pt x="2203714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F77E88B9-7BE5-4AA6-A5F6-B762DFD1250C}">
      <dsp:nvSpPr>
        <dsp:cNvPr id="0" name=""/>
        <dsp:cNvSpPr/>
      </dsp:nvSpPr>
      <dsp:spPr>
        <a:xfrm>
          <a:off x="4063276" y="2307006"/>
          <a:ext cx="224151" cy="2207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7686"/>
              </a:lnTo>
              <a:lnTo>
                <a:pt x="224151" y="2207686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E86F6DE9-5DF0-4A58-B05D-5A2154061B0D}">
      <dsp:nvSpPr>
        <dsp:cNvPr id="0" name=""/>
        <dsp:cNvSpPr/>
      </dsp:nvSpPr>
      <dsp:spPr>
        <a:xfrm>
          <a:off x="4063276" y="2307006"/>
          <a:ext cx="224151" cy="158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189"/>
              </a:lnTo>
              <a:lnTo>
                <a:pt x="224151" y="158718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0BEA03E0-3AB6-4B3D-9905-DDA6E4D7FC67}">
      <dsp:nvSpPr>
        <dsp:cNvPr id="0" name=""/>
        <dsp:cNvSpPr/>
      </dsp:nvSpPr>
      <dsp:spPr>
        <a:xfrm>
          <a:off x="4063276" y="2307006"/>
          <a:ext cx="224151" cy="966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693"/>
              </a:lnTo>
              <a:lnTo>
                <a:pt x="224151" y="966693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3D161375-F793-4AD6-959C-C9E299DA2DFD}">
      <dsp:nvSpPr>
        <dsp:cNvPr id="0" name=""/>
        <dsp:cNvSpPr/>
      </dsp:nvSpPr>
      <dsp:spPr>
        <a:xfrm>
          <a:off x="4063276" y="2307006"/>
          <a:ext cx="224151" cy="393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554"/>
              </a:lnTo>
              <a:lnTo>
                <a:pt x="224151" y="393554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C7CFBDD9-94A1-4317-8770-8539C18FD3F6}">
      <dsp:nvSpPr>
        <dsp:cNvPr id="0" name=""/>
        <dsp:cNvSpPr/>
      </dsp:nvSpPr>
      <dsp:spPr>
        <a:xfrm>
          <a:off x="3240384" y="1461368"/>
          <a:ext cx="1319598" cy="502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474"/>
              </a:lnTo>
              <a:lnTo>
                <a:pt x="1319598" y="322474"/>
              </a:lnTo>
              <a:lnTo>
                <a:pt x="1319598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1DD64CB-02A1-4B93-BDE8-A826C32462B6}">
      <dsp:nvSpPr>
        <dsp:cNvPr id="0" name=""/>
        <dsp:cNvSpPr/>
      </dsp:nvSpPr>
      <dsp:spPr>
        <a:xfrm>
          <a:off x="3080189" y="1461368"/>
          <a:ext cx="160194" cy="502641"/>
        </a:xfrm>
        <a:custGeom>
          <a:avLst/>
          <a:gdLst/>
          <a:ahLst/>
          <a:cxnLst/>
          <a:rect l="0" t="0" r="0" b="0"/>
          <a:pathLst>
            <a:path>
              <a:moveTo>
                <a:pt x="160194" y="0"/>
              </a:moveTo>
              <a:lnTo>
                <a:pt x="160194" y="322474"/>
              </a:lnTo>
              <a:lnTo>
                <a:pt x="0" y="322474"/>
              </a:lnTo>
              <a:lnTo>
                <a:pt x="0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1F007A80-6B6E-4B34-8CC9-6E9699A22FB2}">
      <dsp:nvSpPr>
        <dsp:cNvPr id="0" name=""/>
        <dsp:cNvSpPr/>
      </dsp:nvSpPr>
      <dsp:spPr>
        <a:xfrm>
          <a:off x="1722704" y="1461368"/>
          <a:ext cx="1517679" cy="502641"/>
        </a:xfrm>
        <a:custGeom>
          <a:avLst/>
          <a:gdLst/>
          <a:ahLst/>
          <a:cxnLst/>
          <a:rect l="0" t="0" r="0" b="0"/>
          <a:pathLst>
            <a:path>
              <a:moveTo>
                <a:pt x="1517679" y="0"/>
              </a:moveTo>
              <a:lnTo>
                <a:pt x="1517679" y="322474"/>
              </a:lnTo>
              <a:lnTo>
                <a:pt x="0" y="322474"/>
              </a:lnTo>
              <a:lnTo>
                <a:pt x="0" y="502641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A75630D2-8757-459F-9C18-88FFD8266AF1}">
      <dsp:nvSpPr>
        <dsp:cNvPr id="0" name=""/>
        <dsp:cNvSpPr/>
      </dsp:nvSpPr>
      <dsp:spPr>
        <a:xfrm>
          <a:off x="3240384" y="350087"/>
          <a:ext cx="824523" cy="693859"/>
        </a:xfrm>
        <a:custGeom>
          <a:avLst/>
          <a:gdLst/>
          <a:ahLst/>
          <a:cxnLst/>
          <a:rect l="0" t="0" r="0" b="0"/>
          <a:pathLst>
            <a:path>
              <a:moveTo>
                <a:pt x="824523" y="0"/>
              </a:moveTo>
              <a:lnTo>
                <a:pt x="824523" y="513691"/>
              </a:lnTo>
              <a:lnTo>
                <a:pt x="0" y="513691"/>
              </a:lnTo>
              <a:lnTo>
                <a:pt x="0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80CC0AA9-5D86-4134-89CE-6581878C70EA}">
      <dsp:nvSpPr>
        <dsp:cNvPr id="0" name=""/>
        <dsp:cNvSpPr/>
      </dsp:nvSpPr>
      <dsp:spPr>
        <a:xfrm>
          <a:off x="1709174" y="350087"/>
          <a:ext cx="2355733" cy="693859"/>
        </a:xfrm>
        <a:custGeom>
          <a:avLst/>
          <a:gdLst/>
          <a:ahLst/>
          <a:cxnLst/>
          <a:rect l="0" t="0" r="0" b="0"/>
          <a:pathLst>
            <a:path>
              <a:moveTo>
                <a:pt x="2355733" y="0"/>
              </a:moveTo>
              <a:lnTo>
                <a:pt x="2355733" y="513691"/>
              </a:lnTo>
              <a:lnTo>
                <a:pt x="0" y="513691"/>
              </a:lnTo>
              <a:lnTo>
                <a:pt x="0" y="693859"/>
              </a:lnTo>
            </a:path>
          </a:pathLst>
        </a:custGeom>
        <a:noFill/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</dsp:sp>
    <dsp:sp modelId="{685BCD7E-686B-4C19-B3DA-DDC4548A2E08}">
      <dsp:nvSpPr>
        <dsp:cNvPr id="0" name=""/>
        <dsp:cNvSpPr/>
      </dsp:nvSpPr>
      <dsp:spPr>
        <a:xfrm>
          <a:off x="3610079" y="853"/>
          <a:ext cx="909657" cy="349233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Main</a:t>
          </a:r>
          <a:endParaRPr lang="ko-KR" alt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610079" y="853"/>
        <a:ext cx="909657" cy="349233"/>
      </dsp:txXfrm>
    </dsp:sp>
    <dsp:sp modelId="{9DA261C1-ED28-423A-A16D-9D5049571D3E}">
      <dsp:nvSpPr>
        <dsp:cNvPr id="0" name=""/>
        <dsp:cNvSpPr/>
      </dsp:nvSpPr>
      <dsp:spPr>
        <a:xfrm>
          <a:off x="1278119" y="1043946"/>
          <a:ext cx="862110" cy="4174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sp:txBody>
      <dsp:txXfrm>
        <a:off x="1278119" y="1043946"/>
        <a:ext cx="862110" cy="417422"/>
      </dsp:txXfrm>
    </dsp:sp>
    <dsp:sp modelId="{31A87498-48DE-4333-82ED-B4B4F78253BF}">
      <dsp:nvSpPr>
        <dsp:cNvPr id="0" name=""/>
        <dsp:cNvSpPr/>
      </dsp:nvSpPr>
      <dsp:spPr>
        <a:xfrm>
          <a:off x="2500564" y="1043946"/>
          <a:ext cx="1479638" cy="4174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sp:txBody>
      <dsp:txXfrm>
        <a:off x="2500564" y="1043946"/>
        <a:ext cx="1479638" cy="417422"/>
      </dsp:txXfrm>
    </dsp:sp>
    <dsp:sp modelId="{562E8ACE-5378-4237-9976-789936AD65F6}">
      <dsp:nvSpPr>
        <dsp:cNvPr id="0" name=""/>
        <dsp:cNvSpPr/>
      </dsp:nvSpPr>
      <dsp:spPr>
        <a:xfrm>
          <a:off x="1224129" y="1964010"/>
          <a:ext cx="997149" cy="3041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sp:txBody>
      <dsp:txXfrm>
        <a:off x="1224129" y="1964010"/>
        <a:ext cx="997149" cy="304122"/>
      </dsp:txXfrm>
    </dsp:sp>
    <dsp:sp modelId="{319396B3-F1ED-40E2-AD61-23FDA573ABA7}">
      <dsp:nvSpPr>
        <dsp:cNvPr id="0" name=""/>
        <dsp:cNvSpPr/>
      </dsp:nvSpPr>
      <dsp:spPr>
        <a:xfrm>
          <a:off x="2581614" y="1964010"/>
          <a:ext cx="997149" cy="304122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sp:txBody>
      <dsp:txXfrm>
        <a:off x="2581614" y="1964010"/>
        <a:ext cx="997149" cy="304122"/>
      </dsp:txXfrm>
    </dsp:sp>
    <dsp:sp modelId="{657FBAF3-A1DE-4130-9CA1-4E32EE5CD9CC}">
      <dsp:nvSpPr>
        <dsp:cNvPr id="0" name=""/>
        <dsp:cNvSpPr/>
      </dsp:nvSpPr>
      <dsp:spPr>
        <a:xfrm>
          <a:off x="3939099" y="1964010"/>
          <a:ext cx="1241765" cy="342996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1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939099" y="1964010"/>
        <a:ext cx="1241765" cy="342996"/>
      </dsp:txXfrm>
    </dsp:sp>
    <dsp:sp modelId="{800429B6-D94B-4BD1-997B-CF5320197D41}">
      <dsp:nvSpPr>
        <dsp:cNvPr id="0" name=""/>
        <dsp:cNvSpPr/>
      </dsp:nvSpPr>
      <dsp:spPr>
        <a:xfrm>
          <a:off x="4287427" y="2551536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sp:txBody>
      <dsp:txXfrm>
        <a:off x="4287427" y="2551536"/>
        <a:ext cx="1110260" cy="298048"/>
      </dsp:txXfrm>
    </dsp:sp>
    <dsp:sp modelId="{AAFD60EE-BB0B-4647-852C-9CEC01F213B4}">
      <dsp:nvSpPr>
        <dsp:cNvPr id="0" name=""/>
        <dsp:cNvSpPr/>
      </dsp:nvSpPr>
      <dsp:spPr>
        <a:xfrm>
          <a:off x="4287427" y="3124675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sp:txBody>
      <dsp:txXfrm>
        <a:off x="4287427" y="3124675"/>
        <a:ext cx="1110260" cy="298048"/>
      </dsp:txXfrm>
    </dsp:sp>
    <dsp:sp modelId="{62C954F2-BB4E-486B-8B36-52F731A7DA70}">
      <dsp:nvSpPr>
        <dsp:cNvPr id="0" name=""/>
        <dsp:cNvSpPr/>
      </dsp:nvSpPr>
      <dsp:spPr>
        <a:xfrm>
          <a:off x="4287427" y="3745172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sp:txBody>
      <dsp:txXfrm>
        <a:off x="4287427" y="3745172"/>
        <a:ext cx="1110260" cy="298048"/>
      </dsp:txXfrm>
    </dsp:sp>
    <dsp:sp modelId="{3AE9D8E6-78CB-4E57-913C-921B3EB83855}">
      <dsp:nvSpPr>
        <dsp:cNvPr id="0" name=""/>
        <dsp:cNvSpPr/>
      </dsp:nvSpPr>
      <dsp:spPr>
        <a:xfrm>
          <a:off x="4287427" y="4365669"/>
          <a:ext cx="1110260" cy="298048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1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sp:txBody>
      <dsp:txXfrm>
        <a:off x="4287427" y="4365669"/>
        <a:ext cx="1110260" cy="298048"/>
      </dsp:txXfrm>
    </dsp:sp>
    <dsp:sp modelId="{51E01FB9-5249-4526-AEE5-93DA35E01DC9}">
      <dsp:nvSpPr>
        <dsp:cNvPr id="0" name=""/>
        <dsp:cNvSpPr/>
      </dsp:nvSpPr>
      <dsp:spPr>
        <a:xfrm>
          <a:off x="5708919" y="1043946"/>
          <a:ext cx="1119406" cy="376773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2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708919" y="1043946"/>
        <a:ext cx="1119406" cy="376773"/>
      </dsp:txXfrm>
    </dsp:sp>
    <dsp:sp modelId="{3468E1D9-402A-4F24-AD47-616322AAF91A}">
      <dsp:nvSpPr>
        <dsp:cNvPr id="0" name=""/>
        <dsp:cNvSpPr/>
      </dsp:nvSpPr>
      <dsp:spPr>
        <a:xfrm>
          <a:off x="5579241" y="1655778"/>
          <a:ext cx="1379070" cy="382289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sp:txBody>
      <dsp:txXfrm>
        <a:off x="5579241" y="1655778"/>
        <a:ext cx="1379070" cy="382289"/>
      </dsp:txXfrm>
    </dsp:sp>
    <dsp:sp modelId="{3DB20AC9-5A40-45F7-8C85-B586A9C9FE7C}">
      <dsp:nvSpPr>
        <dsp:cNvPr id="0" name=""/>
        <dsp:cNvSpPr/>
      </dsp:nvSpPr>
      <dsp:spPr>
        <a:xfrm>
          <a:off x="5999919" y="2303317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sp:txBody>
      <dsp:txXfrm>
        <a:off x="5999919" y="2303317"/>
        <a:ext cx="751813" cy="292137"/>
      </dsp:txXfrm>
    </dsp:sp>
    <dsp:sp modelId="{69CAEB5C-4467-4742-9E26-A8E342C6227A}">
      <dsp:nvSpPr>
        <dsp:cNvPr id="0" name=""/>
        <dsp:cNvSpPr/>
      </dsp:nvSpPr>
      <dsp:spPr>
        <a:xfrm>
          <a:off x="5999919" y="2730777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sp:txBody>
      <dsp:txXfrm>
        <a:off x="5999919" y="2730777"/>
        <a:ext cx="751813" cy="292137"/>
      </dsp:txXfrm>
    </dsp:sp>
    <dsp:sp modelId="{F6A45E53-AB6A-492F-8836-F8EE6F6374D4}">
      <dsp:nvSpPr>
        <dsp:cNvPr id="0" name=""/>
        <dsp:cNvSpPr/>
      </dsp:nvSpPr>
      <dsp:spPr>
        <a:xfrm>
          <a:off x="6002047" y="3144605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sp:txBody>
      <dsp:txXfrm>
        <a:off x="6002047" y="3144605"/>
        <a:ext cx="751813" cy="292137"/>
      </dsp:txXfrm>
    </dsp:sp>
    <dsp:sp modelId="{BBD43C2F-D7C5-4CCC-B907-47C0B64D720B}">
      <dsp:nvSpPr>
        <dsp:cNvPr id="0" name=""/>
        <dsp:cNvSpPr/>
      </dsp:nvSpPr>
      <dsp:spPr>
        <a:xfrm>
          <a:off x="5998529" y="3568221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sp:txBody>
      <dsp:txXfrm>
        <a:off x="5998529" y="3568221"/>
        <a:ext cx="751813" cy="292137"/>
      </dsp:txXfrm>
    </dsp:sp>
    <dsp:sp modelId="{E893FB63-7DC5-493B-BE45-049F422F4605}">
      <dsp:nvSpPr>
        <dsp:cNvPr id="0" name=""/>
        <dsp:cNvSpPr/>
      </dsp:nvSpPr>
      <dsp:spPr>
        <a:xfrm>
          <a:off x="5997105" y="3988355"/>
          <a:ext cx="751813" cy="292137"/>
        </a:xfrm>
        <a:prstGeom prst="rect">
          <a:avLst/>
        </a:prstGeom>
        <a:solidFill>
          <a:srgbClr val="1063A8"/>
        </a:solidFill>
        <a:ln w="38100" cap="flat" cmpd="sng" algn="ctr">
          <a:solidFill>
            <a:srgbClr val="419FED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sp:txBody>
      <dsp:txXfrm>
        <a:off x="5997105" y="3988355"/>
        <a:ext cx="751813" cy="292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18F7A-8D3D-45F2-982C-D1575F560C62}">
      <dsp:nvSpPr>
        <dsp:cNvPr id="0" name=""/>
        <dsp:cNvSpPr/>
      </dsp:nvSpPr>
      <dsp:spPr>
        <a:xfrm>
          <a:off x="7134728" y="2241362"/>
          <a:ext cx="368299" cy="1921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588"/>
              </a:lnTo>
              <a:lnTo>
                <a:pt x="368299" y="192158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B85359-7D52-4C7A-9E09-17232CDD0033}">
      <dsp:nvSpPr>
        <dsp:cNvPr id="0" name=""/>
        <dsp:cNvSpPr/>
      </dsp:nvSpPr>
      <dsp:spPr>
        <a:xfrm>
          <a:off x="7134728" y="2241362"/>
          <a:ext cx="368299" cy="155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6713"/>
              </a:lnTo>
              <a:lnTo>
                <a:pt x="368299" y="1556713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4D2EA8-C11F-4A93-BAC8-1A9E6A57395C}">
      <dsp:nvSpPr>
        <dsp:cNvPr id="0" name=""/>
        <dsp:cNvSpPr/>
      </dsp:nvSpPr>
      <dsp:spPr>
        <a:xfrm>
          <a:off x="7134728" y="2241362"/>
          <a:ext cx="368299" cy="1189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9362"/>
              </a:lnTo>
              <a:lnTo>
                <a:pt x="368299" y="118936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BBFC86-FA6D-4028-80D9-EE9852D1B4C2}">
      <dsp:nvSpPr>
        <dsp:cNvPr id="0" name=""/>
        <dsp:cNvSpPr/>
      </dsp:nvSpPr>
      <dsp:spPr>
        <a:xfrm>
          <a:off x="7134728" y="2241362"/>
          <a:ext cx="368299" cy="828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971"/>
              </a:lnTo>
              <a:lnTo>
                <a:pt x="368299" y="828971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DFDFE9-95E9-4DCF-A76C-13D9639DD7EF}">
      <dsp:nvSpPr>
        <dsp:cNvPr id="0" name=""/>
        <dsp:cNvSpPr/>
      </dsp:nvSpPr>
      <dsp:spPr>
        <a:xfrm>
          <a:off x="7134728" y="2241362"/>
          <a:ext cx="368299" cy="458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887"/>
              </a:lnTo>
              <a:lnTo>
                <a:pt x="368299" y="458887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B19B6F-982F-486D-A443-7227F831CE53}">
      <dsp:nvSpPr>
        <dsp:cNvPr id="0" name=""/>
        <dsp:cNvSpPr/>
      </dsp:nvSpPr>
      <dsp:spPr>
        <a:xfrm>
          <a:off x="7488808" y="1650821"/>
          <a:ext cx="179466" cy="257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92"/>
              </a:lnTo>
              <a:lnTo>
                <a:pt x="179466" y="129692"/>
              </a:lnTo>
              <a:lnTo>
                <a:pt x="179466" y="257787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29F733-5AF9-49B7-988D-862DB705FCFE}">
      <dsp:nvSpPr>
        <dsp:cNvPr id="0" name=""/>
        <dsp:cNvSpPr/>
      </dsp:nvSpPr>
      <dsp:spPr>
        <a:xfrm>
          <a:off x="4207807" y="776520"/>
          <a:ext cx="3281001" cy="523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879"/>
              </a:lnTo>
              <a:lnTo>
                <a:pt x="3281001" y="395879"/>
              </a:lnTo>
              <a:lnTo>
                <a:pt x="3281001" y="523974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CEC783B-236B-4D59-A1D7-EA431ABCC74D}">
      <dsp:nvSpPr>
        <dsp:cNvPr id="0" name=""/>
        <dsp:cNvSpPr/>
      </dsp:nvSpPr>
      <dsp:spPr>
        <a:xfrm>
          <a:off x="5887605" y="3624651"/>
          <a:ext cx="122069" cy="396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6331"/>
              </a:lnTo>
              <a:lnTo>
                <a:pt x="122069" y="396331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E88B9-7BE5-4AA6-A5F6-B762DFD1250C}">
      <dsp:nvSpPr>
        <dsp:cNvPr id="0" name=""/>
        <dsp:cNvSpPr/>
      </dsp:nvSpPr>
      <dsp:spPr>
        <a:xfrm>
          <a:off x="4623647" y="2237477"/>
          <a:ext cx="1596145" cy="1123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277"/>
              </a:lnTo>
              <a:lnTo>
                <a:pt x="1596145" y="995277"/>
              </a:lnTo>
              <a:lnTo>
                <a:pt x="1596145" y="112337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0CF8BDA-5043-4640-8B6E-55CEE772BACF}">
      <dsp:nvSpPr>
        <dsp:cNvPr id="0" name=""/>
        <dsp:cNvSpPr/>
      </dsp:nvSpPr>
      <dsp:spPr>
        <a:xfrm>
          <a:off x="4800947" y="3624651"/>
          <a:ext cx="229010" cy="38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969"/>
              </a:lnTo>
              <a:lnTo>
                <a:pt x="229010" y="381969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6F6DE9-5DF0-4A58-B05D-5A2154061B0D}">
      <dsp:nvSpPr>
        <dsp:cNvPr id="0" name=""/>
        <dsp:cNvSpPr/>
      </dsp:nvSpPr>
      <dsp:spPr>
        <a:xfrm>
          <a:off x="4623647" y="2237477"/>
          <a:ext cx="509487" cy="1123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5277"/>
              </a:lnTo>
              <a:lnTo>
                <a:pt x="509487" y="995277"/>
              </a:lnTo>
              <a:lnTo>
                <a:pt x="509487" y="112337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E6E2761-E1D1-4D5D-80BC-7737EA7493AA}">
      <dsp:nvSpPr>
        <dsp:cNvPr id="0" name=""/>
        <dsp:cNvSpPr/>
      </dsp:nvSpPr>
      <dsp:spPr>
        <a:xfrm>
          <a:off x="3714289" y="3624651"/>
          <a:ext cx="165584" cy="40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47"/>
              </a:lnTo>
              <a:lnTo>
                <a:pt x="165584" y="402247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EA03E0-3AB6-4B3D-9905-DDA6E4D7FC67}">
      <dsp:nvSpPr>
        <dsp:cNvPr id="0" name=""/>
        <dsp:cNvSpPr/>
      </dsp:nvSpPr>
      <dsp:spPr>
        <a:xfrm>
          <a:off x="4046476" y="2237477"/>
          <a:ext cx="577170" cy="1123372"/>
        </a:xfrm>
        <a:custGeom>
          <a:avLst/>
          <a:gdLst/>
          <a:ahLst/>
          <a:cxnLst/>
          <a:rect l="0" t="0" r="0" b="0"/>
          <a:pathLst>
            <a:path>
              <a:moveTo>
                <a:pt x="577170" y="0"/>
              </a:moveTo>
              <a:lnTo>
                <a:pt x="577170" y="995277"/>
              </a:lnTo>
              <a:lnTo>
                <a:pt x="0" y="995277"/>
              </a:lnTo>
              <a:lnTo>
                <a:pt x="0" y="112337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704C5BE-369F-431A-938E-8AB3FEDC51A2}">
      <dsp:nvSpPr>
        <dsp:cNvPr id="0" name=""/>
        <dsp:cNvSpPr/>
      </dsp:nvSpPr>
      <dsp:spPr>
        <a:xfrm>
          <a:off x="2698754" y="3624651"/>
          <a:ext cx="94461" cy="40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247"/>
              </a:lnTo>
              <a:lnTo>
                <a:pt x="94461" y="402247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161375-F793-4AD6-959C-C9E299DA2DFD}">
      <dsp:nvSpPr>
        <dsp:cNvPr id="0" name=""/>
        <dsp:cNvSpPr/>
      </dsp:nvSpPr>
      <dsp:spPr>
        <a:xfrm>
          <a:off x="3030941" y="2237477"/>
          <a:ext cx="1592705" cy="1123372"/>
        </a:xfrm>
        <a:custGeom>
          <a:avLst/>
          <a:gdLst/>
          <a:ahLst/>
          <a:cxnLst/>
          <a:rect l="0" t="0" r="0" b="0"/>
          <a:pathLst>
            <a:path>
              <a:moveTo>
                <a:pt x="1592705" y="0"/>
              </a:moveTo>
              <a:lnTo>
                <a:pt x="1592705" y="995277"/>
              </a:lnTo>
              <a:lnTo>
                <a:pt x="0" y="995277"/>
              </a:lnTo>
              <a:lnTo>
                <a:pt x="0" y="1123372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CFBDD9-94A1-4317-8770-8539C18FD3F6}">
      <dsp:nvSpPr>
        <dsp:cNvPr id="0" name=""/>
        <dsp:cNvSpPr/>
      </dsp:nvSpPr>
      <dsp:spPr>
        <a:xfrm>
          <a:off x="3415366" y="1640689"/>
          <a:ext cx="1208280" cy="328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60"/>
              </a:lnTo>
              <a:lnTo>
                <a:pt x="1208280" y="200260"/>
              </a:lnTo>
              <a:lnTo>
                <a:pt x="1208280" y="328355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928988-2755-4DAA-AF01-43F3935A10BB}">
      <dsp:nvSpPr>
        <dsp:cNvPr id="0" name=""/>
        <dsp:cNvSpPr/>
      </dsp:nvSpPr>
      <dsp:spPr>
        <a:xfrm>
          <a:off x="2227857" y="2240343"/>
          <a:ext cx="207346" cy="34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472"/>
              </a:lnTo>
              <a:lnTo>
                <a:pt x="207346" y="34047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DD64CB-02A1-4B93-BDE8-A826C32462B6}">
      <dsp:nvSpPr>
        <dsp:cNvPr id="0" name=""/>
        <dsp:cNvSpPr/>
      </dsp:nvSpPr>
      <dsp:spPr>
        <a:xfrm>
          <a:off x="2527584" y="1640689"/>
          <a:ext cx="887781" cy="328178"/>
        </a:xfrm>
        <a:custGeom>
          <a:avLst/>
          <a:gdLst/>
          <a:ahLst/>
          <a:cxnLst/>
          <a:rect l="0" t="0" r="0" b="0"/>
          <a:pathLst>
            <a:path>
              <a:moveTo>
                <a:pt x="887781" y="0"/>
              </a:moveTo>
              <a:lnTo>
                <a:pt x="887781" y="200083"/>
              </a:lnTo>
              <a:lnTo>
                <a:pt x="0" y="200083"/>
              </a:lnTo>
              <a:lnTo>
                <a:pt x="0" y="32817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8E6D28-8617-4760-9022-D71539049C60}">
      <dsp:nvSpPr>
        <dsp:cNvPr id="0" name=""/>
        <dsp:cNvSpPr/>
      </dsp:nvSpPr>
      <dsp:spPr>
        <a:xfrm>
          <a:off x="1222350" y="2240343"/>
          <a:ext cx="139334" cy="375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62"/>
              </a:lnTo>
              <a:lnTo>
                <a:pt x="139334" y="375662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F007A80-6B6E-4B34-8CC9-6E9699A22FB2}">
      <dsp:nvSpPr>
        <dsp:cNvPr id="0" name=""/>
        <dsp:cNvSpPr/>
      </dsp:nvSpPr>
      <dsp:spPr>
        <a:xfrm>
          <a:off x="1522077" y="1640689"/>
          <a:ext cx="1893288" cy="328178"/>
        </a:xfrm>
        <a:custGeom>
          <a:avLst/>
          <a:gdLst/>
          <a:ahLst/>
          <a:cxnLst/>
          <a:rect l="0" t="0" r="0" b="0"/>
          <a:pathLst>
            <a:path>
              <a:moveTo>
                <a:pt x="1893288" y="0"/>
              </a:moveTo>
              <a:lnTo>
                <a:pt x="1893288" y="200083"/>
              </a:lnTo>
              <a:lnTo>
                <a:pt x="0" y="200083"/>
              </a:lnTo>
              <a:lnTo>
                <a:pt x="0" y="328178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5630D2-8757-459F-9C18-88FFD8266AF1}">
      <dsp:nvSpPr>
        <dsp:cNvPr id="0" name=""/>
        <dsp:cNvSpPr/>
      </dsp:nvSpPr>
      <dsp:spPr>
        <a:xfrm>
          <a:off x="3415366" y="776520"/>
          <a:ext cx="792441" cy="522504"/>
        </a:xfrm>
        <a:custGeom>
          <a:avLst/>
          <a:gdLst/>
          <a:ahLst/>
          <a:cxnLst/>
          <a:rect l="0" t="0" r="0" b="0"/>
          <a:pathLst>
            <a:path>
              <a:moveTo>
                <a:pt x="792441" y="0"/>
              </a:moveTo>
              <a:lnTo>
                <a:pt x="792441" y="394409"/>
              </a:lnTo>
              <a:lnTo>
                <a:pt x="0" y="394409"/>
              </a:lnTo>
              <a:lnTo>
                <a:pt x="0" y="522504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B375ED-7DED-476C-BC36-A71703848399}">
      <dsp:nvSpPr>
        <dsp:cNvPr id="0" name=""/>
        <dsp:cNvSpPr/>
      </dsp:nvSpPr>
      <dsp:spPr>
        <a:xfrm>
          <a:off x="73362" y="1646813"/>
          <a:ext cx="112187" cy="387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7144"/>
              </a:lnTo>
              <a:lnTo>
                <a:pt x="112187" y="387144"/>
              </a:lnTo>
            </a:path>
          </a:pathLst>
        </a:custGeom>
        <a:noFill/>
        <a:ln w="9525" cap="flat" cmpd="sng" algn="ctr">
          <a:solidFill>
            <a:schemeClr val="accent4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CC0AA9-5D86-4134-89CE-6581878C70EA}">
      <dsp:nvSpPr>
        <dsp:cNvPr id="0" name=""/>
        <dsp:cNvSpPr/>
      </dsp:nvSpPr>
      <dsp:spPr>
        <a:xfrm>
          <a:off x="352033" y="776520"/>
          <a:ext cx="3855774" cy="522504"/>
        </a:xfrm>
        <a:custGeom>
          <a:avLst/>
          <a:gdLst/>
          <a:ahLst/>
          <a:cxnLst/>
          <a:rect l="0" t="0" r="0" b="0"/>
          <a:pathLst>
            <a:path>
              <a:moveTo>
                <a:pt x="3855774" y="0"/>
              </a:moveTo>
              <a:lnTo>
                <a:pt x="3855774" y="394409"/>
              </a:lnTo>
              <a:lnTo>
                <a:pt x="0" y="394409"/>
              </a:lnTo>
              <a:lnTo>
                <a:pt x="0" y="522504"/>
              </a:lnTo>
            </a:path>
          </a:pathLst>
        </a:custGeom>
        <a:noFill/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5BCD7E-686B-4C19-B3DA-DDC4548A2E08}">
      <dsp:nvSpPr>
        <dsp:cNvPr id="0" name=""/>
        <dsp:cNvSpPr/>
      </dsp:nvSpPr>
      <dsp:spPr>
        <a:xfrm>
          <a:off x="3940669" y="472258"/>
          <a:ext cx="534276" cy="3042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</a:t>
          </a:r>
        </a:p>
      </dsp:txBody>
      <dsp:txXfrm>
        <a:off x="3940669" y="472258"/>
        <a:ext cx="534276" cy="304261"/>
      </dsp:txXfrm>
    </dsp:sp>
    <dsp:sp modelId="{9DA261C1-ED28-423A-A16D-9D5049571D3E}">
      <dsp:nvSpPr>
        <dsp:cNvPr id="0" name=""/>
        <dsp:cNvSpPr/>
      </dsp:nvSpPr>
      <dsp:spPr>
        <a:xfrm>
          <a:off x="3694" y="1299024"/>
          <a:ext cx="696676" cy="34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</a:t>
          </a:r>
        </a:p>
      </dsp:txBody>
      <dsp:txXfrm>
        <a:off x="3694" y="1299024"/>
        <a:ext cx="696676" cy="347789"/>
      </dsp:txXfrm>
    </dsp:sp>
    <dsp:sp modelId="{FE73208B-F308-4B8D-B89D-A9AC800D495B}">
      <dsp:nvSpPr>
        <dsp:cNvPr id="0" name=""/>
        <dsp:cNvSpPr/>
      </dsp:nvSpPr>
      <dsp:spPr>
        <a:xfrm>
          <a:off x="185549" y="1799862"/>
          <a:ext cx="567154" cy="4681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등록 상세 창</a:t>
          </a:r>
        </a:p>
      </dsp:txBody>
      <dsp:txXfrm>
        <a:off x="185549" y="1799862"/>
        <a:ext cx="567154" cy="468192"/>
      </dsp:txXfrm>
    </dsp:sp>
    <dsp:sp modelId="{31A87498-48DE-4333-82ED-B4B4F78253BF}">
      <dsp:nvSpPr>
        <dsp:cNvPr id="0" name=""/>
        <dsp:cNvSpPr/>
      </dsp:nvSpPr>
      <dsp:spPr>
        <a:xfrm>
          <a:off x="2811296" y="1299024"/>
          <a:ext cx="1208140" cy="3416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홈 메인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시간표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</a:p>
      </dsp:txBody>
      <dsp:txXfrm>
        <a:off x="2811296" y="1299024"/>
        <a:ext cx="1208140" cy="341665"/>
      </dsp:txXfrm>
    </dsp:sp>
    <dsp:sp modelId="{562E8ACE-5378-4237-9976-789936AD65F6}">
      <dsp:nvSpPr>
        <dsp:cNvPr id="0" name=""/>
        <dsp:cNvSpPr/>
      </dsp:nvSpPr>
      <dsp:spPr>
        <a:xfrm>
          <a:off x="1147418" y="1968868"/>
          <a:ext cx="749317" cy="271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</a:t>
          </a:r>
        </a:p>
      </dsp:txBody>
      <dsp:txXfrm>
        <a:off x="1147418" y="1968868"/>
        <a:ext cx="749317" cy="271475"/>
      </dsp:txXfrm>
    </dsp:sp>
    <dsp:sp modelId="{DA62AFF9-A5B5-4B9E-A4CD-850ECD4041B8}">
      <dsp:nvSpPr>
        <dsp:cNvPr id="0" name=""/>
        <dsp:cNvSpPr/>
      </dsp:nvSpPr>
      <dsp:spPr>
        <a:xfrm>
          <a:off x="1361684" y="2405262"/>
          <a:ext cx="629640" cy="421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수정 상세 창</a:t>
          </a:r>
        </a:p>
      </dsp:txBody>
      <dsp:txXfrm>
        <a:off x="1361684" y="2405262"/>
        <a:ext cx="629640" cy="421486"/>
      </dsp:txXfrm>
    </dsp:sp>
    <dsp:sp modelId="{319396B3-F1ED-40E2-AD61-23FDA573ABA7}">
      <dsp:nvSpPr>
        <dsp:cNvPr id="0" name=""/>
        <dsp:cNvSpPr/>
      </dsp:nvSpPr>
      <dsp:spPr>
        <a:xfrm>
          <a:off x="2152925" y="1968868"/>
          <a:ext cx="749317" cy="2714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 삭제</a:t>
          </a:r>
        </a:p>
      </dsp:txBody>
      <dsp:txXfrm>
        <a:off x="2152925" y="1968868"/>
        <a:ext cx="749317" cy="271475"/>
      </dsp:txXfrm>
    </dsp:sp>
    <dsp:sp modelId="{0E1C9F99-8603-4B73-B999-E457FAAC7367}">
      <dsp:nvSpPr>
        <dsp:cNvPr id="0" name=""/>
        <dsp:cNvSpPr/>
      </dsp:nvSpPr>
      <dsp:spPr>
        <a:xfrm>
          <a:off x="2435203" y="2467766"/>
          <a:ext cx="725955" cy="2260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435203" y="2467766"/>
        <a:ext cx="725955" cy="226099"/>
      </dsp:txXfrm>
    </dsp:sp>
    <dsp:sp modelId="{657FBAF3-A1DE-4130-9CA1-4E32EE5CD9CC}">
      <dsp:nvSpPr>
        <dsp:cNvPr id="0" name=""/>
        <dsp:cNvSpPr/>
      </dsp:nvSpPr>
      <dsp:spPr>
        <a:xfrm>
          <a:off x="4015532" y="1969045"/>
          <a:ext cx="1216228" cy="2684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과목별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015532" y="1969045"/>
        <a:ext cx="1216228" cy="268431"/>
      </dsp:txXfrm>
    </dsp:sp>
    <dsp:sp modelId="{800429B6-D94B-4BD1-997B-CF5320197D41}">
      <dsp:nvSpPr>
        <dsp:cNvPr id="0" name=""/>
        <dsp:cNvSpPr/>
      </dsp:nvSpPr>
      <dsp:spPr>
        <a:xfrm>
          <a:off x="2615707" y="3360849"/>
          <a:ext cx="830468" cy="263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</a:p>
      </dsp:txBody>
      <dsp:txXfrm>
        <a:off x="2615707" y="3360849"/>
        <a:ext cx="830468" cy="263801"/>
      </dsp:txXfrm>
    </dsp:sp>
    <dsp:sp modelId="{491F512A-43BE-4699-9FF7-42F0B833EF9F}">
      <dsp:nvSpPr>
        <dsp:cNvPr id="0" name=""/>
        <dsp:cNvSpPr/>
      </dsp:nvSpPr>
      <dsp:spPr>
        <a:xfrm>
          <a:off x="2793216" y="3833323"/>
          <a:ext cx="536851" cy="387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등록 상세 창</a:t>
          </a:r>
        </a:p>
      </dsp:txBody>
      <dsp:txXfrm>
        <a:off x="2793216" y="3833323"/>
        <a:ext cx="536851" cy="387151"/>
      </dsp:txXfrm>
    </dsp:sp>
    <dsp:sp modelId="{AAFD60EE-BB0B-4647-852C-9CEC01F213B4}">
      <dsp:nvSpPr>
        <dsp:cNvPr id="0" name=""/>
        <dsp:cNvSpPr/>
      </dsp:nvSpPr>
      <dsp:spPr>
        <a:xfrm>
          <a:off x="3631242" y="3360849"/>
          <a:ext cx="830468" cy="263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</a:p>
      </dsp:txBody>
      <dsp:txXfrm>
        <a:off x="3631242" y="3360849"/>
        <a:ext cx="830468" cy="263801"/>
      </dsp:txXfrm>
    </dsp:sp>
    <dsp:sp modelId="{6EF01029-18F6-4324-807E-3181DB16C606}">
      <dsp:nvSpPr>
        <dsp:cNvPr id="0" name=""/>
        <dsp:cNvSpPr/>
      </dsp:nvSpPr>
      <dsp:spPr>
        <a:xfrm>
          <a:off x="3879874" y="3833323"/>
          <a:ext cx="536851" cy="3871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</a:t>
          </a: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수정 상세 창</a:t>
          </a:r>
        </a:p>
      </dsp:txBody>
      <dsp:txXfrm>
        <a:off x="3879874" y="3833323"/>
        <a:ext cx="536851" cy="387151"/>
      </dsp:txXfrm>
    </dsp:sp>
    <dsp:sp modelId="{62C954F2-BB4E-486B-8B36-52F731A7DA70}">
      <dsp:nvSpPr>
        <dsp:cNvPr id="0" name=""/>
        <dsp:cNvSpPr/>
      </dsp:nvSpPr>
      <dsp:spPr>
        <a:xfrm>
          <a:off x="4717900" y="3360849"/>
          <a:ext cx="830468" cy="263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</a:p>
      </dsp:txBody>
      <dsp:txXfrm>
        <a:off x="4717900" y="3360849"/>
        <a:ext cx="830468" cy="263801"/>
      </dsp:txXfrm>
    </dsp:sp>
    <dsp:sp modelId="{AE6001F3-5099-4882-8337-141DF20AAF54}">
      <dsp:nvSpPr>
        <dsp:cNvPr id="0" name=""/>
        <dsp:cNvSpPr/>
      </dsp:nvSpPr>
      <dsp:spPr>
        <a:xfrm>
          <a:off x="5029957" y="3915444"/>
          <a:ext cx="709327" cy="1823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삭제 </a:t>
          </a:r>
          <a:r>
            <a:rPr lang="ko-KR" altLang="en-US" sz="800" kern="120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팝업창</a:t>
          </a:r>
          <a:endParaRPr lang="ko-KR" altLang="en-US" sz="80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029957" y="3915444"/>
        <a:ext cx="709327" cy="182351"/>
      </dsp:txXfrm>
    </dsp:sp>
    <dsp:sp modelId="{3AE9D8E6-78CB-4E57-913C-921B3EB83855}">
      <dsp:nvSpPr>
        <dsp:cNvPr id="0" name=""/>
        <dsp:cNvSpPr/>
      </dsp:nvSpPr>
      <dsp:spPr>
        <a:xfrm>
          <a:off x="5804558" y="3360849"/>
          <a:ext cx="830468" cy="2638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</a:t>
          </a: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완료처리</a:t>
          </a:r>
        </a:p>
      </dsp:txBody>
      <dsp:txXfrm>
        <a:off x="5804558" y="3360849"/>
        <a:ext cx="830468" cy="263801"/>
      </dsp:txXfrm>
    </dsp:sp>
    <dsp:sp modelId="{14E96A7E-27C6-42A7-A438-EF7203493C49}">
      <dsp:nvSpPr>
        <dsp:cNvPr id="0" name=""/>
        <dsp:cNvSpPr/>
      </dsp:nvSpPr>
      <dsp:spPr>
        <a:xfrm>
          <a:off x="6009674" y="3839392"/>
          <a:ext cx="674327" cy="3631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 설정</a:t>
          </a:r>
        </a:p>
      </dsp:txBody>
      <dsp:txXfrm>
        <a:off x="6009674" y="3839392"/>
        <a:ext cx="674327" cy="363179"/>
      </dsp:txXfrm>
    </dsp:sp>
    <dsp:sp modelId="{51E01FB9-5249-4526-AEE5-93DA35E01DC9}">
      <dsp:nvSpPr>
        <dsp:cNvPr id="0" name=""/>
        <dsp:cNvSpPr/>
      </dsp:nvSpPr>
      <dsp:spPr>
        <a:xfrm>
          <a:off x="7001268" y="1300494"/>
          <a:ext cx="975081" cy="3503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 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To do list</a:t>
          </a:r>
          <a:endParaRPr lang="ko-KR" altLang="en-US" sz="1050" kern="120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001268" y="1300494"/>
        <a:ext cx="975081" cy="350326"/>
      </dsp:txXfrm>
    </dsp:sp>
    <dsp:sp modelId="{3468E1D9-402A-4F24-AD47-616322AAF91A}">
      <dsp:nvSpPr>
        <dsp:cNvPr id="0" name=""/>
        <dsp:cNvSpPr/>
      </dsp:nvSpPr>
      <dsp:spPr>
        <a:xfrm>
          <a:off x="7001341" y="1908609"/>
          <a:ext cx="1333868" cy="3327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전체</a:t>
          </a:r>
          <a:r>
            <a:rPr lang="en-US" altLang="ko-KR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 To do list </a:t>
          </a:r>
          <a:r>
            <a:rPr lang="ko-KR" altLang="en-US" sz="105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정렬</a:t>
          </a:r>
        </a:p>
      </dsp:txBody>
      <dsp:txXfrm>
        <a:off x="7001341" y="1908609"/>
        <a:ext cx="1333868" cy="332753"/>
      </dsp:txXfrm>
    </dsp:sp>
    <dsp:sp modelId="{3DB20AC9-5A40-45F7-8C85-B586A9C9FE7C}">
      <dsp:nvSpPr>
        <dsp:cNvPr id="0" name=""/>
        <dsp:cNvSpPr/>
      </dsp:nvSpPr>
      <dsp:spPr>
        <a:xfrm>
          <a:off x="7503027" y="2563313"/>
          <a:ext cx="731176" cy="273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과목</a:t>
          </a:r>
        </a:p>
      </dsp:txBody>
      <dsp:txXfrm>
        <a:off x="7503027" y="2563313"/>
        <a:ext cx="731176" cy="273872"/>
      </dsp:txXfrm>
    </dsp:sp>
    <dsp:sp modelId="{69CAEB5C-4467-4742-9E26-A8E342C6227A}">
      <dsp:nvSpPr>
        <dsp:cNvPr id="0" name=""/>
        <dsp:cNvSpPr/>
      </dsp:nvSpPr>
      <dsp:spPr>
        <a:xfrm>
          <a:off x="7503027" y="2933397"/>
          <a:ext cx="731176" cy="273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마감기한</a:t>
          </a:r>
        </a:p>
      </dsp:txBody>
      <dsp:txXfrm>
        <a:off x="7503027" y="2933397"/>
        <a:ext cx="731176" cy="273872"/>
      </dsp:txXfrm>
    </dsp:sp>
    <dsp:sp modelId="{F6A45E53-AB6A-492F-8836-F8EE6F6374D4}">
      <dsp:nvSpPr>
        <dsp:cNvPr id="0" name=""/>
        <dsp:cNvSpPr/>
      </dsp:nvSpPr>
      <dsp:spPr>
        <a:xfrm>
          <a:off x="7503027" y="3293788"/>
          <a:ext cx="731176" cy="273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실제 마감일</a:t>
          </a:r>
        </a:p>
      </dsp:txBody>
      <dsp:txXfrm>
        <a:off x="7503027" y="3293788"/>
        <a:ext cx="731176" cy="273872"/>
      </dsp:txXfrm>
    </dsp:sp>
    <dsp:sp modelId="{BBD43C2F-D7C5-4CCC-B907-47C0B64D720B}">
      <dsp:nvSpPr>
        <dsp:cNvPr id="0" name=""/>
        <dsp:cNvSpPr/>
      </dsp:nvSpPr>
      <dsp:spPr>
        <a:xfrm>
          <a:off x="7503027" y="3661139"/>
          <a:ext cx="731176" cy="273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완료 여부</a:t>
          </a:r>
        </a:p>
      </dsp:txBody>
      <dsp:txXfrm>
        <a:off x="7503027" y="3661139"/>
        <a:ext cx="731176" cy="273872"/>
      </dsp:txXfrm>
    </dsp:sp>
    <dsp:sp modelId="{E893FB63-7DC5-493B-BE45-049F422F4605}">
      <dsp:nvSpPr>
        <dsp:cNvPr id="0" name=""/>
        <dsp:cNvSpPr/>
      </dsp:nvSpPr>
      <dsp:spPr>
        <a:xfrm>
          <a:off x="7503027" y="4026014"/>
          <a:ext cx="731176" cy="2738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중요도</a:t>
          </a:r>
        </a:p>
      </dsp:txBody>
      <dsp:txXfrm>
        <a:off x="7503027" y="4026014"/>
        <a:ext cx="731176" cy="273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Penta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28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3247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4969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7069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7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교양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82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9878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71448" y="1222736"/>
            <a:ext cx="2970572" cy="4923824"/>
            <a:chOff x="965716" y="1110752"/>
            <a:chExt cx="2970572" cy="492382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5716" y="1110752"/>
              <a:ext cx="2970572" cy="4923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타원 3"/>
            <p:cNvSpPr>
              <a:spLocks noChangeAspect="1"/>
            </p:cNvSpPr>
            <p:nvPr/>
          </p:nvSpPr>
          <p:spPr bwMode="auto">
            <a:xfrm>
              <a:off x="1028043" y="267753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타원 23"/>
            <p:cNvSpPr>
              <a:spLocks noChangeAspect="1"/>
            </p:cNvSpPr>
            <p:nvPr/>
          </p:nvSpPr>
          <p:spPr bwMode="auto">
            <a:xfrm>
              <a:off x="1026021" y="300838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타원 25"/>
            <p:cNvSpPr>
              <a:spLocks noChangeAspect="1"/>
            </p:cNvSpPr>
            <p:nvPr/>
          </p:nvSpPr>
          <p:spPr bwMode="auto">
            <a:xfrm>
              <a:off x="1860544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타원 24"/>
            <p:cNvSpPr>
              <a:spLocks noChangeAspect="1"/>
            </p:cNvSpPr>
            <p:nvPr/>
          </p:nvSpPr>
          <p:spPr bwMode="auto">
            <a:xfrm>
              <a:off x="1028043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 bwMode="auto">
            <a:xfrm>
              <a:off x="2815793" y="3362784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/>
            <p:cNvSpPr>
              <a:spLocks noChangeAspect="1"/>
            </p:cNvSpPr>
            <p:nvPr/>
          </p:nvSpPr>
          <p:spPr bwMode="auto">
            <a:xfrm>
              <a:off x="1026021" y="371333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타원 11"/>
            <p:cNvSpPr>
              <a:spLocks noChangeAspect="1"/>
            </p:cNvSpPr>
            <p:nvPr/>
          </p:nvSpPr>
          <p:spPr bwMode="auto">
            <a:xfrm>
              <a:off x="2451002" y="3713332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 bwMode="auto">
            <a:xfrm>
              <a:off x="1028043" y="4036379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 bwMode="auto">
            <a:xfrm>
              <a:off x="2920733" y="4406898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 bwMode="auto">
            <a:xfrm>
              <a:off x="3367908" y="24481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10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04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특정 과목을 클릭하여 삭제버튼을 클릭하였을 시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과목을 삭제하는 창이다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19372"/>
            <a:ext cx="4183813" cy="1495100"/>
            <a:chOff x="4614126" y="1746882"/>
            <a:chExt cx="4183813" cy="15824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439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86273"/>
              <a:ext cx="4183811" cy="11430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확인버튼을 누르면 해당과목이 시간표상에서 사라지고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353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10140"/>
              <a:ext cx="4183811" cy="245263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157" y="1211258"/>
            <a:ext cx="3054406" cy="505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0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157" y="1211258"/>
            <a:ext cx="3054406" cy="505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520122" y="373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545962" y="37370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42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246380" cy="520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특정 과목을 클릭하여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클릭했을 시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과목에 등록된 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들을 볼 수 있는 화면이다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19372"/>
            <a:ext cx="4246382" cy="1950067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삭제화면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881121"/>
            <a:ext cx="4246380" cy="2381656"/>
            <a:chOff x="4614124" y="3253795"/>
            <a:chExt cx="4183813" cy="3008981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253795"/>
              <a:ext cx="4183811" cy="6895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63231"/>
              <a:ext cx="4183811" cy="24995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754" y="1193132"/>
            <a:ext cx="3061258" cy="507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822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754" y="1193132"/>
            <a:ext cx="3061258" cy="5079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073071" y="22367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78011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754659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372497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73859" y="47120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3336139" y="19237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3336139" y="2286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28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362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버튼을 클릭 시 나오는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해당 과목의 새로운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List</a:t>
            </a:r>
            <a:r>
              <a:rPr kumimoji="0" lang="ko-KR" altLang="en-US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등록 할 수 있다</a:t>
            </a:r>
            <a:r>
              <a:rPr kumimoji="0" lang="en-US" altLang="ko-KR" sz="105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30" y="1818641"/>
            <a:ext cx="4183813" cy="1627814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내용과 마감기한 중요 여부를 입력하고 확인을 누르면 새로운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내용이 저장되고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22846"/>
            <a:ext cx="4183813" cy="2739932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683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63068"/>
              <a:ext cx="4183811" cy="249970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할일 내용 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설정은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중요여부를 제외한 할 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753" y="1211259"/>
            <a:ext cx="3065658" cy="510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529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753" y="1211259"/>
            <a:ext cx="3065658" cy="510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215756" y="27258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215756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997861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65762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997861" y="38223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765762" y="38278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215756" y="42056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660822" y="47779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3270422" y="19606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47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27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중요도가 체크된 항목이 빨간색으로 등록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되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26116"/>
            <a:ext cx="4183813" cy="2048998"/>
            <a:chOff x="4614126" y="1709741"/>
            <a:chExt cx="4183813" cy="218019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09741"/>
              <a:ext cx="4183811" cy="384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9607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62400"/>
            <a:ext cx="4183813" cy="2300376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중요도가 체크된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862" y="1168485"/>
            <a:ext cx="3061635" cy="509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675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862" y="1168485"/>
            <a:ext cx="3061635" cy="509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91042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91042" y="47202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864735" y="47202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479099" y="47202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085255" y="47202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489622" y="1186883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447535" y="23028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342595" y="1886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6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]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에서 수정 버튼을 눌렀을 시 나오는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05892" y="1732062"/>
            <a:ext cx="4192047" cy="2006818"/>
            <a:chOff x="4614128" y="1746882"/>
            <a:chExt cx="4192047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22364" y="2031457"/>
              <a:ext cx="4183811" cy="12978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내용과 마감기한 중요 여부를 입력하고 확인을 누르면 새로운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내용이 저장되고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새로운 내용이 저장되지 않고 기존의 정보로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 남은 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820160"/>
            <a:ext cx="4183813" cy="2442616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424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37402"/>
              <a:ext cx="4183811" cy="24253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할일 내용 칸은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설정은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체크박스로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중요여부를 제외한 할 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395" y="1197208"/>
            <a:ext cx="3080727" cy="5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07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명세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이경호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321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395" y="1197208"/>
            <a:ext cx="3080727" cy="5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33378" y="25159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133378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868179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643671" y="34181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643671" y="3830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/>
          </p:nvPr>
        </p:nvGraphicFramePr>
        <p:xfrm>
          <a:off x="4623752" y="1201367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643671" y="47287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3159396" y="19606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1133378" y="41901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868179" y="38306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09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삭제 버튼을 눌렀을 시 나오는 화면이다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8" y="1732061"/>
            <a:ext cx="4183813" cy="2151984"/>
            <a:chOff x="4614128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0" y="2012262"/>
              <a:ext cx="4183811" cy="13170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특정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클릭하여 삭제 버튼을 누르면 삭제팝업이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클릭하면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삭제되고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삭제되지 않고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52240"/>
            <a:ext cx="4183813" cy="2310536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63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8227"/>
              <a:ext cx="4183811" cy="24045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82" y="1163722"/>
            <a:ext cx="3084717" cy="509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99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482" y="1163722"/>
            <a:ext cx="3084717" cy="509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322358" y="36576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360325" y="36576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406496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과목별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완료 버튼을 눌렀을 시 나오는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30928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43056"/>
              <a:ext cx="4183811" cy="15204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특정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클릭한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버튼을 누르면 해당 할 일 을 끝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낸 시점 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마감일을 등록한다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실제 마감일이 적용되며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목록에서 사라진다</a:t>
              </a:r>
              <a:r>
                <a:rPr kumimoji="0" lang="en-US" altLang="ko-KR" sz="105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aseline="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아무 저장 없이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76194"/>
            <a:ext cx="4183813" cy="2286581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889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3952"/>
              <a:ext cx="4183811" cy="23788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마감일 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날 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모든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56" y="1211258"/>
            <a:ext cx="3037623" cy="505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39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256" y="1211258"/>
            <a:ext cx="3037623" cy="505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Drop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135530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864735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692481" y="34104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553359" y="3847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21778" y="3847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64832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시간표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상에서 중요과목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 to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개 이상 가지고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있는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별도로 표시해주는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25539"/>
            <a:chOff x="4614126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35120"/>
              <a:ext cx="4183811" cy="12941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해당 과목의 미완료된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개이상이 되면 시간표 상에서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테두리를 붉은색으로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기존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41973"/>
            <a:ext cx="4183813" cy="2520803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759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79343"/>
              <a:ext cx="4183811" cy="248343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과목의 테두리를 빨간색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둘러서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기존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 동일하다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과목 별도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608" y="1185308"/>
            <a:ext cx="3074123" cy="50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2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608" y="1185308"/>
            <a:ext cx="3074123" cy="5095464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 과목 별도 표시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41" name="내용 개체 틀 4"/>
          <p:cNvGraphicFramePr>
            <a:graphicFrameLocks/>
          </p:cNvGraphicFramePr>
          <p:nvPr>
            <p:extLst/>
          </p:nvPr>
        </p:nvGraphicFramePr>
        <p:xfrm>
          <a:off x="4726622" y="1214848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Border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08573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831728" y="57690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187869" y="57690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369167" y="57690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831728" y="13383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683987" y="13383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 bwMode="auto">
          <a:xfrm>
            <a:off x="936668" y="32896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70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출력하는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누르면 각 항목 별 정렬이 가능하다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228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6" y="1222736"/>
            <a:ext cx="3006509" cy="49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74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56" y="1222736"/>
            <a:ext cx="3006509" cy="4990256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6030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714821" y="15730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573690" y="12972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99859" y="56868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110532" y="56868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3960312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각 항목 별로 정렬해주는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12838"/>
            <a:chOff x="4614126" y="1746882"/>
            <a:chExt cx="4183813" cy="18083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461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홈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누르고 정렬할 항목을 선택하면 해당 항목에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대하여 정렬이 수행된다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41973"/>
            <a:ext cx="4183813" cy="2520803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3987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3700"/>
              <a:ext cx="4183811" cy="24690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RGB(242,242,242)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중요 표시된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항목은 빨강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RGB(255,0,0)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별도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8" y="1222736"/>
            <a:ext cx="3077757" cy="50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1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471184993"/>
              </p:ext>
            </p:extLst>
          </p:nvPr>
        </p:nvGraphicFramePr>
        <p:xfrm>
          <a:off x="461913" y="1218057"/>
          <a:ext cx="8220174" cy="50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86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8" y="1222736"/>
            <a:ext cx="3077757" cy="5083796"/>
          </a:xfrm>
          <a:prstGeom prst="rect">
            <a:avLst/>
          </a:prstGeom>
        </p:spPr>
      </p:pic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8735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2084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3923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436550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736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별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925439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734723" y="22022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734723" y="20078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728574" y="18352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728574" y="14681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728574" y="165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706085" y="16780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706085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086579" y="575405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427125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마감기한이 하루 남았을 시에 알려주는 팝업이다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686096"/>
            <a:chOff x="4614126" y="1746882"/>
            <a:chExt cx="4183813" cy="15966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2497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35052"/>
            <a:ext cx="4183813" cy="2727722"/>
            <a:chOff x="4614124" y="3394992"/>
            <a:chExt cx="4183813" cy="2867783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958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90875"/>
              <a:ext cx="4183811" cy="24719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RGB(255,255,255)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694" y="1222736"/>
            <a:ext cx="3017576" cy="49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 기한 알림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694" y="1222736"/>
            <a:ext cx="3017576" cy="4966256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29723" y="38474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091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540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예외흐름으로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오류가 발생했을 경우 오류 메시지를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출력하는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13" cy="1453451"/>
            <a:chOff x="4614126" y="1746882"/>
            <a:chExt cx="4183813" cy="158241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4871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134495"/>
              <a:ext cx="4183811" cy="11947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ko-KR" altLang="en-US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팝업창의 배경색은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 버튼의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RGB(166, 166, 166)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260" y="1222736"/>
            <a:ext cx="2969876" cy="49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29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6260" y="1222736"/>
            <a:ext cx="2969876" cy="4928036"/>
          </a:xfrm>
          <a:prstGeom prst="rect">
            <a:avLst/>
          </a:prstGeom>
        </p:spPr>
      </p:pic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메시지 팝업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UC004, 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958139" y="3765158"/>
            <a:ext cx="217554" cy="217554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74793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graphicFrame>
        <p:nvGraphicFramePr>
          <p:cNvPr id="3" name="다이어그램 2"/>
          <p:cNvGraphicFramePr/>
          <p:nvPr>
            <p:extLst/>
          </p:nvPr>
        </p:nvGraphicFramePr>
        <p:xfrm>
          <a:off x="329934" y="1180349"/>
          <a:ext cx="8578393" cy="50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403375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등록한 과목을 시간표 형식으로 보여주는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62277"/>
            <a:chOff x="4614126" y="1746882"/>
            <a:chExt cx="4183813" cy="158241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45338"/>
              <a:ext cx="4183811" cy="12839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수정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삭제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선택 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별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976459"/>
            <a:ext cx="4183813" cy="2322246"/>
            <a:chOff x="4614124" y="3394991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4551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0150"/>
              <a:ext cx="4183811" cy="241262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하얀색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RGB(255, 255, 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UC014,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3" y="1295117"/>
            <a:ext cx="2987372" cy="48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6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홈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스크롤 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bar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UC014,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3" y="1295117"/>
            <a:ext cx="2987372" cy="4875847"/>
          </a:xfrm>
          <a:prstGeom prst="rect">
            <a:avLst/>
          </a:prstGeom>
        </p:spPr>
      </p:pic>
      <p:sp>
        <p:nvSpPr>
          <p:cNvPr id="108" name="타원 107"/>
          <p:cNvSpPr>
            <a:spLocks noChangeAspect="1"/>
          </p:cNvSpPr>
          <p:nvPr/>
        </p:nvSpPr>
        <p:spPr bwMode="auto">
          <a:xfrm>
            <a:off x="957843" y="1405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957843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246300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420515" y="567491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3630395" y="14056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39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과목과 해당 상세 정보를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193540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36549"/>
              <a:ext cx="4183811" cy="12927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하단의 과목 등록 버튼을 누르면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과목이 등록된다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과목 등록이 취소되고 이전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상세 정보를 모두 입력하지 않았을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이미 등록된 과목 중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시간이 같은 과목이 있을 경우에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999703"/>
            <a:ext cx="4183813" cy="2263071"/>
            <a:chOff x="4614124" y="3394991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1"/>
              <a:ext cx="4183811" cy="5374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932475"/>
              <a:ext cx="4183811" cy="23303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등록창의 배경색은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RGB(243, 243, 243)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(0, 0, 0)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담당교수명은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과목타입으로는 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교양이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모든 상세 정보는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필수 입력사항을 입력하지 않을 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오류 메시지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출력됨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1271"/>
          <a:stretch/>
        </p:blipFill>
        <p:spPr>
          <a:xfrm>
            <a:off x="892673" y="1221958"/>
            <a:ext cx="3005559" cy="49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334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173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97405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5905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과목타입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Drop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767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6003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95331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271"/>
          <a:stretch/>
        </p:blipFill>
        <p:spPr>
          <a:xfrm>
            <a:off x="892673" y="1221958"/>
            <a:ext cx="3005559" cy="4993929"/>
          </a:xfrm>
          <a:prstGeom prst="rect">
            <a:avLst/>
          </a:prstGeom>
        </p:spPr>
      </p:pic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000608" y="27639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996016" y="31135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996551" y="34603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000355" y="380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748537" y="34603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 bwMode="auto">
          <a:xfrm>
            <a:off x="1815632" y="3456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 bwMode="auto">
          <a:xfrm>
            <a:off x="2419512" y="38014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 bwMode="auto">
          <a:xfrm>
            <a:off x="992075" y="41450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 bwMode="auto">
          <a:xfrm>
            <a:off x="2872727" y="45231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/>
          <p:cNvSpPr>
            <a:spLocks noChangeAspect="1"/>
          </p:cNvSpPr>
          <p:nvPr/>
        </p:nvSpPr>
        <p:spPr bwMode="auto">
          <a:xfrm>
            <a:off x="3386745" y="237407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Penta</a:t>
            </a:r>
          </a:p>
        </p:txBody>
      </p:sp>
    </p:spTree>
    <p:extLst>
      <p:ext uri="{BB962C8B-B14F-4D97-AF65-F5344CB8AC3E}">
        <p14:creationId xmlns:p14="http://schemas.microsoft.com/office/powerpoint/2010/main" val="282210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8"/>
            <a:ext cx="4183811" cy="5421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메인화면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](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시간표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에서 등록되어진 과목을 클릭하여 수정버튼을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클릭했을 시 상세 내용을 수정 할 때 보여지는 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8"/>
          <p:cNvGrpSpPr/>
          <p:nvPr/>
        </p:nvGrpSpPr>
        <p:grpSpPr>
          <a:xfrm>
            <a:off x="4614130" y="1822813"/>
            <a:ext cx="4183811" cy="2555526"/>
            <a:chOff x="4614130" y="1699503"/>
            <a:chExt cx="4183811" cy="225299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699503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0" y="2046485"/>
              <a:ext cx="4183811" cy="190601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해당 과목을 클릭하여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담당교수면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을 적고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닫기 버튼을 누르면 내용이 저장되지 않고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필수입력사항을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입력하지 않을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되어진 과목과 강의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시간이 겹치는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오류메세지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팝업창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R="0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19"/>
          <p:cNvGrpSpPr/>
          <p:nvPr/>
        </p:nvGrpSpPr>
        <p:grpSpPr>
          <a:xfrm>
            <a:off x="4614130" y="4436850"/>
            <a:ext cx="4183811" cy="1798171"/>
            <a:chOff x="4614126" y="3735062"/>
            <a:chExt cx="4183811" cy="259592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735062"/>
              <a:ext cx="4183811" cy="5753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6" y="4310439"/>
              <a:ext cx="4183807" cy="20205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배경색을 밝은 회색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RGB(231,230,230)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색은 검정색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RGB(0, 0, 0)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 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drop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 형식으로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시작시간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종료시간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전공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교양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은 필수 입력사항이다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소공이의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448" y="1222736"/>
            <a:ext cx="2970572" cy="492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933793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5521</TotalTime>
  <Words>3607</Words>
  <Application>Microsoft Office PowerPoint</Application>
  <PresentationFormat>화면 슬라이드 쇼(4:3)</PresentationFormat>
  <Paragraphs>1190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Jiyeon Lee</cp:lastModifiedBy>
  <cp:revision>503</cp:revision>
  <cp:lastPrinted>2001-07-23T08:42:52Z</cp:lastPrinted>
  <dcterms:created xsi:type="dcterms:W3CDTF">2011-02-22T01:37:12Z</dcterms:created>
  <dcterms:modified xsi:type="dcterms:W3CDTF">2017-05-22T09:44:38Z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