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46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penta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9770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손희수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송혜경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penta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90847" y="255181"/>
            <a:ext cx="2668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소공이의 </a:t>
            </a:r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9413" y="430335"/>
            <a:ext cx="12333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V1.1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905933"/>
            <a:ext cx="8812155" cy="5393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5469</TotalTime>
  <Words>28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송혜경</cp:lastModifiedBy>
  <cp:revision>498</cp:revision>
  <cp:lastPrinted>2001-07-23T08:42:52Z</cp:lastPrinted>
  <dcterms:created xsi:type="dcterms:W3CDTF">2011-02-22T01:37:12Z</dcterms:created>
  <dcterms:modified xsi:type="dcterms:W3CDTF">2017-05-22T15:29:36Z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