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1" r:id="rId3"/>
    <p:sldId id="256" r:id="rId4"/>
    <p:sldId id="257" r:id="rId5"/>
    <p:sldId id="259" r:id="rId6"/>
    <p:sldId id="263" r:id="rId7"/>
    <p:sldId id="267" r:id="rId8"/>
    <p:sldId id="264" r:id="rId9"/>
    <p:sldId id="268" r:id="rId10"/>
    <p:sldId id="265" r:id="rId11"/>
    <p:sldId id="269" r:id="rId12"/>
    <p:sldId id="270" r:id="rId13"/>
    <p:sldId id="266" r:id="rId14"/>
    <p:sldId id="260" r:id="rId15"/>
    <p:sldId id="262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D9D9D9"/>
    <a:srgbClr val="FFE7D9"/>
    <a:srgbClr val="F8C8B6"/>
    <a:srgbClr val="BE8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6429" autoAdjust="0"/>
  </p:normalViewPr>
  <p:slideViewPr>
    <p:cSldViewPr snapToGrid="0">
      <p:cViewPr varScale="1">
        <p:scale>
          <a:sx n="60" d="100"/>
          <a:sy n="60" d="100"/>
        </p:scale>
        <p:origin x="10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F6013-FFC3-476C-9070-7ACF16B22D0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90022-9C77-4EDB-A0A9-975C8449C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4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90022-9C77-4EDB-A0A9-975C8449C0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4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90022-9C77-4EDB-A0A9-975C8449C0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7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8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9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2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6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7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1773-6B8A-4FFF-912D-FF94FDC8D841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0A77-C947-46F4-82CA-8A9CFB0AD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5053" y="-28431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메인화면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74" y="139184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138423" y="6296121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74" y="139184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586598" y="6286596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67058" y="20122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10258" y="20122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28153" y="20122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19983" y="23317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10808" y="20122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57192" y="23317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14" y="6284388"/>
            <a:ext cx="416721" cy="4167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9" y="6262611"/>
            <a:ext cx="436385" cy="4363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08" y="6266407"/>
            <a:ext cx="459287" cy="4592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89" y="6284388"/>
            <a:ext cx="416721" cy="41672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14" y="6262611"/>
            <a:ext cx="436385" cy="43638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383" y="6266407"/>
            <a:ext cx="459287" cy="45928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72825" y="3218432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679" y="-19416"/>
            <a:ext cx="201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과목별 </a:t>
            </a:r>
            <a:r>
              <a:rPr lang="en-US" altLang="ko-KR" sz="1100" dirty="0" smtClean="0"/>
              <a:t>To do list </a:t>
            </a:r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53" y="220251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1762377" y="6367663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595762" y="314246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386587" y="28228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932971" y="314246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68" y="6365455"/>
            <a:ext cx="416721" cy="41672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3" y="6343678"/>
            <a:ext cx="436385" cy="43638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2" y="6347474"/>
            <a:ext cx="459287" cy="459287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648604" y="3299499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599697" y="917646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839930" y="995467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70576"/>
              </p:ext>
            </p:extLst>
          </p:nvPr>
        </p:nvGraphicFramePr>
        <p:xfrm>
          <a:off x="1744089" y="1457536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프로젝트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23:50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3549074" y="2007058"/>
            <a:ext cx="559731" cy="559731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2805424" y="4965094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053401" y="4965093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57447" y="4965093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309470" y="4960501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55" y="1102585"/>
            <a:ext cx="199810" cy="19981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763" y="214670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직사각형 72"/>
          <p:cNvSpPr/>
          <p:nvPr/>
        </p:nvSpPr>
        <p:spPr>
          <a:xfrm>
            <a:off x="6884287" y="6362082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717672" y="308665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508497" y="276706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0054881" y="308665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78" y="6359874"/>
            <a:ext cx="416721" cy="416721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03" y="6338097"/>
            <a:ext cx="436385" cy="43638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72" y="6341893"/>
            <a:ext cx="459287" cy="459287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770514" y="3293918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721607" y="912065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961840" y="989886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27664"/>
              </p:ext>
            </p:extLst>
          </p:nvPr>
        </p:nvGraphicFramePr>
        <p:xfrm>
          <a:off x="6865999" y="1451955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프로젝트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23:50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7927334" y="4959513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175311" y="4959512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679357" y="4959512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9431380" y="4954920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565" y="1097004"/>
            <a:ext cx="199810" cy="19981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8860778" y="4977500"/>
            <a:ext cx="559731" cy="5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37" y="199004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885461" y="6346416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8846" y="29299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09671" y="26104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56055" y="29299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2" y="6344208"/>
            <a:ext cx="416721" cy="416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77" y="6322431"/>
            <a:ext cx="436385" cy="4363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46" y="6326227"/>
            <a:ext cx="459287" cy="4592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1688" y="3278252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22781" y="896399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63014" y="974220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67120"/>
              </p:ext>
            </p:extLst>
          </p:nvPr>
        </p:nvGraphicFramePr>
        <p:xfrm>
          <a:off x="1867173" y="1436289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프로젝트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2017-04-29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00:00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2928508" y="4943847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76485" y="494384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0531" y="494384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32554" y="4939254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39" y="1081338"/>
            <a:ext cx="199810" cy="1998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60120" y="-25407"/>
            <a:ext cx="201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과목별 </a:t>
            </a:r>
            <a:r>
              <a:rPr lang="en-US" altLang="ko-KR" sz="1100" dirty="0" smtClean="0"/>
              <a:t>To do list </a:t>
            </a:r>
            <a:r>
              <a:rPr lang="ko-KR" altLang="en-US" sz="1100" dirty="0" smtClean="0"/>
              <a:t>삭제 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11725" y="2072717"/>
            <a:ext cx="3657832" cy="190332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삭제하시겠습니까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01168" y="3251829"/>
            <a:ext cx="717910" cy="37138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97089" y="3251828"/>
            <a:ext cx="717910" cy="37138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취소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2964567" y="3405805"/>
            <a:ext cx="559731" cy="5597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88" y="199004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6885712" y="6346416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719097" y="29299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509922" y="26104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6306" y="29299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03" y="6344208"/>
            <a:ext cx="416721" cy="41672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28" y="6322431"/>
            <a:ext cx="436385" cy="43638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97" y="6326227"/>
            <a:ext cx="459287" cy="45928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771939" y="3278252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723032" y="896399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963265" y="974220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76370"/>
              </p:ext>
            </p:extLst>
          </p:nvPr>
        </p:nvGraphicFramePr>
        <p:xfrm>
          <a:off x="6867424" y="1436289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 23:50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7944429" y="4968053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92406" y="4968052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96452" y="4968052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48475" y="4963460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96" y="1090313"/>
            <a:ext cx="199810" cy="1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38" y="164822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88062" y="6312234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21447" y="25881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12272" y="22685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58656" y="25881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53" y="6310026"/>
            <a:ext cx="416721" cy="416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78" y="6288249"/>
            <a:ext cx="436385" cy="4363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47" y="6292045"/>
            <a:ext cx="459287" cy="4592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74289" y="3244070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25382" y="862217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65615" y="940038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52696"/>
              </p:ext>
            </p:extLst>
          </p:nvPr>
        </p:nvGraphicFramePr>
        <p:xfrm>
          <a:off x="2269774" y="1402107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프로젝트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23:50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4074759" y="1951629"/>
            <a:ext cx="559731" cy="559731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331109" y="4909665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9086" y="4909664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83132" y="4909664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35155" y="4905072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40" y="1047156"/>
            <a:ext cx="199810" cy="1998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95043" y="-43298"/>
            <a:ext cx="201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과목별 </a:t>
            </a:r>
            <a:r>
              <a:rPr lang="en-US" altLang="ko-KR" sz="1100" dirty="0" smtClean="0"/>
              <a:t>To do list </a:t>
            </a:r>
            <a:r>
              <a:rPr lang="ko-KR" altLang="en-US" sz="1100" dirty="0" smtClean="0"/>
              <a:t>완료</a:t>
            </a:r>
            <a:endParaRPr lang="ko-KR" altLang="en-US" sz="11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50" y="163396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6790274" y="6310808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23659" y="25739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414484" y="225432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960868" y="25739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65" y="6308600"/>
            <a:ext cx="416721" cy="41672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890" y="6286823"/>
            <a:ext cx="436385" cy="43638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59" y="6290619"/>
            <a:ext cx="459287" cy="4592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6501" y="3242644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27594" y="860791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867827" y="938612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01100"/>
              </p:ext>
            </p:extLst>
          </p:nvPr>
        </p:nvGraphicFramePr>
        <p:xfrm>
          <a:off x="6771986" y="1400681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프로젝트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23:50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833321" y="4908239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81298" y="490823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585344" y="490823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37367" y="490364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552" y="1045730"/>
            <a:ext cx="199810" cy="19981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9467847" y="4916644"/>
            <a:ext cx="559731" cy="5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96" y="127786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직사각형 42"/>
          <p:cNvSpPr/>
          <p:nvPr/>
        </p:nvSpPr>
        <p:spPr>
          <a:xfrm>
            <a:off x="2251020" y="6275198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84405" y="22178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875230" y="189822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421614" y="22178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11" y="6272990"/>
            <a:ext cx="416721" cy="41672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36" y="6251213"/>
            <a:ext cx="436385" cy="43638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05" y="6255009"/>
            <a:ext cx="459287" cy="45928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137247" y="3207034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88340" y="825181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328573" y="903002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69953"/>
              </p:ext>
            </p:extLst>
          </p:nvPr>
        </p:nvGraphicFramePr>
        <p:xfrm>
          <a:off x="2232732" y="1365071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프로젝트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23:50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3294067" y="4872629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542044" y="487262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046090" y="487262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98113" y="486803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98" y="1010120"/>
            <a:ext cx="199810" cy="199810"/>
          </a:xfrm>
          <a:prstGeom prst="rect">
            <a:avLst/>
          </a:prstGeom>
        </p:spPr>
      </p:pic>
      <p:sp>
        <p:nvSpPr>
          <p:cNvPr id="78" name="모서리가 둥근 직사각형 77"/>
          <p:cNvSpPr/>
          <p:nvPr/>
        </p:nvSpPr>
        <p:spPr>
          <a:xfrm>
            <a:off x="2097011" y="1969729"/>
            <a:ext cx="3657832" cy="190332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실제 마감일을 설정 해주세요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293185" y="2836105"/>
            <a:ext cx="93643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663445" y="2825217"/>
            <a:ext cx="913949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479225" y="2817477"/>
            <a:ext cx="944785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44" y="2898805"/>
            <a:ext cx="162563" cy="16256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11" y="2917855"/>
            <a:ext cx="162563" cy="16256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36" y="2908330"/>
            <a:ext cx="162563" cy="162563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>
            <a:off x="3290093" y="2984961"/>
            <a:ext cx="98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503592" y="2993504"/>
            <a:ext cx="98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2912321" y="3328744"/>
            <a:ext cx="717910" cy="37138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208242" y="3328743"/>
            <a:ext cx="717910" cy="37138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취소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3245641" y="3387803"/>
            <a:ext cx="559731" cy="559731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177" y="87911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2" name="직사각형 91"/>
          <p:cNvSpPr/>
          <p:nvPr/>
        </p:nvSpPr>
        <p:spPr>
          <a:xfrm>
            <a:off x="6791701" y="6235323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625086" y="181906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9415911" y="14994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962295" y="181906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92" y="6233115"/>
            <a:ext cx="416721" cy="416721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17" y="6211338"/>
            <a:ext cx="436385" cy="436385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486" y="6215134"/>
            <a:ext cx="459287" cy="459287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677928" y="3167159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629021" y="785306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7869254" y="863127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8371"/>
              </p:ext>
            </p:extLst>
          </p:nvPr>
        </p:nvGraphicFramePr>
        <p:xfrm>
          <a:off x="6773413" y="1325196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 23:50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3" name="모서리가 둥근 직사각형 102"/>
          <p:cNvSpPr/>
          <p:nvPr/>
        </p:nvSpPr>
        <p:spPr>
          <a:xfrm>
            <a:off x="7850418" y="4856960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098395" y="4856959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602441" y="4856959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9354464" y="4852367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85" y="979220"/>
            <a:ext cx="199810" cy="19981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0" y="82378"/>
            <a:ext cx="201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과목별 </a:t>
            </a:r>
            <a:r>
              <a:rPr lang="en-US" altLang="ko-KR" sz="1100" dirty="0" smtClean="0"/>
              <a:t>To do list </a:t>
            </a:r>
            <a:r>
              <a:rPr lang="ko-KR" altLang="en-US" sz="1100" dirty="0" smtClean="0"/>
              <a:t>완료 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528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3165" y="-36144"/>
            <a:ext cx="40837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중요 과목 별도표시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미완료된 </a:t>
            </a:r>
            <a:r>
              <a:rPr lang="en-US" altLang="ko-KR" sz="1100" dirty="0" smtClean="0"/>
              <a:t>to do 3</a:t>
            </a:r>
            <a:r>
              <a:rPr lang="ko-KR" altLang="en-US" sz="1100" dirty="0" smtClean="0"/>
              <a:t>개 이상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14" y="173368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액자 6"/>
          <p:cNvSpPr/>
          <p:nvPr/>
        </p:nvSpPr>
        <p:spPr>
          <a:xfrm>
            <a:off x="7052416" y="3112058"/>
            <a:ext cx="790575" cy="1427451"/>
          </a:xfrm>
          <a:prstGeom prst="frame">
            <a:avLst>
              <a:gd name="adj1" fmla="val 60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33538" y="6320780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66923" y="288783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67273" y="23051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53599" y="25965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9" y="6318572"/>
            <a:ext cx="416721" cy="41672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154" y="6296795"/>
            <a:ext cx="436385" cy="43638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23" y="6300591"/>
            <a:ext cx="459287" cy="4592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38" y="207552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595862" y="6354964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29247" y="30154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20072" y="26958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66456" y="30154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53" y="6352756"/>
            <a:ext cx="416721" cy="41672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78" y="6330979"/>
            <a:ext cx="436385" cy="4363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47" y="6334775"/>
            <a:ext cx="459287" cy="4592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82089" y="3286800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33182" y="904947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73415" y="982768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66578"/>
              </p:ext>
            </p:extLst>
          </p:nvPr>
        </p:nvGraphicFramePr>
        <p:xfrm>
          <a:off x="1577574" y="1444837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</a:rPr>
                        <a:t>ㅇ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23:50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2017-05-03 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2613270" y="4995117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61247" y="499511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65293" y="499511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17316" y="4990524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46" y="1087270"/>
            <a:ext cx="199810" cy="199810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341125" y="2828658"/>
            <a:ext cx="1435693" cy="5725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21" y="126822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128245" y="6274234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61630" y="22081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52455" y="18885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8839" y="22081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36" y="6272026"/>
            <a:ext cx="416721" cy="416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61" y="6250249"/>
            <a:ext cx="436385" cy="4363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030" y="6254045"/>
            <a:ext cx="459287" cy="4592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14472" y="3206070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-15079"/>
            <a:ext cx="2230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 </a:t>
            </a:r>
            <a:r>
              <a:rPr lang="en-US" altLang="ko-KR" sz="1100" dirty="0" smtClean="0"/>
              <a:t>To do list </a:t>
            </a:r>
            <a:r>
              <a:rPr lang="ko-KR" altLang="en-US" sz="1100" dirty="0" smtClean="0"/>
              <a:t>모아보기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66012">
            <a:off x="5146144" y="5848239"/>
            <a:ext cx="847574" cy="8475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53" y="112488"/>
            <a:ext cx="3865199" cy="6633023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84376"/>
              </p:ext>
            </p:extLst>
          </p:nvPr>
        </p:nvGraphicFramePr>
        <p:xfrm>
          <a:off x="6836623" y="862454"/>
          <a:ext cx="3743059" cy="502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12"/>
                <a:gridCol w="995748"/>
                <a:gridCol w="842020"/>
                <a:gridCol w="408067"/>
                <a:gridCol w="748612"/>
              </a:tblGrid>
              <a:tr h="3587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할 일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마감 기한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실제 마감일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소프트웨어공학</a:t>
                      </a:r>
                      <a:endParaRPr lang="en-US" altLang="ko-KR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마무리 하기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소프트웨어공학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제출 하기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2017-04-28 23:50 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 공학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과제하기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2017-05-03</a:t>
                      </a:r>
                      <a:r>
                        <a:rPr lang="en-US" altLang="ko-KR" sz="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00:00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350332" y="551199"/>
            <a:ext cx="1072237" cy="19450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과목 별</a:t>
            </a:r>
          </a:p>
        </p:txBody>
      </p:sp>
      <p:sp>
        <p:nvSpPr>
          <p:cNvPr id="15" name="순서도: 병합 14"/>
          <p:cNvSpPr/>
          <p:nvPr/>
        </p:nvSpPr>
        <p:spPr>
          <a:xfrm>
            <a:off x="10331858" y="623840"/>
            <a:ext cx="45719" cy="4571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863221" y="545653"/>
            <a:ext cx="4871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정렬 순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329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4" y="196517"/>
            <a:ext cx="3865199" cy="663302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53525"/>
              </p:ext>
            </p:extLst>
          </p:nvPr>
        </p:nvGraphicFramePr>
        <p:xfrm>
          <a:off x="212204" y="946483"/>
          <a:ext cx="3743059" cy="502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12"/>
                <a:gridCol w="995748"/>
                <a:gridCol w="842020"/>
                <a:gridCol w="408067"/>
                <a:gridCol w="748612"/>
              </a:tblGrid>
              <a:tr h="3587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할 일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마감 기한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실제 마감일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소프트웨어공학</a:t>
                      </a:r>
                      <a:endParaRPr lang="en-US" altLang="ko-KR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과제하기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2017-05-03</a:t>
                      </a:r>
                      <a:r>
                        <a:rPr lang="en-US" altLang="ko-KR" sz="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00:00</a:t>
                      </a:r>
                      <a:endParaRPr lang="ko-KR" altLang="en-US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소프트웨어공학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제출 하기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2017-04-28 23:50 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 공학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마무리 하기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  <a:endParaRPr lang="ko-KR" altLang="en-US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</a:t>
                      </a:r>
                      <a:endParaRPr lang="ko-KR" altLang="en-US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725913" y="635228"/>
            <a:ext cx="1072237" cy="19450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과목 별</a:t>
            </a:r>
          </a:p>
        </p:txBody>
      </p:sp>
      <p:sp>
        <p:nvSpPr>
          <p:cNvPr id="5" name="순서도: 병합 4"/>
          <p:cNvSpPr/>
          <p:nvPr/>
        </p:nvSpPr>
        <p:spPr>
          <a:xfrm>
            <a:off x="3707439" y="707869"/>
            <a:ext cx="45719" cy="4571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38802" y="629682"/>
            <a:ext cx="4871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정렬 순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-60288" y="-49167"/>
            <a:ext cx="2230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 </a:t>
            </a:r>
            <a:r>
              <a:rPr lang="en-US" altLang="ko-KR" sz="1100" dirty="0" smtClean="0"/>
              <a:t>To do list </a:t>
            </a:r>
            <a:r>
              <a:rPr lang="ko-KR" altLang="en-US" sz="1100" dirty="0" smtClean="0"/>
              <a:t>정렬</a:t>
            </a:r>
            <a:endParaRPr lang="ko-KR" altLang="en-US" sz="1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74" y="203641"/>
            <a:ext cx="3865199" cy="6633023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8924"/>
              </p:ext>
            </p:extLst>
          </p:nvPr>
        </p:nvGraphicFramePr>
        <p:xfrm>
          <a:off x="4252944" y="953607"/>
          <a:ext cx="3743059" cy="502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12"/>
                <a:gridCol w="995748"/>
                <a:gridCol w="842020"/>
                <a:gridCol w="408067"/>
                <a:gridCol w="748612"/>
              </a:tblGrid>
              <a:tr h="3587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할 일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마감 기한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실제 마감일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소프트웨어공학</a:t>
                      </a:r>
                      <a:endParaRPr lang="en-US" altLang="ko-KR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과제하기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2017-05-03</a:t>
                      </a:r>
                      <a:r>
                        <a:rPr lang="en-US" altLang="ko-KR" sz="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00:00</a:t>
                      </a:r>
                      <a:endParaRPr lang="ko-KR" altLang="en-US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소프트웨어공학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제출 하기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2017-04-28 23:50 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 공학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마무리 하기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</a:t>
                      </a:r>
                      <a:endParaRPr lang="ko-KR" altLang="en-US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766653" y="642352"/>
            <a:ext cx="1072237" cy="19450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35586" y="636806"/>
            <a:ext cx="531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정렬 순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3573875" y="868398"/>
            <a:ext cx="432857" cy="432857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55390"/>
              </p:ext>
            </p:extLst>
          </p:nvPr>
        </p:nvGraphicFramePr>
        <p:xfrm>
          <a:off x="6775689" y="635379"/>
          <a:ext cx="1230079" cy="77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과목 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마감 기한 별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마감일 별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5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 여부 별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7614907" y="1231911"/>
            <a:ext cx="432857" cy="43285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01" y="195101"/>
            <a:ext cx="3865199" cy="6633023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70589"/>
              </p:ext>
            </p:extLst>
          </p:nvPr>
        </p:nvGraphicFramePr>
        <p:xfrm>
          <a:off x="8269471" y="945067"/>
          <a:ext cx="3743059" cy="502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12"/>
                <a:gridCol w="995748"/>
                <a:gridCol w="842020"/>
                <a:gridCol w="408067"/>
                <a:gridCol w="748612"/>
              </a:tblGrid>
              <a:tr h="3587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할 일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마감 기한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실제 마감일</a:t>
                      </a:r>
                      <a:endParaRPr lang="ko-KR" altLang="en-US" sz="6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소프트웨어공학</a:t>
                      </a:r>
                      <a:endParaRPr lang="en-US" altLang="ko-KR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마무리 하기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  <a:endParaRPr lang="ko-KR" altLang="en-US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</a:t>
                      </a:r>
                      <a:endParaRPr lang="ko-KR" altLang="en-US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소프트웨어공학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제출 하기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2017-04-28 23:50 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 공학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ko-KR" altLang="en-US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과제하기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2017-05-03</a:t>
                      </a:r>
                      <a:r>
                        <a:rPr lang="en-US" altLang="ko-KR" sz="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00:00</a:t>
                      </a:r>
                      <a:endParaRPr lang="ko-KR" altLang="en-US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r>
                        <a:rPr lang="en-US" altLang="ko-KR" sz="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587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50000"/>
                        </a:lnSpc>
                      </a:pP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783180" y="633812"/>
            <a:ext cx="1072237" cy="19450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완료 여부 별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" name="순서도: 병합 20"/>
          <p:cNvSpPr/>
          <p:nvPr/>
        </p:nvSpPr>
        <p:spPr>
          <a:xfrm>
            <a:off x="11764706" y="706453"/>
            <a:ext cx="45719" cy="4571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296069" y="628266"/>
            <a:ext cx="4871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정렬 순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992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9821" y="0"/>
            <a:ext cx="1486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Error </a:t>
            </a:r>
            <a:r>
              <a:rPr lang="ko-KR" altLang="en-US" sz="1100" dirty="0" smtClean="0"/>
              <a:t>표시</a:t>
            </a:r>
            <a:endParaRPr lang="ko-KR" altLang="en-US" sz="1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775284" y="657726"/>
            <a:ext cx="6272463" cy="3176337"/>
          </a:xfrm>
          <a:prstGeom prst="roundRect">
            <a:avLst>
              <a:gd name="adj" fmla="val 454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/>
        </p:nvSpPr>
        <p:spPr>
          <a:xfrm rot="10800000">
            <a:off x="2775284" y="1203158"/>
            <a:ext cx="6272463" cy="2630905"/>
          </a:xfrm>
          <a:prstGeom prst="round2SameRect">
            <a:avLst>
              <a:gd name="adj1" fmla="val 5082"/>
              <a:gd name="adj2" fmla="val 0"/>
            </a:avLst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510" y="830537"/>
            <a:ext cx="199810" cy="1998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565" y="1575778"/>
            <a:ext cx="904963" cy="904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6569" y="1598932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Consolas" panose="020B0609020204030204" pitchFamily="49" charset="0"/>
              </a:rPr>
              <a:t>ERROR</a:t>
            </a:r>
            <a:endParaRPr lang="ko-KR" altLang="en-US" sz="5400" b="1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6569" y="2918037"/>
            <a:ext cx="1680397" cy="59704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확인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4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02" y="227916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8380926" y="6375328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17" y="6373120"/>
            <a:ext cx="416721" cy="4167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542" y="6351343"/>
            <a:ext cx="436385" cy="4363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11" y="6355139"/>
            <a:ext cx="459287" cy="4592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29" y="8379"/>
            <a:ext cx="981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8203657" y="259875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994482" y="27554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540866" y="259875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09" y="227916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4377233" y="6375328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10618" y="32191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01443" y="289952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47827" y="32191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24" y="6373120"/>
            <a:ext cx="416721" cy="41672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49" y="6351343"/>
            <a:ext cx="436385" cy="43638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018" y="6355139"/>
            <a:ext cx="459287" cy="45928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4204825" y="1928466"/>
            <a:ext cx="3657832" cy="2990850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88379" y="2428997"/>
            <a:ext cx="3290727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88378" y="2908840"/>
            <a:ext cx="3290727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88378" y="3354700"/>
            <a:ext cx="93643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58638" y="3343812"/>
            <a:ext cx="913949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91510" y="3336072"/>
            <a:ext cx="944785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377232" y="3793856"/>
            <a:ext cx="1477617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94970" y="3793856"/>
            <a:ext cx="1477617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11884" y="2108032"/>
            <a:ext cx="134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과목 등록</a:t>
            </a:r>
            <a:endParaRPr lang="ko-KR" alt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349959" y="2473271"/>
            <a:ext cx="927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과목명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40434" y="2940335"/>
            <a:ext cx="927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65000"/>
                  </a:schemeClr>
                </a:solidFill>
              </a:rPr>
              <a:t>담당교수명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0433" y="3397271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요일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42553" y="3378221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시작시간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11013" y="3387746"/>
            <a:ext cx="927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종료시간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08" y="3827521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65000"/>
                  </a:schemeClr>
                </a:solidFill>
              </a:rPr>
              <a:t>수강년도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8638" y="3827521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수강학기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29" y="3417400"/>
            <a:ext cx="162563" cy="16256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804" y="3436450"/>
            <a:ext cx="162563" cy="16256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29" y="3426925"/>
            <a:ext cx="162563" cy="16256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04" y="3874600"/>
            <a:ext cx="162563" cy="16256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29" y="3874600"/>
            <a:ext cx="162563" cy="16256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6860100" y="4476805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612251" y="3500974"/>
            <a:ext cx="98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388378" y="4231000"/>
            <a:ext cx="93643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340433" y="4273571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과목타입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804" y="4312750"/>
            <a:ext cx="162563" cy="16256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" y="227916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직사각형 53"/>
          <p:cNvSpPr/>
          <p:nvPr/>
        </p:nvSpPr>
        <p:spPr>
          <a:xfrm>
            <a:off x="338872" y="6383875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72257" y="28772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963082" y="25576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509466" y="28772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3" y="6373121"/>
            <a:ext cx="416721" cy="41672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8" y="6359890"/>
            <a:ext cx="436385" cy="43638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57" y="6355140"/>
            <a:ext cx="459287" cy="459287"/>
          </a:xfrm>
          <a:prstGeom prst="rect">
            <a:avLst/>
          </a:prstGeom>
        </p:spPr>
      </p:pic>
      <p:sp>
        <p:nvSpPr>
          <p:cNvPr id="61" name="순서도: 처리 60"/>
          <p:cNvSpPr/>
          <p:nvPr/>
        </p:nvSpPr>
        <p:spPr>
          <a:xfrm>
            <a:off x="286327" y="3191441"/>
            <a:ext cx="738554" cy="457200"/>
          </a:xfrm>
          <a:prstGeom prst="flowChartProcess">
            <a:avLst/>
          </a:prstGeom>
          <a:solidFill>
            <a:srgbClr val="FFFFF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처리 61"/>
          <p:cNvSpPr/>
          <p:nvPr/>
        </p:nvSpPr>
        <p:spPr>
          <a:xfrm>
            <a:off x="286324" y="3652549"/>
            <a:ext cx="738553" cy="457200"/>
          </a:xfrm>
          <a:prstGeom prst="flowChartProcess">
            <a:avLst/>
          </a:prstGeom>
          <a:solidFill>
            <a:srgbClr val="FFFFF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/>
          <p:cNvSpPr/>
          <p:nvPr/>
        </p:nvSpPr>
        <p:spPr>
          <a:xfrm>
            <a:off x="286325" y="4113655"/>
            <a:ext cx="738554" cy="457200"/>
          </a:xfrm>
          <a:prstGeom prst="flowChartProcess">
            <a:avLst/>
          </a:prstGeom>
          <a:solidFill>
            <a:srgbClr val="FFFFF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66012">
            <a:off x="300086" y="5939606"/>
            <a:ext cx="847574" cy="84757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128">
            <a:off x="7130898" y="4582412"/>
            <a:ext cx="411371" cy="41137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00" y="2128178"/>
            <a:ext cx="199810" cy="1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82610" y="-28431"/>
            <a:ext cx="1443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99" y="116305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008823" y="6263717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14" y="6261509"/>
            <a:ext cx="416721" cy="4167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39" y="6239732"/>
            <a:ext cx="436385" cy="4363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08" y="6243528"/>
            <a:ext cx="459287" cy="4592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31554" y="148264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22379" y="16393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68763" y="148264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66012">
            <a:off x="2225245" y="2794550"/>
            <a:ext cx="847574" cy="847574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546826" y="3526720"/>
            <a:ext cx="828675" cy="462238"/>
            <a:chOff x="8553450" y="2473981"/>
            <a:chExt cx="828675" cy="462238"/>
          </a:xfrm>
        </p:grpSpPr>
        <p:sp>
          <p:nvSpPr>
            <p:cNvPr id="19" name="순서도: 처리 18"/>
            <p:cNvSpPr/>
            <p:nvPr/>
          </p:nvSpPr>
          <p:spPr>
            <a:xfrm>
              <a:off x="8553450" y="2473981"/>
              <a:ext cx="828675" cy="157438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8553450" y="2626381"/>
              <a:ext cx="828675" cy="15743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삭제</a:t>
              </a:r>
              <a:endParaRPr lang="ko-KR" altLang="en-US" sz="1050" b="1" dirty="0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8553450" y="2778781"/>
              <a:ext cx="828675" cy="15743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/>
                <a:t>To do list</a:t>
              </a:r>
              <a:endParaRPr lang="ko-KR" altLang="en-US" sz="1050" b="1" dirty="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33" y="130638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6484057" y="6278050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17442" y="224633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08267" y="192674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654651" y="224633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48" y="6275842"/>
            <a:ext cx="416721" cy="41672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73" y="6254065"/>
            <a:ext cx="436385" cy="43638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42" y="6257861"/>
            <a:ext cx="459287" cy="45928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311649" y="1831188"/>
            <a:ext cx="3657832" cy="2990850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95203" y="2331719"/>
            <a:ext cx="3290727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95202" y="2811562"/>
            <a:ext cx="3290727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495202" y="3257422"/>
            <a:ext cx="93643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865462" y="3246534"/>
            <a:ext cx="913949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98334" y="3238794"/>
            <a:ext cx="944785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484056" y="3696578"/>
            <a:ext cx="1477617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01794" y="3696578"/>
            <a:ext cx="1477617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618708" y="2010754"/>
            <a:ext cx="134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과목 수정</a:t>
            </a:r>
            <a:endParaRPr lang="ko-KR" alt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56783" y="2375993"/>
            <a:ext cx="1192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소프트웨어공학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47258" y="2843057"/>
            <a:ext cx="927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한혁수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47257" y="3299993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월 요일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49377" y="3280943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14:00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817837" y="3290468"/>
            <a:ext cx="927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15:00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37732" y="3730243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2017 </a:t>
            </a:r>
            <a:r>
              <a:rPr lang="ko-KR" altLang="en-US" sz="1050" dirty="0" smtClean="0"/>
              <a:t>년도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55462" y="3730243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 </a:t>
            </a:r>
            <a:r>
              <a:rPr lang="ko-KR" altLang="en-US" sz="1050" dirty="0" smtClean="0"/>
              <a:t>학기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53" y="3320122"/>
            <a:ext cx="162563" cy="16256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28" y="3339172"/>
            <a:ext cx="162563" cy="16256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353" y="3329647"/>
            <a:ext cx="162563" cy="16256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028" y="3777322"/>
            <a:ext cx="162563" cy="16256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353" y="3777322"/>
            <a:ext cx="162563" cy="162563"/>
          </a:xfrm>
          <a:prstGeom prst="rect">
            <a:avLst/>
          </a:prstGeom>
        </p:spPr>
      </p:pic>
      <p:sp>
        <p:nvSpPr>
          <p:cNvPr id="52" name="모서리가 둥근 직사각형 51"/>
          <p:cNvSpPr/>
          <p:nvPr/>
        </p:nvSpPr>
        <p:spPr>
          <a:xfrm>
            <a:off x="8966924" y="4379527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8719075" y="3403696"/>
            <a:ext cx="98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495202" y="4133722"/>
            <a:ext cx="93643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447257" y="4176293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전공</a:t>
            </a:r>
            <a:endParaRPr lang="ko-KR" altLang="en-US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28" y="4215472"/>
            <a:ext cx="162563" cy="16256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777" y="2051113"/>
            <a:ext cx="199810" cy="1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375" y="-3386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7" y="227403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52481" y="6374815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2" y="6372607"/>
            <a:ext cx="416721" cy="416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97" y="6350830"/>
            <a:ext cx="436385" cy="4363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66" y="6354626"/>
            <a:ext cx="459287" cy="4592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5212" y="259362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66037" y="27502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12421" y="259362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66012">
            <a:off x="568903" y="2905648"/>
            <a:ext cx="847574" cy="84757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90484" y="3637818"/>
            <a:ext cx="828675" cy="462238"/>
            <a:chOff x="8553450" y="2473981"/>
            <a:chExt cx="828675" cy="462238"/>
          </a:xfrm>
        </p:grpSpPr>
        <p:sp>
          <p:nvSpPr>
            <p:cNvPr id="15" name="순서도: 처리 14"/>
            <p:cNvSpPr/>
            <p:nvPr/>
          </p:nvSpPr>
          <p:spPr>
            <a:xfrm>
              <a:off x="8553450" y="2473981"/>
              <a:ext cx="828675" cy="15743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8553450" y="2626381"/>
              <a:ext cx="828675" cy="157438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삭제</a:t>
              </a:r>
              <a:endParaRPr lang="ko-KR" altLang="en-US" sz="1050" b="1" dirty="0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8553450" y="2778781"/>
              <a:ext cx="828675" cy="15743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/>
                <a:t>To do list</a:t>
              </a:r>
              <a:endParaRPr lang="ko-KR" altLang="en-US" sz="1050" b="1" dirty="0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40" y="224644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8412864" y="6372056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246249" y="31863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037074" y="28668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583458" y="31863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55" y="6369848"/>
            <a:ext cx="416721" cy="4167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80" y="6348071"/>
            <a:ext cx="436385" cy="4363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649" y="6351867"/>
            <a:ext cx="459287" cy="459287"/>
          </a:xfrm>
          <a:prstGeom prst="rect">
            <a:avLst/>
          </a:prstGeom>
        </p:spPr>
      </p:pic>
      <p:sp>
        <p:nvSpPr>
          <p:cNvPr id="28" name="순서도: 처리 27"/>
          <p:cNvSpPr/>
          <p:nvPr/>
        </p:nvSpPr>
        <p:spPr>
          <a:xfrm>
            <a:off x="8368865" y="3188168"/>
            <a:ext cx="738554" cy="457200"/>
          </a:xfrm>
          <a:prstGeom prst="flowChartProcess">
            <a:avLst/>
          </a:prstGeom>
          <a:solidFill>
            <a:srgbClr val="FFFFF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/>
          <p:cNvSpPr/>
          <p:nvPr/>
        </p:nvSpPr>
        <p:spPr>
          <a:xfrm>
            <a:off x="8368862" y="3649276"/>
            <a:ext cx="738553" cy="457200"/>
          </a:xfrm>
          <a:prstGeom prst="flowChartProcess">
            <a:avLst/>
          </a:prstGeom>
          <a:solidFill>
            <a:srgbClr val="FFFFF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처리 29"/>
          <p:cNvSpPr/>
          <p:nvPr/>
        </p:nvSpPr>
        <p:spPr>
          <a:xfrm>
            <a:off x="8368863" y="4110382"/>
            <a:ext cx="738554" cy="457200"/>
          </a:xfrm>
          <a:prstGeom prst="flowChartProcess">
            <a:avLst/>
          </a:prstGeom>
          <a:solidFill>
            <a:srgbClr val="FFFFF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33" y="224644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4405057" y="6372056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38442" y="31863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029267" y="28668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575651" y="31863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48" y="6369848"/>
            <a:ext cx="416721" cy="41672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73" y="6348071"/>
            <a:ext cx="436385" cy="43638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42" y="6351867"/>
            <a:ext cx="459287" cy="45928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291284" y="3303892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33694" y="2585468"/>
            <a:ext cx="3657832" cy="190332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삭제하시겠습니까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23137" y="3764580"/>
            <a:ext cx="717910" cy="37138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19058" y="3764579"/>
            <a:ext cx="717910" cy="37138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취소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5486536" y="3918556"/>
            <a:ext cx="559731" cy="5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6499" y="-5988"/>
            <a:ext cx="19303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과목 별</a:t>
            </a:r>
            <a:r>
              <a:rPr lang="en-US" altLang="ko-KR" sz="1100" dirty="0" smtClean="0"/>
              <a:t>To do list </a:t>
            </a:r>
            <a:r>
              <a:rPr lang="ko-KR" altLang="en-US" sz="1100" dirty="0" smtClean="0"/>
              <a:t>초기 화면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59" y="116305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88283" y="6263717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74" y="6261509"/>
            <a:ext cx="416721" cy="4167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99" y="6239732"/>
            <a:ext cx="436385" cy="4363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68" y="6243528"/>
            <a:ext cx="459287" cy="4592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11014" y="148264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01839" y="16393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48223" y="148264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66012">
            <a:off x="2404705" y="2794550"/>
            <a:ext cx="847574" cy="84757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26286" y="3526720"/>
            <a:ext cx="828675" cy="462238"/>
            <a:chOff x="8553450" y="2473981"/>
            <a:chExt cx="828675" cy="462238"/>
          </a:xfrm>
        </p:grpSpPr>
        <p:sp>
          <p:nvSpPr>
            <p:cNvPr id="14" name="순서도: 처리 13"/>
            <p:cNvSpPr/>
            <p:nvPr/>
          </p:nvSpPr>
          <p:spPr>
            <a:xfrm>
              <a:off x="8553450" y="2473981"/>
              <a:ext cx="828675" cy="15743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순서도: 처리 14"/>
            <p:cNvSpPr/>
            <p:nvPr/>
          </p:nvSpPr>
          <p:spPr>
            <a:xfrm>
              <a:off x="8553450" y="2626381"/>
              <a:ext cx="828675" cy="15743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/>
                <a:t>삭제</a:t>
              </a:r>
              <a:endParaRPr lang="ko-KR" altLang="en-US" sz="1050" b="1" dirty="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8553450" y="2778781"/>
              <a:ext cx="828675" cy="157438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/>
                <a:t>To do list</a:t>
              </a:r>
              <a:endParaRPr lang="ko-KR" altLang="en-US" sz="1050" b="1" dirty="0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35" y="122094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372959" y="6269506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06344" y="21608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97169" y="18413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543553" y="21608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50" y="6267298"/>
            <a:ext cx="416721" cy="4167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75" y="6245521"/>
            <a:ext cx="436385" cy="43638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44" y="6249317"/>
            <a:ext cx="459287" cy="45928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59186" y="3201342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10279" y="819489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450512" y="897310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01042"/>
              </p:ext>
            </p:extLst>
          </p:nvPr>
        </p:nvGraphicFramePr>
        <p:xfrm>
          <a:off x="6354671" y="1359379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7424549" y="4892571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672526" y="4892570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76572" y="4892570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928595" y="488797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88" y="1058560"/>
            <a:ext cx="199810" cy="1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7665" y="0"/>
            <a:ext cx="1762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과목별 </a:t>
            </a:r>
            <a:r>
              <a:rPr lang="en-US" altLang="ko-KR" sz="1100" dirty="0" smtClean="0"/>
              <a:t>To do list </a:t>
            </a:r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7" y="224644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24371" y="6372056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7756" y="31863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8581" y="286680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94965" y="31863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2" y="6369848"/>
            <a:ext cx="416721" cy="4167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87" y="6348071"/>
            <a:ext cx="436385" cy="4363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56" y="6351867"/>
            <a:ext cx="459287" cy="4592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0598" y="3303892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1691" y="922039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01924" y="999860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18072"/>
              </p:ext>
            </p:extLst>
          </p:nvPr>
        </p:nvGraphicFramePr>
        <p:xfrm>
          <a:off x="406083" y="1461929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1519406" y="4960933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7383" y="4960932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1429" y="4960932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979148" y="5003260"/>
            <a:ext cx="559731" cy="55973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97" y="214672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448021" y="6362084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81406" y="30866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72231" y="27670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18615" y="30866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12" y="6359876"/>
            <a:ext cx="416721" cy="41672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37" y="6338099"/>
            <a:ext cx="436385" cy="4363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06" y="6341895"/>
            <a:ext cx="459287" cy="4592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34248" y="3293920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85341" y="912067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53306" y="999860"/>
            <a:ext cx="17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r>
              <a:rPr lang="ko-KR" altLang="en-US" b="1" dirty="0"/>
              <a:t> </a:t>
            </a:r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23452" y="4956340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8936" y="1977566"/>
            <a:ext cx="55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할일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4412984" y="2787883"/>
            <a:ext cx="745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마감기한</a:t>
            </a:r>
            <a:endParaRPr lang="ko-KR" altLang="en-US" sz="105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61269" y="3069412"/>
            <a:ext cx="93643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31529" y="3058524"/>
            <a:ext cx="913949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664401" y="3050784"/>
            <a:ext cx="944785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20" y="3132112"/>
            <a:ext cx="162563" cy="16256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95" y="3151162"/>
            <a:ext cx="162563" cy="16256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20" y="3141637"/>
            <a:ext cx="162563" cy="162563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4467214" y="2267940"/>
            <a:ext cx="3290727" cy="3545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5469277" y="3207148"/>
            <a:ext cx="98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674230" y="3207145"/>
            <a:ext cx="98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93074" y="3104506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00712" y="3085555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28003" y="3085512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2984" y="3868839"/>
            <a:ext cx="745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중요여부</a:t>
            </a:r>
            <a:endParaRPr lang="ko-KR" altLang="en-US" sz="1050" dirty="0"/>
          </a:p>
        </p:txBody>
      </p:sp>
      <p:sp>
        <p:nvSpPr>
          <p:cNvPr id="54" name="직사각형 53"/>
          <p:cNvSpPr/>
          <p:nvPr/>
        </p:nvSpPr>
        <p:spPr>
          <a:xfrm>
            <a:off x="5158362" y="3942403"/>
            <a:ext cx="94944" cy="87578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910399" y="4942415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7070302" y="4984741"/>
            <a:ext cx="559731" cy="55973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613" y="207550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직사각형 57"/>
          <p:cNvSpPr/>
          <p:nvPr/>
        </p:nvSpPr>
        <p:spPr>
          <a:xfrm>
            <a:off x="8458137" y="6354962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291522" y="301545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1082347" y="269586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1628731" y="301545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28" y="6352754"/>
            <a:ext cx="416721" cy="416721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53" y="6330977"/>
            <a:ext cx="436385" cy="43638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922" y="6334773"/>
            <a:ext cx="459287" cy="45928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344364" y="3286798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8295457" y="904945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535690" y="982766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52364"/>
              </p:ext>
            </p:extLst>
          </p:nvPr>
        </p:nvGraphicFramePr>
        <p:xfrm>
          <a:off x="8439849" y="1444835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</a:rPr>
                        <a:t>ㅇ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2017-04-27 18:00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6826438" y="3428753"/>
            <a:ext cx="913949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6617945" y="3471709"/>
            <a:ext cx="218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:</a:t>
            </a:r>
            <a:endParaRPr lang="ko-KR" altLang="en-US" dirty="0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20" y="3527771"/>
            <a:ext cx="162563" cy="162563"/>
          </a:xfrm>
          <a:prstGeom prst="rect">
            <a:avLst/>
          </a:prstGeom>
        </p:spPr>
      </p:pic>
      <p:sp>
        <p:nvSpPr>
          <p:cNvPr id="86" name="모서리가 둥근 직사각형 85"/>
          <p:cNvSpPr/>
          <p:nvPr/>
        </p:nvSpPr>
        <p:spPr>
          <a:xfrm>
            <a:off x="5658095" y="3435873"/>
            <a:ext cx="95282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49" y="3534891"/>
            <a:ext cx="162563" cy="16256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5681959" y="3477076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시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07060" y="3478551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9516854" y="4976599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8764831" y="497659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0268877" y="497659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020900" y="497200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52" y="1127291"/>
            <a:ext cx="199810" cy="19981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71" y="1160062"/>
            <a:ext cx="199810" cy="19981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921" y="1098859"/>
            <a:ext cx="199810" cy="1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6847" y="-7923"/>
            <a:ext cx="2529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과목별 </a:t>
            </a:r>
            <a:r>
              <a:rPr lang="en-US" altLang="ko-KR" sz="1100" dirty="0" smtClean="0"/>
              <a:t>To do list</a:t>
            </a:r>
            <a:r>
              <a:rPr lang="ko-KR" altLang="en-US" sz="1100" dirty="0" smtClean="0"/>
              <a:t> 등록 </a:t>
            </a:r>
            <a:r>
              <a:rPr lang="en-US" altLang="ko-KR" sz="1100" dirty="0" smtClean="0"/>
              <a:t>+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중요 여부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72" y="217431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6723780" y="6364843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557165" y="311426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347990" y="279467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94374" y="311426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71" y="6362635"/>
            <a:ext cx="416721" cy="41672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96" y="6340858"/>
            <a:ext cx="436385" cy="43638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565" y="6344654"/>
            <a:ext cx="459287" cy="45928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610007" y="3296679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61100" y="914826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801333" y="992647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26539"/>
              </p:ext>
            </p:extLst>
          </p:nvPr>
        </p:nvGraphicFramePr>
        <p:xfrm>
          <a:off x="6705492" y="1454716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</a:rPr>
                        <a:t>ㅇ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23:50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69" y="214679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2089377" y="6362091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922762" y="308674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713587" y="276715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259971" y="308674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68" y="6359883"/>
            <a:ext cx="416721" cy="41672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93" y="6338106"/>
            <a:ext cx="436385" cy="43638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62" y="6341902"/>
            <a:ext cx="459287" cy="45928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975604" y="3293927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926697" y="912074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894662" y="999867"/>
            <a:ext cx="17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r>
              <a:rPr lang="ko-KR" altLang="en-US" b="1" dirty="0"/>
              <a:t> </a:t>
            </a:r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60292" y="1977573"/>
            <a:ext cx="55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할일</a:t>
            </a:r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2054340" y="2787890"/>
            <a:ext cx="745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마감기한</a:t>
            </a:r>
            <a:endParaRPr lang="ko-KR" altLang="en-US" sz="105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02625" y="3069419"/>
            <a:ext cx="93643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472885" y="3058531"/>
            <a:ext cx="913949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305757" y="3050791"/>
            <a:ext cx="944785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76" y="3132119"/>
            <a:ext cx="162563" cy="16256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51" y="3151169"/>
            <a:ext cx="162563" cy="16256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76" y="3141644"/>
            <a:ext cx="162563" cy="162563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2108570" y="2267947"/>
            <a:ext cx="3290727" cy="3545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3110633" y="3207155"/>
            <a:ext cx="98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315586" y="3207152"/>
            <a:ext cx="98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34430" y="3104513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2068" y="3085562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03672" y="3092941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일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54340" y="3868846"/>
            <a:ext cx="745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중요여부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2799718" y="3942410"/>
            <a:ext cx="94944" cy="87578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51755" y="4942422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4765312" y="4961407"/>
            <a:ext cx="559731" cy="55973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07" y="3898114"/>
            <a:ext cx="129087" cy="129087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>
          <a:xfrm>
            <a:off x="4474100" y="3414439"/>
            <a:ext cx="913949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265607" y="3457395"/>
            <a:ext cx="218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:</a:t>
            </a:r>
            <a:endParaRPr lang="ko-KR" altLang="en-US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82" y="3513457"/>
            <a:ext cx="162563" cy="162563"/>
          </a:xfrm>
          <a:prstGeom prst="rect">
            <a:avLst/>
          </a:prstGeom>
        </p:spPr>
      </p:pic>
      <p:sp>
        <p:nvSpPr>
          <p:cNvPr id="84" name="모서리가 둥근 직사각형 83"/>
          <p:cNvSpPr/>
          <p:nvPr/>
        </p:nvSpPr>
        <p:spPr>
          <a:xfrm>
            <a:off x="3305757" y="3421559"/>
            <a:ext cx="95282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11" y="3520577"/>
            <a:ext cx="162563" cy="162563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31218" y="3460057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시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95881" y="3453256"/>
            <a:ext cx="92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741188" y="500499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989165" y="5004995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493211" y="5004995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245234" y="5000403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247" y="1150684"/>
            <a:ext cx="199810" cy="19981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64" y="1097149"/>
            <a:ext cx="199810" cy="1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4225" y="-9658"/>
            <a:ext cx="2125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과목별 </a:t>
            </a:r>
            <a:r>
              <a:rPr lang="en-US" altLang="ko-KR" sz="1100" dirty="0" smtClean="0"/>
              <a:t>To do list </a:t>
            </a:r>
            <a:r>
              <a:rPr lang="ko-KR" altLang="en-US" sz="1100" dirty="0" smtClean="0"/>
              <a:t>수정</a:t>
            </a:r>
            <a:endParaRPr lang="en-US" altLang="ko-KR" sz="1100" dirty="0" smtClean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33" y="224636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직사각형 36"/>
          <p:cNvSpPr/>
          <p:nvPr/>
        </p:nvSpPr>
        <p:spPr>
          <a:xfrm>
            <a:off x="1706957" y="6372048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540342" y="31863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331167" y="286672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77551" y="31863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48" y="6369840"/>
            <a:ext cx="416721" cy="41672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73" y="6348063"/>
            <a:ext cx="436385" cy="43638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42" y="6351859"/>
            <a:ext cx="459287" cy="45928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93184" y="3303884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44277" y="922031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784510" y="999852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24240"/>
              </p:ext>
            </p:extLst>
          </p:nvPr>
        </p:nvGraphicFramePr>
        <p:xfrm>
          <a:off x="1688669" y="1461921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프로젝트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23:50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3493654" y="2011443"/>
            <a:ext cx="559731" cy="55973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404" y="231756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직사각형 51"/>
          <p:cNvSpPr/>
          <p:nvPr/>
        </p:nvSpPr>
        <p:spPr>
          <a:xfrm>
            <a:off x="7097928" y="6379168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931313" y="32575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722138" y="293792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268522" y="325751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19" y="6376960"/>
            <a:ext cx="416721" cy="41672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44" y="6355183"/>
            <a:ext cx="436385" cy="43638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713" y="6358979"/>
            <a:ext cx="459287" cy="45928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984155" y="3311004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935248" y="929151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175481" y="1006972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6535"/>
              </p:ext>
            </p:extLst>
          </p:nvPr>
        </p:nvGraphicFramePr>
        <p:xfrm>
          <a:off x="7079640" y="1469041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프로젝트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18:00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23:50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모서리가 둥근 직사각형 119"/>
          <p:cNvSpPr/>
          <p:nvPr/>
        </p:nvSpPr>
        <p:spPr>
          <a:xfrm>
            <a:off x="2750004" y="4969479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997981" y="496947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502027" y="496947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254050" y="496488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159494" y="4986569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407471" y="498656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911517" y="498656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9663540" y="498197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8363805" y="5003487"/>
            <a:ext cx="559731" cy="559731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35" y="1106970"/>
            <a:ext cx="199810" cy="199810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063" y="1134403"/>
            <a:ext cx="199810" cy="1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84" y="180483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067608" y="6327895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0993" y="27447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91818" y="24251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38202" y="27447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9" y="6325687"/>
            <a:ext cx="416721" cy="416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24" y="6303910"/>
            <a:ext cx="436385" cy="4363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93" y="6307706"/>
            <a:ext cx="459287" cy="4592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3835" y="3259731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04928" y="877878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45161" y="955699"/>
            <a:ext cx="12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32512"/>
              </p:ext>
            </p:extLst>
          </p:nvPr>
        </p:nvGraphicFramePr>
        <p:xfrm>
          <a:off x="2049320" y="1417768"/>
          <a:ext cx="3355496" cy="26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6"/>
                <a:gridCol w="1721424"/>
                <a:gridCol w="1109326"/>
              </a:tblGrid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할일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마감기한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</a:rPr>
                        <a:t>ㅇ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마무리 하기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2017-04-27 21:00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프로젝트 제출 하기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2017-04-28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23:50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3085016" y="4968048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32993" y="4968047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등록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37039" y="4968047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89062" y="4963455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4313" y="-23186"/>
            <a:ext cx="2125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과목별 </a:t>
            </a:r>
            <a:r>
              <a:rPr lang="en-US" altLang="ko-KR" sz="1100" dirty="0" smtClean="0"/>
              <a:t>To do list </a:t>
            </a:r>
            <a:r>
              <a:rPr lang="ko-KR" altLang="en-US" sz="1100" dirty="0" smtClean="0"/>
              <a:t>수정 </a:t>
            </a:r>
            <a:r>
              <a:rPr lang="en-US" altLang="ko-KR" sz="1100" dirty="0" smtClean="0"/>
              <a:t>(2)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80" y="1047918"/>
            <a:ext cx="199810" cy="19981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147" y="180483"/>
            <a:ext cx="3835116" cy="66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직사각형 37"/>
          <p:cNvSpPr/>
          <p:nvPr/>
        </p:nvSpPr>
        <p:spPr>
          <a:xfrm>
            <a:off x="6843671" y="6327895"/>
            <a:ext cx="3486469" cy="4379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77056" y="27447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467881" y="242519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014265" y="274478"/>
            <a:ext cx="333229" cy="3110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62" y="6325687"/>
            <a:ext cx="416721" cy="41672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287" y="6303910"/>
            <a:ext cx="436385" cy="43638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456" y="6307706"/>
            <a:ext cx="459287" cy="45928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729898" y="3259731"/>
            <a:ext cx="55399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solidFill>
                  <a:srgbClr val="FFE7D9"/>
                </a:solidFill>
              </a:rPr>
              <a:t>한혁수</a:t>
            </a:r>
            <a:endParaRPr lang="en-US" altLang="ko-KR" sz="750" b="1" dirty="0" smtClean="0">
              <a:solidFill>
                <a:srgbClr val="FFE7D9"/>
              </a:solidFill>
            </a:endParaRPr>
          </a:p>
          <a:p>
            <a:r>
              <a:rPr lang="en-US" altLang="ko-KR" sz="750" b="1" dirty="0" smtClean="0">
                <a:solidFill>
                  <a:srgbClr val="FFE7D9"/>
                </a:solidFill>
              </a:rPr>
              <a:t>G30</a:t>
            </a:r>
            <a:r>
              <a:rPr lang="en-US" altLang="ko-KR" sz="800" b="1" dirty="0" smtClean="0">
                <a:solidFill>
                  <a:srgbClr val="FFE7D9"/>
                </a:solidFill>
              </a:rPr>
              <a:t>1</a:t>
            </a:r>
            <a:endParaRPr lang="ko-KR" altLang="en-US" sz="800" b="1" dirty="0">
              <a:solidFill>
                <a:srgbClr val="FFE7D9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80991" y="877878"/>
            <a:ext cx="3657832" cy="45039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chemeClr val="bg1">
                <a:lumMod val="95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648956" y="965671"/>
            <a:ext cx="17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do list</a:t>
            </a:r>
            <a:r>
              <a:rPr lang="ko-KR" altLang="en-US" b="1" dirty="0"/>
              <a:t> </a:t>
            </a:r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14586" y="1943377"/>
            <a:ext cx="55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할일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6808634" y="2753694"/>
            <a:ext cx="745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마감기한</a:t>
            </a:r>
            <a:endParaRPr lang="ko-KR" altLang="en-US" sz="105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856919" y="3035223"/>
            <a:ext cx="93643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227179" y="3024335"/>
            <a:ext cx="913949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060051" y="3016595"/>
            <a:ext cx="944785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70" y="3097923"/>
            <a:ext cx="162563" cy="162563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45" y="3116973"/>
            <a:ext cx="162563" cy="16256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070" y="3107448"/>
            <a:ext cx="162563" cy="162563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6862864" y="2233751"/>
            <a:ext cx="3290727" cy="3545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프로젝트 마무리 하기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7864927" y="3172959"/>
            <a:ext cx="98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069880" y="3172956"/>
            <a:ext cx="98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08634" y="3834650"/>
            <a:ext cx="745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중요여부</a:t>
            </a:r>
            <a:endParaRPr lang="ko-KR" altLang="en-US" sz="1050" dirty="0"/>
          </a:p>
        </p:txBody>
      </p:sp>
      <p:sp>
        <p:nvSpPr>
          <p:cNvPr id="60" name="직사각형 59"/>
          <p:cNvSpPr/>
          <p:nvPr/>
        </p:nvSpPr>
        <p:spPr>
          <a:xfrm>
            <a:off x="7554012" y="3908214"/>
            <a:ext cx="94944" cy="87578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306049" y="4908226"/>
            <a:ext cx="493423" cy="24402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324">
            <a:off x="9488207" y="4952763"/>
            <a:ext cx="559731" cy="559731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9227179" y="3397079"/>
            <a:ext cx="913949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018686" y="3440035"/>
            <a:ext cx="218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:</a:t>
            </a:r>
            <a:endParaRPr lang="ko-KR" altLang="en-US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61" y="3496097"/>
            <a:ext cx="162563" cy="162563"/>
          </a:xfrm>
          <a:prstGeom prst="rect">
            <a:avLst/>
          </a:prstGeom>
        </p:spPr>
      </p:pic>
      <p:sp>
        <p:nvSpPr>
          <p:cNvPr id="66" name="모서리가 둥근 직사각형 65"/>
          <p:cNvSpPr/>
          <p:nvPr/>
        </p:nvSpPr>
        <p:spPr>
          <a:xfrm>
            <a:off x="8058836" y="3404199"/>
            <a:ext cx="952822" cy="3143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90" y="3503217"/>
            <a:ext cx="162563" cy="162563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41" y="1083130"/>
            <a:ext cx="199810" cy="1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731</Words>
  <Application>Microsoft Office PowerPoint</Application>
  <PresentationFormat>와이드스크린</PresentationFormat>
  <Paragraphs>470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Heuisu Son</dc:creator>
  <cp:lastModifiedBy>Heuisu Son</cp:lastModifiedBy>
  <cp:revision>82</cp:revision>
  <dcterms:created xsi:type="dcterms:W3CDTF">2017-04-17T07:55:40Z</dcterms:created>
  <dcterms:modified xsi:type="dcterms:W3CDTF">2017-04-27T12:02:45Z</dcterms:modified>
</cp:coreProperties>
</file>