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55" d="100"/>
          <a:sy n="55" d="100"/>
        </p:scale>
        <p:origin x="56" y="14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Main</a:t>
          </a:r>
          <a:endParaRPr lang="ko-KR" alt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88168F-3F16-4BA9-8FB0-5C995405A052}" type="parTrans" cxnId="{2A351DF1-C0DF-4C31-BE76-3E27B98331B6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F269259-CF9F-4A1B-8770-76EB0E4C275F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gm:t>
    </dgm:pt>
    <dgm:pt modelId="{9AD76E04-AD22-41D3-8937-CD395AE523D1}" type="parTrans" cxnId="{C5A24B4B-0649-401B-8020-85A0A8FE10C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1C90B0C-9CD9-49A2-873C-A501C532C740}" type="sibTrans" cxnId="{C5A24B4B-0649-401B-8020-85A0A8FE10CE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B25DB68-4D0A-48A5-ADB7-B29A68EE9D2D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343814-E3F8-46A6-8B95-F4ACEB6480CB}" type="parTrans" cxnId="{CA4DCB89-FA6A-4160-A3E1-B9D87EF6D19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F2D3DC-01BC-4580-8B16-553CCD3D33B7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gm:t>
    </dgm:pt>
    <dgm:pt modelId="{72996AB1-244B-4D25-84D3-01B9B90C5F85}" type="parTrans" cxnId="{0F1731DC-6941-4574-99BE-EC9D93CB63C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DE04E1-B106-43AD-AC5D-354C8DE8007D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93ADFB-3194-43B7-A0A7-ACDAA9190DCE}" type="parTrans" cxnId="{A059571A-1608-4529-B5BB-D1F4DF97ECA8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484954-C292-46AD-978B-8FF786D44C6C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EEBB522-F0E0-4A66-A0D2-1B2342DFB4E4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3C19FC6-344B-4EC5-801D-B2A9807A3D84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5F6B86-583E-492E-8B62-6F8435CB019C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CED678-4A70-4FA4-985B-B00278A2C6D9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gm:t>
    </dgm:pt>
    <dgm:pt modelId="{22E1FA89-E695-40F3-93E2-4FE24B13A627}" type="parTrans" cxnId="{823E023D-85BA-4013-8CB1-DFECA49B238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C7A3F2-C532-41AF-ADEA-E8F6C9A4E842}" type="sibTrans" cxnId="{823E023D-85BA-4013-8CB1-DFECA49B2383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70E218F-047D-4646-8321-13C152D6604F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B52962-1C32-4FB2-9288-0337ED5D14C1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E7D749-5FA7-4E69-9B73-CA3962AFC01A}" type="parTrans" cxnId="{5F4B23B9-4332-45E1-B5C7-65D718E3BD4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3AA931-F08E-4A16-BDF3-97D86D7BB846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2CCB02-DEC4-4B38-8695-30BC9B92C592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B34E50-4607-4950-9A83-9783A480A30B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D1DECC5-1BAC-4350-874C-A9CD125791D7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3389CD-B512-4A86-B89B-251A90DD70D0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gm:t>
    </dgm:pt>
    <dgm:pt modelId="{B3FC2301-363A-46DD-B69B-4F8A271FF009}" type="parTrans" cxnId="{DF879D49-510C-474B-A4D6-E027B3013D7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4F851F2-6B72-44CD-B439-FBB8E8AB0770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항목</a:t>
          </a:r>
          <a:endParaRPr lang="en-US" altLang="ko-KR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숨기기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보이기</a:t>
          </a:r>
          <a:endParaRPr lang="en-US" altLang="ko-KR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FFEBACC-F5A3-4418-A17E-BF1409B97BD1}" type="parTrans" cxnId="{71B00E75-D24F-4381-B64D-9894A0B17E82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C4205FBE-614C-45E5-83F6-A0C4986A8B46}" type="sibTrans" cxnId="{71B00E75-D24F-4381-B64D-9894A0B17E82}">
      <dgm:prSet/>
      <dgm:spPr/>
      <dgm:t>
        <a:bodyPr/>
        <a:lstStyle/>
        <a:p>
          <a:pPr latinLnBrk="1"/>
          <a:endParaRPr lang="ko-KR" altLang="en-US"/>
        </a:p>
      </dgm:t>
    </dgm:pt>
    <dgm:pt modelId="{488FA323-4920-4668-8053-2B18E1334E8E}" type="pres">
      <dgm:prSet presAssocID="{00C774E6-110C-4D99-B4D8-0DEAE2AAD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5BDC71-2F76-43D6-9D93-6998CEEB1978}" type="pres">
      <dgm:prSet presAssocID="{A6F31975-E6AA-4329-8F0E-3E1843DE1D61}" presName="hierRoot1" presStyleCnt="0">
        <dgm:presLayoutVars>
          <dgm:hierBranch val="init"/>
        </dgm:presLayoutVars>
      </dgm:prSet>
      <dgm:spPr/>
    </dgm:pt>
    <dgm:pt modelId="{9749857D-3B6E-4ADE-8F2C-579A9E00B714}" type="pres">
      <dgm:prSet presAssocID="{A6F31975-E6AA-4329-8F0E-3E1843DE1D61}" presName="rootComposite1" presStyleCnt="0"/>
      <dgm:spPr/>
    </dgm:pt>
    <dgm:pt modelId="{685BCD7E-686B-4C19-B3DA-DDC4548A2E08}" type="pres">
      <dgm:prSet presAssocID="{A6F31975-E6AA-4329-8F0E-3E1843DE1D61}" presName="rootText1" presStyleLbl="node0" presStyleIdx="0" presStyleCnt="1" custScaleX="53014" custScaleY="40706" custLinFactNeighborX="681" custLinFactNeighborY="-305">
        <dgm:presLayoutVars>
          <dgm:chPref val="3"/>
        </dgm:presLayoutVars>
      </dgm:prSet>
      <dgm:spPr/>
    </dgm:pt>
    <dgm:pt modelId="{C2D96158-75E9-445E-A6CC-15CD6893B959}" type="pres">
      <dgm:prSet presAssocID="{A6F31975-E6AA-4329-8F0E-3E1843DE1D61}" presName="rootConnector1" presStyleLbl="node1" presStyleIdx="0" presStyleCnt="0"/>
      <dgm:spPr/>
    </dgm:pt>
    <dgm:pt modelId="{144C6721-CE18-43FF-80F9-91F9A2EAABC0}" type="pres">
      <dgm:prSet presAssocID="{A6F31975-E6AA-4329-8F0E-3E1843DE1D61}" presName="hierChild2" presStyleCnt="0"/>
      <dgm:spPr/>
    </dgm:pt>
    <dgm:pt modelId="{80CC0AA9-5D86-4134-89CE-6581878C70EA}" type="pres">
      <dgm:prSet presAssocID="{9AD76E04-AD22-41D3-8937-CD395AE523D1}" presName="Name37" presStyleLbl="parChTrans1D2" presStyleIdx="0" presStyleCnt="3"/>
      <dgm:spPr/>
    </dgm:pt>
    <dgm:pt modelId="{62869278-FB4A-425C-9AFD-78D043B4A402}" type="pres">
      <dgm:prSet presAssocID="{AF269259-CF9F-4A1B-8770-76EB0E4C275F}" presName="hierRoot2" presStyleCnt="0">
        <dgm:presLayoutVars>
          <dgm:hierBranch val="init"/>
        </dgm:presLayoutVars>
      </dgm:prSet>
      <dgm:spPr/>
    </dgm:pt>
    <dgm:pt modelId="{C4869970-7509-4CFF-9038-80F50BB212E9}" type="pres">
      <dgm:prSet presAssocID="{AF269259-CF9F-4A1B-8770-76EB0E4C275F}" presName="rootComposite" presStyleCnt="0"/>
      <dgm:spPr/>
    </dgm:pt>
    <dgm:pt modelId="{9DA261C1-ED28-423A-A16D-9D5049571D3E}" type="pres">
      <dgm:prSet presAssocID="{AF269259-CF9F-4A1B-8770-76EB0E4C275F}" presName="rootText" presStyleLbl="node2" presStyleIdx="0" presStyleCnt="3" custScaleX="50243" custScaleY="48654" custLinFactNeighborY="38570">
        <dgm:presLayoutVars>
          <dgm:chPref val="3"/>
        </dgm:presLayoutVars>
      </dgm:prSet>
      <dgm:spPr/>
    </dgm:pt>
    <dgm:pt modelId="{CD85A008-B517-4985-94BB-C6C667350141}" type="pres">
      <dgm:prSet presAssocID="{AF269259-CF9F-4A1B-8770-76EB0E4C275F}" presName="rootConnector" presStyleLbl="node2" presStyleIdx="0" presStyleCnt="3"/>
      <dgm:spPr/>
    </dgm:pt>
    <dgm:pt modelId="{3B1234D8-EE11-471F-91DB-3E35DD5388F4}" type="pres">
      <dgm:prSet presAssocID="{AF269259-CF9F-4A1B-8770-76EB0E4C275F}" presName="hierChild4" presStyleCnt="0"/>
      <dgm:spPr/>
    </dgm:pt>
    <dgm:pt modelId="{8D2D0609-F6B2-4F13-86C3-1AF4B57F9B56}" type="pres">
      <dgm:prSet presAssocID="{AF269259-CF9F-4A1B-8770-76EB0E4C275F}" presName="hierChild5" presStyleCnt="0"/>
      <dgm:spPr/>
    </dgm:pt>
    <dgm:pt modelId="{A75630D2-8757-459F-9C18-88FFD8266AF1}" type="pres">
      <dgm:prSet presAssocID="{72996AB1-244B-4D25-84D3-01B9B90C5F85}" presName="Name37" presStyleLbl="parChTrans1D2" presStyleIdx="1" presStyleCnt="3"/>
      <dgm:spPr/>
    </dgm:pt>
    <dgm:pt modelId="{C76B0773-D04C-45C0-A442-7B8AF3686924}" type="pres">
      <dgm:prSet presAssocID="{7AF2D3DC-01BC-4580-8B16-553CCD3D33B7}" presName="hierRoot2" presStyleCnt="0">
        <dgm:presLayoutVars>
          <dgm:hierBranch val="init"/>
        </dgm:presLayoutVars>
      </dgm:prSet>
      <dgm:spPr/>
    </dgm:pt>
    <dgm:pt modelId="{AD9032DE-9BDE-4A6A-9677-169B35A63F4B}" type="pres">
      <dgm:prSet presAssocID="{7AF2D3DC-01BC-4580-8B16-553CCD3D33B7}" presName="rootComposite" presStyleCnt="0"/>
      <dgm:spPr/>
    </dgm:pt>
    <dgm:pt modelId="{31A87498-48DE-4333-82ED-B4B4F78253BF}" type="pres">
      <dgm:prSet presAssocID="{7AF2D3DC-01BC-4580-8B16-553CCD3D33B7}" presName="rootText" presStyleLbl="node2" presStyleIdx="1" presStyleCnt="3" custScaleX="86232" custScaleY="48654" custLinFactNeighborY="38570">
        <dgm:presLayoutVars>
          <dgm:chPref val="3"/>
        </dgm:presLayoutVars>
      </dgm:prSet>
      <dgm:spPr/>
    </dgm:pt>
    <dgm:pt modelId="{3B115F26-B943-4FDF-9FBD-91750E8E58FC}" type="pres">
      <dgm:prSet presAssocID="{7AF2D3DC-01BC-4580-8B16-553CCD3D33B7}" presName="rootConnector" presStyleLbl="node2" presStyleIdx="1" presStyleCnt="3"/>
      <dgm:spPr/>
    </dgm:pt>
    <dgm:pt modelId="{EB980FA1-929A-4453-AB52-C6CE2534C879}" type="pres">
      <dgm:prSet presAssocID="{7AF2D3DC-01BC-4580-8B16-553CCD3D33B7}" presName="hierChild4" presStyleCnt="0"/>
      <dgm:spPr/>
    </dgm:pt>
    <dgm:pt modelId="{1F007A80-6B6E-4B34-8CC9-6E9699A22FB2}" type="pres">
      <dgm:prSet presAssocID="{C1800077-5A1D-4838-BB30-A64C007F9B57}" presName="Name37" presStyleLbl="parChTrans1D3" presStyleIdx="0" presStyleCnt="5"/>
      <dgm:spPr/>
    </dgm:pt>
    <dgm:pt modelId="{872E3260-1A8B-4B5F-A618-478CFF290F1B}" type="pres">
      <dgm:prSet presAssocID="{9A484954-C292-46AD-978B-8FF786D44C6C}" presName="hierRoot2" presStyleCnt="0">
        <dgm:presLayoutVars>
          <dgm:hierBranch val="init"/>
        </dgm:presLayoutVars>
      </dgm:prSet>
      <dgm:spPr/>
    </dgm:pt>
    <dgm:pt modelId="{00ACB5ED-2272-4338-BBB1-B8BCA3135C7B}" type="pres">
      <dgm:prSet presAssocID="{9A484954-C292-46AD-978B-8FF786D44C6C}" presName="rootComposite" presStyleCnt="0"/>
      <dgm:spPr/>
    </dgm:pt>
    <dgm:pt modelId="{562E8ACE-5378-4237-9976-789936AD65F6}" type="pres">
      <dgm:prSet presAssocID="{9A484954-C292-46AD-978B-8FF786D44C6C}" presName="rootText" presStyleLbl="node3" presStyleIdx="0" presStyleCnt="5" custScaleX="58113" custScaleY="35448" custLinFactNeighborX="-2208" custLinFactNeighborY="55157">
        <dgm:presLayoutVars>
          <dgm:chPref val="3"/>
        </dgm:presLayoutVars>
      </dgm:prSet>
      <dgm:spPr/>
    </dgm:pt>
    <dgm:pt modelId="{6F2541C1-7693-45E0-9EAF-92D1D8EA2465}" type="pres">
      <dgm:prSet presAssocID="{9A484954-C292-46AD-978B-8FF786D44C6C}" presName="rootConnector" presStyleLbl="node3" presStyleIdx="0" presStyleCnt="5"/>
      <dgm:spPr/>
    </dgm:pt>
    <dgm:pt modelId="{7CD79BE1-212C-4AFB-827F-41773D51826F}" type="pres">
      <dgm:prSet presAssocID="{9A484954-C292-46AD-978B-8FF786D44C6C}" presName="hierChild4" presStyleCnt="0"/>
      <dgm:spPr/>
    </dgm:pt>
    <dgm:pt modelId="{A8FFDF1F-5FDB-4CB3-9757-AA55886A249D}" type="pres">
      <dgm:prSet presAssocID="{9A484954-C292-46AD-978B-8FF786D44C6C}" presName="hierChild5" presStyleCnt="0"/>
      <dgm:spPr/>
    </dgm:pt>
    <dgm:pt modelId="{61DD64CB-02A1-4B93-BDE8-A826C32462B6}" type="pres">
      <dgm:prSet presAssocID="{B3FC2301-363A-46DD-B69B-4F8A271FF009}" presName="Name37" presStyleLbl="parChTrans1D3" presStyleIdx="1" presStyleCnt="5"/>
      <dgm:spPr/>
    </dgm:pt>
    <dgm:pt modelId="{F18BEEE9-7C35-4CDF-842C-252DE407707D}" type="pres">
      <dgm:prSet presAssocID="{E63389CD-B512-4A86-B89B-251A90DD70D0}" presName="hierRoot2" presStyleCnt="0">
        <dgm:presLayoutVars>
          <dgm:hierBranch val="init"/>
        </dgm:presLayoutVars>
      </dgm:prSet>
      <dgm:spPr/>
    </dgm:pt>
    <dgm:pt modelId="{975FE099-B337-4D9B-AD77-A8E4BA5827CE}" type="pres">
      <dgm:prSet presAssocID="{E63389CD-B512-4A86-B89B-251A90DD70D0}" presName="rootComposite" presStyleCnt="0"/>
      <dgm:spPr/>
    </dgm:pt>
    <dgm:pt modelId="{319396B3-F1ED-40E2-AD61-23FDA573ABA7}" type="pres">
      <dgm:prSet presAssocID="{E63389CD-B512-4A86-B89B-251A90DD70D0}" presName="rootText" presStyleLbl="node3" presStyleIdx="1" presStyleCnt="5" custScaleX="58113" custScaleY="35448" custLinFactNeighborX="-2208" custLinFactNeighborY="55157">
        <dgm:presLayoutVars>
          <dgm:chPref val="3"/>
        </dgm:presLayoutVars>
      </dgm:prSet>
      <dgm:spPr/>
    </dgm:pt>
    <dgm:pt modelId="{C5BA5126-B6B9-4477-A9B4-1CB990AB3CC3}" type="pres">
      <dgm:prSet presAssocID="{E63389CD-B512-4A86-B89B-251A90DD70D0}" presName="rootConnector" presStyleLbl="node3" presStyleIdx="1" presStyleCnt="5"/>
      <dgm:spPr/>
    </dgm:pt>
    <dgm:pt modelId="{45DBF33B-EE6F-4386-ADD4-1D1B3AC6BCDD}" type="pres">
      <dgm:prSet presAssocID="{E63389CD-B512-4A86-B89B-251A90DD70D0}" presName="hierChild4" presStyleCnt="0"/>
      <dgm:spPr/>
    </dgm:pt>
    <dgm:pt modelId="{D9094CEA-55D2-41F7-B4EA-7A430562B363}" type="pres">
      <dgm:prSet presAssocID="{E63389CD-B512-4A86-B89B-251A90DD70D0}" presName="hierChild5" presStyleCnt="0"/>
      <dgm:spPr/>
    </dgm:pt>
    <dgm:pt modelId="{C7CFBDD9-94A1-4317-8770-8539C18FD3F6}" type="pres">
      <dgm:prSet presAssocID="{A393ADFB-3194-43B7-A0A7-ACDAA9190DCE}" presName="Name37" presStyleLbl="parChTrans1D3" presStyleIdx="2" presStyleCnt="5"/>
      <dgm:spPr/>
    </dgm:pt>
    <dgm:pt modelId="{3012A2E4-106C-4174-B76B-62AF893041D6}" type="pres">
      <dgm:prSet presAssocID="{90DE04E1-B106-43AD-AC5D-354C8DE8007D}" presName="hierRoot2" presStyleCnt="0">
        <dgm:presLayoutVars>
          <dgm:hierBranch val="init"/>
        </dgm:presLayoutVars>
      </dgm:prSet>
      <dgm:spPr/>
    </dgm:pt>
    <dgm:pt modelId="{231E5891-B1F6-4F94-AB8C-B79E5E01BFAC}" type="pres">
      <dgm:prSet presAssocID="{90DE04E1-B106-43AD-AC5D-354C8DE8007D}" presName="rootComposite" presStyleCnt="0"/>
      <dgm:spPr/>
    </dgm:pt>
    <dgm:pt modelId="{657FBAF3-A1DE-4130-9CA1-4E32EE5CD9CC}" type="pres">
      <dgm:prSet presAssocID="{90DE04E1-B106-43AD-AC5D-354C8DE8007D}" presName="rootText" presStyleLbl="node3" presStyleIdx="2" presStyleCnt="5" custScaleX="72369" custScaleY="39979" custLinFactNeighborX="-2208" custLinFactNeighborY="55157">
        <dgm:presLayoutVars>
          <dgm:chPref val="3"/>
        </dgm:presLayoutVars>
      </dgm:prSet>
      <dgm:spPr/>
    </dgm:pt>
    <dgm:pt modelId="{2B4F9139-D52F-4A60-A53E-C1EDB53180B7}" type="pres">
      <dgm:prSet presAssocID="{90DE04E1-B106-43AD-AC5D-354C8DE8007D}" presName="rootConnector" presStyleLbl="node3" presStyleIdx="2" presStyleCnt="5"/>
      <dgm:spPr/>
    </dgm:pt>
    <dgm:pt modelId="{E2E7B75F-3E56-472E-A982-4647684CB50F}" type="pres">
      <dgm:prSet presAssocID="{90DE04E1-B106-43AD-AC5D-354C8DE8007D}" presName="hierChild4" presStyleCnt="0"/>
      <dgm:spPr/>
    </dgm:pt>
    <dgm:pt modelId="{3D161375-F793-4AD6-959C-C9E299DA2DFD}" type="pres">
      <dgm:prSet presAssocID="{F12C57F4-0814-4918-88B2-D5B3D89480B4}" presName="Name37" presStyleLbl="parChTrans1D4" presStyleIdx="0" presStyleCnt="9"/>
      <dgm:spPr/>
    </dgm:pt>
    <dgm:pt modelId="{D372107C-FA58-4A76-AD6D-8221626186CB}" type="pres">
      <dgm:prSet presAssocID="{EEEBB522-F0E0-4A66-A0D2-1B2342DFB4E4}" presName="hierRoot2" presStyleCnt="0">
        <dgm:presLayoutVars>
          <dgm:hierBranch val="init"/>
        </dgm:presLayoutVars>
      </dgm:prSet>
      <dgm:spPr/>
    </dgm:pt>
    <dgm:pt modelId="{5B4B430F-E608-4B1D-AA7D-31BCC5B3A8B4}" type="pres">
      <dgm:prSet presAssocID="{EEEBB522-F0E0-4A66-A0D2-1B2342DFB4E4}" presName="rootComposite" presStyleCnt="0"/>
      <dgm:spPr/>
    </dgm:pt>
    <dgm:pt modelId="{800429B6-D94B-4BD1-997B-CF5320197D41}" type="pres">
      <dgm:prSet presAssocID="{EEEBB522-F0E0-4A66-A0D2-1B2342DFB4E4}" presName="rootText" presStyleLbl="node4" presStyleIdx="0" presStyleCnt="9" custScaleX="64705" custScaleY="34740" custLinFactNeighborY="41659">
        <dgm:presLayoutVars>
          <dgm:chPref val="3"/>
        </dgm:presLayoutVars>
      </dgm:prSet>
      <dgm:spPr/>
    </dgm:pt>
    <dgm:pt modelId="{AE99F897-48AC-46F9-A2FD-B5491F1A6C7C}" type="pres">
      <dgm:prSet presAssocID="{EEEBB522-F0E0-4A66-A0D2-1B2342DFB4E4}" presName="rootConnector" presStyleLbl="node4" presStyleIdx="0" presStyleCnt="9"/>
      <dgm:spPr/>
    </dgm:pt>
    <dgm:pt modelId="{2AF9329C-8CFA-42BF-A981-F18F30E1A487}" type="pres">
      <dgm:prSet presAssocID="{EEEBB522-F0E0-4A66-A0D2-1B2342DFB4E4}" presName="hierChild4" presStyleCnt="0"/>
      <dgm:spPr/>
    </dgm:pt>
    <dgm:pt modelId="{2BD6B617-9F37-4C13-A865-B9F2D141B436}" type="pres">
      <dgm:prSet presAssocID="{EEEBB522-F0E0-4A66-A0D2-1B2342DFB4E4}" presName="hierChild5" presStyleCnt="0"/>
      <dgm:spPr/>
    </dgm:pt>
    <dgm:pt modelId="{0BEA03E0-3AB6-4B3D-9905-DDA6E4D7FC67}" type="pres">
      <dgm:prSet presAssocID="{9EBB55EE-09F2-4FD7-9158-1BE9EBD465A6}" presName="Name37" presStyleLbl="parChTrans1D4" presStyleIdx="1" presStyleCnt="9"/>
      <dgm:spPr/>
    </dgm:pt>
    <dgm:pt modelId="{07ADB8C6-78A7-4EE7-94FE-F2EB4B2F70E4}" type="pres">
      <dgm:prSet presAssocID="{D3C19FC6-344B-4EC5-801D-B2A9807A3D84}" presName="hierRoot2" presStyleCnt="0">
        <dgm:presLayoutVars>
          <dgm:hierBranch val="init"/>
        </dgm:presLayoutVars>
      </dgm:prSet>
      <dgm:spPr/>
    </dgm:pt>
    <dgm:pt modelId="{84417756-2D02-41CB-8509-1DD6004AA121}" type="pres">
      <dgm:prSet presAssocID="{D3C19FC6-344B-4EC5-801D-B2A9807A3D84}" presName="rootComposite" presStyleCnt="0"/>
      <dgm:spPr/>
    </dgm:pt>
    <dgm:pt modelId="{AAFD60EE-BB0B-4647-852C-9CEC01F213B4}" type="pres">
      <dgm:prSet presAssocID="{D3C19FC6-344B-4EC5-801D-B2A9807A3D84}" presName="rootText" presStyleLbl="node4" presStyleIdx="1" presStyleCnt="9" custScaleX="64705" custScaleY="34740" custLinFactNeighborY="31723">
        <dgm:presLayoutVars>
          <dgm:chPref val="3"/>
        </dgm:presLayoutVars>
      </dgm:prSet>
      <dgm:spPr/>
    </dgm:pt>
    <dgm:pt modelId="{1CEADDEE-428C-4EFF-AAF0-EF76B3AD028F}" type="pres">
      <dgm:prSet presAssocID="{D3C19FC6-344B-4EC5-801D-B2A9807A3D84}" presName="rootConnector" presStyleLbl="node4" presStyleIdx="1" presStyleCnt="9"/>
      <dgm:spPr/>
    </dgm:pt>
    <dgm:pt modelId="{A32C03B2-3038-4B3A-960D-3ED903F0769F}" type="pres">
      <dgm:prSet presAssocID="{D3C19FC6-344B-4EC5-801D-B2A9807A3D84}" presName="hierChild4" presStyleCnt="0"/>
      <dgm:spPr/>
    </dgm:pt>
    <dgm:pt modelId="{3208ED22-F571-4A82-8CD5-4AAB0E2B7BF8}" type="pres">
      <dgm:prSet presAssocID="{D3C19FC6-344B-4EC5-801D-B2A9807A3D84}" presName="hierChild5" presStyleCnt="0"/>
      <dgm:spPr/>
    </dgm:pt>
    <dgm:pt modelId="{E86F6DE9-5DF0-4A58-B05D-5A2154061B0D}" type="pres">
      <dgm:prSet presAssocID="{690973C8-D9CD-47B6-BF15-A6D75485F189}" presName="Name37" presStyleLbl="parChTrans1D4" presStyleIdx="2" presStyleCnt="9"/>
      <dgm:spPr/>
    </dgm:pt>
    <dgm:pt modelId="{985B6738-6147-40A9-9B56-9BF74ED6FDBF}" type="pres">
      <dgm:prSet presAssocID="{5D5F6B86-583E-492E-8B62-6F8435CB019C}" presName="hierRoot2" presStyleCnt="0">
        <dgm:presLayoutVars>
          <dgm:hierBranch val="init"/>
        </dgm:presLayoutVars>
      </dgm:prSet>
      <dgm:spPr/>
    </dgm:pt>
    <dgm:pt modelId="{1501CAB5-52FB-45E6-950C-D514099EA73B}" type="pres">
      <dgm:prSet presAssocID="{5D5F6B86-583E-492E-8B62-6F8435CB019C}" presName="rootComposite" presStyleCnt="0"/>
      <dgm:spPr/>
    </dgm:pt>
    <dgm:pt modelId="{62C954F2-BB4E-486B-8B36-52F731A7DA70}" type="pres">
      <dgm:prSet presAssocID="{5D5F6B86-583E-492E-8B62-6F8435CB019C}" presName="rootText" presStyleLbl="node4" presStyleIdx="2" presStyleCnt="9" custScaleX="64705" custScaleY="34740" custLinFactNeighborY="27307">
        <dgm:presLayoutVars>
          <dgm:chPref val="3"/>
        </dgm:presLayoutVars>
      </dgm:prSet>
      <dgm:spPr/>
    </dgm:pt>
    <dgm:pt modelId="{5462F2BE-B4B5-4B9C-958A-8E6EE342862F}" type="pres">
      <dgm:prSet presAssocID="{5D5F6B86-583E-492E-8B62-6F8435CB019C}" presName="rootConnector" presStyleLbl="node4" presStyleIdx="2" presStyleCnt="9"/>
      <dgm:spPr/>
    </dgm:pt>
    <dgm:pt modelId="{8F9E9624-0294-471D-A6E2-E66397B808FD}" type="pres">
      <dgm:prSet presAssocID="{5D5F6B86-583E-492E-8B62-6F8435CB019C}" presName="hierChild4" presStyleCnt="0"/>
      <dgm:spPr/>
    </dgm:pt>
    <dgm:pt modelId="{E9BB272C-C6EE-4DA8-A915-17649287BB84}" type="pres">
      <dgm:prSet presAssocID="{5D5F6B86-583E-492E-8B62-6F8435CB019C}" presName="hierChild5" presStyleCnt="0"/>
      <dgm:spPr/>
    </dgm:pt>
    <dgm:pt modelId="{F77E88B9-7BE5-4AA6-A5F6-B762DFD1250C}" type="pres">
      <dgm:prSet presAssocID="{22E1FA89-E695-40F3-93E2-4FE24B13A627}" presName="Name37" presStyleLbl="parChTrans1D4" presStyleIdx="3" presStyleCnt="9"/>
      <dgm:spPr/>
    </dgm:pt>
    <dgm:pt modelId="{5DC9600F-90FC-4744-8338-7196376C7427}" type="pres">
      <dgm:prSet presAssocID="{7BCED678-4A70-4FA4-985B-B00278A2C6D9}" presName="hierRoot2" presStyleCnt="0">
        <dgm:presLayoutVars>
          <dgm:hierBranch val="init"/>
        </dgm:presLayoutVars>
      </dgm:prSet>
      <dgm:spPr/>
    </dgm:pt>
    <dgm:pt modelId="{F66033DE-E0A5-4B9E-B23A-476C61B70BC3}" type="pres">
      <dgm:prSet presAssocID="{7BCED678-4A70-4FA4-985B-B00278A2C6D9}" presName="rootComposite" presStyleCnt="0"/>
      <dgm:spPr/>
    </dgm:pt>
    <dgm:pt modelId="{3AE9D8E6-78CB-4E57-913C-921B3EB83855}" type="pres">
      <dgm:prSet presAssocID="{7BCED678-4A70-4FA4-985B-B00278A2C6D9}" presName="rootText" presStyleLbl="node4" presStyleIdx="3" presStyleCnt="9" custScaleX="64705" custScaleY="34740" custLinFactNeighborY="22891">
        <dgm:presLayoutVars>
          <dgm:chPref val="3"/>
        </dgm:presLayoutVars>
      </dgm:prSet>
      <dgm:spPr/>
    </dgm:pt>
    <dgm:pt modelId="{5DF97D4C-F799-4370-9382-6CC2D9F555E2}" type="pres">
      <dgm:prSet presAssocID="{7BCED678-4A70-4FA4-985B-B00278A2C6D9}" presName="rootConnector" presStyleLbl="node4" presStyleIdx="3" presStyleCnt="9"/>
      <dgm:spPr/>
    </dgm:pt>
    <dgm:pt modelId="{137E0CA5-B14E-44BA-9944-9B1A79CF3C6F}" type="pres">
      <dgm:prSet presAssocID="{7BCED678-4A70-4FA4-985B-B00278A2C6D9}" presName="hierChild4" presStyleCnt="0"/>
      <dgm:spPr/>
    </dgm:pt>
    <dgm:pt modelId="{11EA3658-5775-497D-BF59-5AEEC5C87C40}" type="pres">
      <dgm:prSet presAssocID="{7BCED678-4A70-4FA4-985B-B00278A2C6D9}" presName="hierChild5" presStyleCnt="0"/>
      <dgm:spPr/>
    </dgm:pt>
    <dgm:pt modelId="{B7B561AB-9A5D-4D93-B95B-36AAFF10FE8C}" type="pres">
      <dgm:prSet presAssocID="{90DE04E1-B106-43AD-AC5D-354C8DE8007D}" presName="hierChild5" presStyleCnt="0"/>
      <dgm:spPr/>
    </dgm:pt>
    <dgm:pt modelId="{97BCC7A6-510A-446B-96C8-77A4E84CB675}" type="pres">
      <dgm:prSet presAssocID="{7AF2D3DC-01BC-4580-8B16-553CCD3D33B7}" presName="hierChild5" presStyleCnt="0"/>
      <dgm:spPr/>
    </dgm:pt>
    <dgm:pt modelId="{4E29F733-5AF9-49B7-988D-862DB705FCFE}" type="pres">
      <dgm:prSet presAssocID="{99343814-E3F8-46A6-8B95-F4ACEB6480CB}" presName="Name37" presStyleLbl="parChTrans1D2" presStyleIdx="2" presStyleCnt="3"/>
      <dgm:spPr/>
    </dgm:pt>
    <dgm:pt modelId="{3CE725F4-2FDF-49BA-9717-5567664BA62F}" type="pres">
      <dgm:prSet presAssocID="{2B25DB68-4D0A-48A5-ADB7-B29A68EE9D2D}" presName="hierRoot2" presStyleCnt="0">
        <dgm:presLayoutVars>
          <dgm:hierBranch val="init"/>
        </dgm:presLayoutVars>
      </dgm:prSet>
      <dgm:spPr/>
    </dgm:pt>
    <dgm:pt modelId="{88DEC2C2-AE80-4045-99A6-11F9EA3264E0}" type="pres">
      <dgm:prSet presAssocID="{2B25DB68-4D0A-48A5-ADB7-B29A68EE9D2D}" presName="rootComposite" presStyleCnt="0"/>
      <dgm:spPr/>
    </dgm:pt>
    <dgm:pt modelId="{51E01FB9-5249-4526-AEE5-93DA35E01DC9}" type="pres">
      <dgm:prSet presAssocID="{2B25DB68-4D0A-48A5-ADB7-B29A68EE9D2D}" presName="rootText" presStyleLbl="node2" presStyleIdx="2" presStyleCnt="3" custScaleX="65238" custScaleY="43916" custLinFactNeighborY="38570">
        <dgm:presLayoutVars>
          <dgm:chPref val="3"/>
        </dgm:presLayoutVars>
      </dgm:prSet>
      <dgm:spPr/>
    </dgm:pt>
    <dgm:pt modelId="{5F671F1A-3E12-4644-99F9-216262826E44}" type="pres">
      <dgm:prSet presAssocID="{2B25DB68-4D0A-48A5-ADB7-B29A68EE9D2D}" presName="rootConnector" presStyleLbl="node2" presStyleIdx="2" presStyleCnt="3"/>
      <dgm:spPr/>
    </dgm:pt>
    <dgm:pt modelId="{E8016E80-C275-4BF2-AC99-321801C22D11}" type="pres">
      <dgm:prSet presAssocID="{2B25DB68-4D0A-48A5-ADB7-B29A68EE9D2D}" presName="hierChild4" presStyleCnt="0"/>
      <dgm:spPr/>
    </dgm:pt>
    <dgm:pt modelId="{72B19B6F-982F-486D-A443-7227F831CE53}" type="pres">
      <dgm:prSet presAssocID="{51917A29-5F84-4FEC-A264-857B04601947}" presName="Name37" presStyleLbl="parChTrans1D3" presStyleIdx="3" presStyleCnt="5"/>
      <dgm:spPr/>
    </dgm:pt>
    <dgm:pt modelId="{052B40BF-E8BE-4003-992D-C98A55F4F47E}" type="pres">
      <dgm:prSet presAssocID="{970E218F-047D-4646-8321-13C152D6604F}" presName="hierRoot2" presStyleCnt="0">
        <dgm:presLayoutVars>
          <dgm:hierBranch val="init"/>
        </dgm:presLayoutVars>
      </dgm:prSet>
      <dgm:spPr/>
    </dgm:pt>
    <dgm:pt modelId="{B00D01C6-60BC-4515-A68D-400DEDD49CD7}" type="pres">
      <dgm:prSet presAssocID="{970E218F-047D-4646-8321-13C152D6604F}" presName="rootComposite" presStyleCnt="0"/>
      <dgm:spPr/>
    </dgm:pt>
    <dgm:pt modelId="{3468E1D9-402A-4F24-AD47-616322AAF91A}" type="pres">
      <dgm:prSet presAssocID="{970E218F-047D-4646-8321-13C152D6604F}" presName="rootText" presStyleLbl="node3" presStyleIdx="3" presStyleCnt="5" custScaleX="80371" custScaleY="44559" custLinFactNeighborX="9" custLinFactNeighborY="23968">
        <dgm:presLayoutVars>
          <dgm:chPref val="3"/>
        </dgm:presLayoutVars>
      </dgm:prSet>
      <dgm:spPr/>
    </dgm:pt>
    <dgm:pt modelId="{C1535DA9-BBD8-4552-8F47-18C80CF37D73}" type="pres">
      <dgm:prSet presAssocID="{970E218F-047D-4646-8321-13C152D6604F}" presName="rootConnector" presStyleLbl="node3" presStyleIdx="3" presStyleCnt="5"/>
      <dgm:spPr/>
    </dgm:pt>
    <dgm:pt modelId="{3D572823-3EC3-410E-83A8-6F831BDF283C}" type="pres">
      <dgm:prSet presAssocID="{970E218F-047D-4646-8321-13C152D6604F}" presName="hierChild4" presStyleCnt="0"/>
      <dgm:spPr/>
    </dgm:pt>
    <dgm:pt modelId="{16DFDFE9-95E9-4DCF-A76C-13D9639DD7EF}" type="pres">
      <dgm:prSet presAssocID="{A8E7D749-5FA7-4E69-9B73-CA3962AFC01A}" presName="Name37" presStyleLbl="parChTrans1D4" presStyleIdx="4" presStyleCnt="9"/>
      <dgm:spPr/>
    </dgm:pt>
    <dgm:pt modelId="{6DCA9338-8DDA-46F8-AB19-3F3EA1564A8F}" type="pres">
      <dgm:prSet presAssocID="{58B52962-1C32-4FB2-9288-0337ED5D14C1}" presName="hierRoot2" presStyleCnt="0">
        <dgm:presLayoutVars>
          <dgm:hierBranch val="init"/>
        </dgm:presLayoutVars>
      </dgm:prSet>
      <dgm:spPr/>
    </dgm:pt>
    <dgm:pt modelId="{52C84C3B-4D81-4C5B-9666-C3804E8C3279}" type="pres">
      <dgm:prSet presAssocID="{58B52962-1C32-4FB2-9288-0337ED5D14C1}" presName="rootComposite" presStyleCnt="0"/>
      <dgm:spPr/>
    </dgm:pt>
    <dgm:pt modelId="{3DB20AC9-5A40-45F7-8C85-B586A9C9FE7C}" type="pres">
      <dgm:prSet presAssocID="{58B52962-1C32-4FB2-9288-0337ED5D14C1}" presName="rootText" presStyleLbl="node4" presStyleIdx="4" presStyleCnt="9" custScaleX="43815" custScaleY="34051" custLinFactNeighborX="5912" custLinFactNeighborY="17820">
        <dgm:presLayoutVars>
          <dgm:chPref val="3"/>
        </dgm:presLayoutVars>
      </dgm:prSet>
      <dgm:spPr/>
    </dgm:pt>
    <dgm:pt modelId="{3F125C11-2543-49E3-A5A4-78833377C51E}" type="pres">
      <dgm:prSet presAssocID="{58B52962-1C32-4FB2-9288-0337ED5D14C1}" presName="rootConnector" presStyleLbl="node4" presStyleIdx="4" presStyleCnt="9"/>
      <dgm:spPr/>
    </dgm:pt>
    <dgm:pt modelId="{CDC94B72-CA54-456E-BC46-9D52A1FBBA2F}" type="pres">
      <dgm:prSet presAssocID="{58B52962-1C32-4FB2-9288-0337ED5D14C1}" presName="hierChild4" presStyleCnt="0"/>
      <dgm:spPr/>
    </dgm:pt>
    <dgm:pt modelId="{14AB5C62-2B2B-457C-976B-9F51F0E6D552}" type="pres">
      <dgm:prSet presAssocID="{58B52962-1C32-4FB2-9288-0337ED5D14C1}" presName="hierChild5" presStyleCnt="0"/>
      <dgm:spPr/>
    </dgm:pt>
    <dgm:pt modelId="{0DBBFC86-FA6D-4028-80D9-EE9852D1B4C2}" type="pres">
      <dgm:prSet presAssocID="{D33F56E3-DFE2-45EC-B050-2302EC1D91DF}" presName="Name37" presStyleLbl="parChTrans1D4" presStyleIdx="5" presStyleCnt="9"/>
      <dgm:spPr/>
    </dgm:pt>
    <dgm:pt modelId="{23D1FA24-95B3-4B4D-A558-AF91725E658F}" type="pres">
      <dgm:prSet presAssocID="{B93AA931-F08E-4A16-BDF3-97D86D7BB846}" presName="hierRoot2" presStyleCnt="0">
        <dgm:presLayoutVars>
          <dgm:hierBranch val="init"/>
        </dgm:presLayoutVars>
      </dgm:prSet>
      <dgm:spPr/>
    </dgm:pt>
    <dgm:pt modelId="{280A510A-B5B0-49C8-8F68-2301974B75EA}" type="pres">
      <dgm:prSet presAssocID="{B93AA931-F08E-4A16-BDF3-97D86D7BB846}" presName="rootComposite" presStyleCnt="0"/>
      <dgm:spPr/>
    </dgm:pt>
    <dgm:pt modelId="{69CAEB5C-4467-4742-9E26-A8E342C6227A}" type="pres">
      <dgm:prSet presAssocID="{B93AA931-F08E-4A16-BDF3-97D86D7BB846}" presName="rootText" presStyleLbl="node4" presStyleIdx="5" presStyleCnt="9" custScaleX="43815" custScaleY="34051" custLinFactNeighborX="5912" custLinFactNeighborY="-8407">
        <dgm:presLayoutVars>
          <dgm:chPref val="3"/>
        </dgm:presLayoutVars>
      </dgm:prSet>
      <dgm:spPr/>
    </dgm:pt>
    <dgm:pt modelId="{48B7653B-CD1F-40FE-B86A-55DDC301F3E8}" type="pres">
      <dgm:prSet presAssocID="{B93AA931-F08E-4A16-BDF3-97D86D7BB846}" presName="rootConnector" presStyleLbl="node4" presStyleIdx="5" presStyleCnt="9"/>
      <dgm:spPr/>
    </dgm:pt>
    <dgm:pt modelId="{5AB4868B-D4C0-48CC-A8CE-EE3665608DAD}" type="pres">
      <dgm:prSet presAssocID="{B93AA931-F08E-4A16-BDF3-97D86D7BB846}" presName="hierChild4" presStyleCnt="0"/>
      <dgm:spPr/>
    </dgm:pt>
    <dgm:pt modelId="{F86FE72D-8DD9-4AA8-95E8-8E901653B530}" type="pres">
      <dgm:prSet presAssocID="{B93AA931-F08E-4A16-BDF3-97D86D7BB846}" presName="hierChild5" presStyleCnt="0"/>
      <dgm:spPr/>
    </dgm:pt>
    <dgm:pt modelId="{D64D2EA8-C11F-4A93-BAC8-1A9E6A57395C}" type="pres">
      <dgm:prSet presAssocID="{5694655D-AD73-47E1-802E-1B53FE9B1D26}" presName="Name37" presStyleLbl="parChTrans1D4" presStyleIdx="6" presStyleCnt="9"/>
      <dgm:spPr/>
    </dgm:pt>
    <dgm:pt modelId="{FE0EA885-006A-4F79-9A4C-668FA88AB203}" type="pres">
      <dgm:prSet presAssocID="{602CCB02-DEC4-4B38-8695-30BC9B92C592}" presName="hierRoot2" presStyleCnt="0">
        <dgm:presLayoutVars>
          <dgm:hierBranch val="init"/>
        </dgm:presLayoutVars>
      </dgm:prSet>
      <dgm:spPr/>
    </dgm:pt>
    <dgm:pt modelId="{49420984-24D2-4FE7-AE48-C1687337A781}" type="pres">
      <dgm:prSet presAssocID="{602CCB02-DEC4-4B38-8695-30BC9B92C592}" presName="rootComposite" presStyleCnt="0"/>
      <dgm:spPr/>
    </dgm:pt>
    <dgm:pt modelId="{F6A45E53-AB6A-492F-8836-F8EE6F6374D4}" type="pres">
      <dgm:prSet presAssocID="{602CCB02-DEC4-4B38-8695-30BC9B92C592}" presName="rootText" presStyleLbl="node4" presStyleIdx="6" presStyleCnt="9" custScaleX="43815" custScaleY="34051" custLinFactNeighborX="6036" custLinFactNeighborY="-36223">
        <dgm:presLayoutVars>
          <dgm:chPref val="3"/>
        </dgm:presLayoutVars>
      </dgm:prSet>
      <dgm:spPr/>
    </dgm:pt>
    <dgm:pt modelId="{50D74F07-EE05-4A77-A18A-EDA5F07CB4B4}" type="pres">
      <dgm:prSet presAssocID="{602CCB02-DEC4-4B38-8695-30BC9B92C592}" presName="rootConnector" presStyleLbl="node4" presStyleIdx="6" presStyleCnt="9"/>
      <dgm:spPr/>
    </dgm:pt>
    <dgm:pt modelId="{64DE3205-BE6F-4A14-9BB7-10CC611EA3B4}" type="pres">
      <dgm:prSet presAssocID="{602CCB02-DEC4-4B38-8695-30BC9B92C592}" presName="hierChild4" presStyleCnt="0"/>
      <dgm:spPr/>
    </dgm:pt>
    <dgm:pt modelId="{E4B78408-F64B-4975-9599-C9E1410E6947}" type="pres">
      <dgm:prSet presAssocID="{602CCB02-DEC4-4B38-8695-30BC9B92C592}" presName="hierChild5" presStyleCnt="0"/>
      <dgm:spPr/>
    </dgm:pt>
    <dgm:pt modelId="{A7B85359-7D52-4C7A-9E09-17232CDD0033}" type="pres">
      <dgm:prSet presAssocID="{0269E0DE-E407-4C17-8F12-8176E2C4513F}" presName="Name37" presStyleLbl="parChTrans1D4" presStyleIdx="7" presStyleCnt="9"/>
      <dgm:spPr/>
    </dgm:pt>
    <dgm:pt modelId="{3EEE9689-906C-4541-B748-C065BD4C034F}" type="pres">
      <dgm:prSet presAssocID="{40B34E50-4607-4950-9A83-9783A480A30B}" presName="hierRoot2" presStyleCnt="0">
        <dgm:presLayoutVars>
          <dgm:hierBranch val="init"/>
        </dgm:presLayoutVars>
      </dgm:prSet>
      <dgm:spPr/>
    </dgm:pt>
    <dgm:pt modelId="{1DA7830F-9476-4D93-A2AF-A02D03B1DDFD}" type="pres">
      <dgm:prSet presAssocID="{40B34E50-4607-4950-9A83-9783A480A30B}" presName="rootComposite" presStyleCnt="0"/>
      <dgm:spPr/>
    </dgm:pt>
    <dgm:pt modelId="{BBD43C2F-D7C5-4CCC-B907-47C0B64D720B}" type="pres">
      <dgm:prSet presAssocID="{40B34E50-4607-4950-9A83-9783A480A30B}" presName="rootText" presStyleLbl="node4" presStyleIdx="7" presStyleCnt="9" custScaleX="43815" custScaleY="34051" custLinFactNeighborX="5831" custLinFactNeighborY="-62898">
        <dgm:presLayoutVars>
          <dgm:chPref val="3"/>
        </dgm:presLayoutVars>
      </dgm:prSet>
      <dgm:spPr/>
    </dgm:pt>
    <dgm:pt modelId="{E944C74E-58F7-4D3E-B8E6-532EBE504641}" type="pres">
      <dgm:prSet presAssocID="{40B34E50-4607-4950-9A83-9783A480A30B}" presName="rootConnector" presStyleLbl="node4" presStyleIdx="7" presStyleCnt="9"/>
      <dgm:spPr/>
    </dgm:pt>
    <dgm:pt modelId="{A5DEED80-7599-47C6-A5AC-0691250C00A9}" type="pres">
      <dgm:prSet presAssocID="{40B34E50-4607-4950-9A83-9783A480A30B}" presName="hierChild4" presStyleCnt="0"/>
      <dgm:spPr/>
    </dgm:pt>
    <dgm:pt modelId="{54F59EE1-538C-418B-9325-7245035FCEC0}" type="pres">
      <dgm:prSet presAssocID="{40B34E50-4607-4950-9A83-9783A480A30B}" presName="hierChild5" presStyleCnt="0"/>
      <dgm:spPr/>
    </dgm:pt>
    <dgm:pt modelId="{3A018F7A-8D3D-45F2-982C-D1575F560C62}" type="pres">
      <dgm:prSet presAssocID="{1A6A6CBA-7480-416E-84C6-B331E7645604}" presName="Name37" presStyleLbl="parChTrans1D4" presStyleIdx="8" presStyleCnt="9"/>
      <dgm:spPr/>
    </dgm:pt>
    <dgm:pt modelId="{0DAB6E4B-7EE1-4AA6-8FFA-1DA800BC3007}" type="pres">
      <dgm:prSet presAssocID="{4D1DECC5-1BAC-4350-874C-A9CD125791D7}" presName="hierRoot2" presStyleCnt="0">
        <dgm:presLayoutVars>
          <dgm:hierBranch val="init"/>
        </dgm:presLayoutVars>
      </dgm:prSet>
      <dgm:spPr/>
    </dgm:pt>
    <dgm:pt modelId="{3D5B9258-A9ED-4B99-ACFC-286CF48B248C}" type="pres">
      <dgm:prSet presAssocID="{4D1DECC5-1BAC-4350-874C-A9CD125791D7}" presName="rootComposite" presStyleCnt="0"/>
      <dgm:spPr/>
    </dgm:pt>
    <dgm:pt modelId="{E893FB63-7DC5-493B-BE45-049F422F4605}" type="pres">
      <dgm:prSet presAssocID="{4D1DECC5-1BAC-4350-874C-A9CD125791D7}" presName="rootText" presStyleLbl="node4" presStyleIdx="8" presStyleCnt="9" custScaleX="43815" custScaleY="34051" custLinFactNeighborX="5748" custLinFactNeighborY="-89979">
        <dgm:presLayoutVars>
          <dgm:chPref val="3"/>
        </dgm:presLayoutVars>
      </dgm:prSet>
      <dgm:spPr/>
    </dgm:pt>
    <dgm:pt modelId="{0E4C144F-26E4-4DD4-9ADE-C003334FE04D}" type="pres">
      <dgm:prSet presAssocID="{4D1DECC5-1BAC-4350-874C-A9CD125791D7}" presName="rootConnector" presStyleLbl="node4" presStyleIdx="8" presStyleCnt="9"/>
      <dgm:spPr/>
    </dgm:pt>
    <dgm:pt modelId="{4358A4BA-DD6B-4432-837A-808A383E0355}" type="pres">
      <dgm:prSet presAssocID="{4D1DECC5-1BAC-4350-874C-A9CD125791D7}" presName="hierChild4" presStyleCnt="0"/>
      <dgm:spPr/>
    </dgm:pt>
    <dgm:pt modelId="{41636C54-105B-4CF8-B6F9-64E40D677C63}" type="pres">
      <dgm:prSet presAssocID="{4D1DECC5-1BAC-4350-874C-A9CD125791D7}" presName="hierChild5" presStyleCnt="0"/>
      <dgm:spPr/>
    </dgm:pt>
    <dgm:pt modelId="{5FEB0A62-71FC-4B3B-8F8C-7A85009A21C2}" type="pres">
      <dgm:prSet presAssocID="{970E218F-047D-4646-8321-13C152D6604F}" presName="hierChild5" presStyleCnt="0"/>
      <dgm:spPr/>
    </dgm:pt>
    <dgm:pt modelId="{6E352D9A-28AC-4D9E-9EC8-CB12A63FEEE1}" type="pres">
      <dgm:prSet presAssocID="{1FFEBACC-F5A3-4418-A17E-BF1409B97BD1}" presName="Name37" presStyleLbl="parChTrans1D3" presStyleIdx="4" presStyleCnt="5"/>
      <dgm:spPr/>
    </dgm:pt>
    <dgm:pt modelId="{D4078217-CF8B-490C-BC76-5635A7EF807D}" type="pres">
      <dgm:prSet presAssocID="{E4F851F2-6B72-44CD-B439-FBB8E8AB0770}" presName="hierRoot2" presStyleCnt="0">
        <dgm:presLayoutVars>
          <dgm:hierBranch val="init"/>
        </dgm:presLayoutVars>
      </dgm:prSet>
      <dgm:spPr/>
    </dgm:pt>
    <dgm:pt modelId="{84C66602-6491-4C8C-9C8E-D786A46869A3}" type="pres">
      <dgm:prSet presAssocID="{E4F851F2-6B72-44CD-B439-FBB8E8AB0770}" presName="rootComposite" presStyleCnt="0"/>
      <dgm:spPr/>
    </dgm:pt>
    <dgm:pt modelId="{8F462532-7151-40E4-9C83-E642C27CBC10}" type="pres">
      <dgm:prSet presAssocID="{E4F851F2-6B72-44CD-B439-FBB8E8AB0770}" presName="rootText" presStyleLbl="node3" presStyleIdx="4" presStyleCnt="5" custScaleX="80371" custScaleY="76964" custLinFactNeighborX="9" custLinFactNeighborY="23968">
        <dgm:presLayoutVars>
          <dgm:chPref val="3"/>
        </dgm:presLayoutVars>
      </dgm:prSet>
      <dgm:spPr/>
    </dgm:pt>
    <dgm:pt modelId="{A534665F-F680-44DF-9FBF-5ED2E686A5D8}" type="pres">
      <dgm:prSet presAssocID="{E4F851F2-6B72-44CD-B439-FBB8E8AB0770}" presName="rootConnector" presStyleLbl="node3" presStyleIdx="4" presStyleCnt="5"/>
      <dgm:spPr/>
    </dgm:pt>
    <dgm:pt modelId="{DECA430F-C165-4FBA-AE4E-ECD779F15B80}" type="pres">
      <dgm:prSet presAssocID="{E4F851F2-6B72-44CD-B439-FBB8E8AB0770}" presName="hierChild4" presStyleCnt="0"/>
      <dgm:spPr/>
    </dgm:pt>
    <dgm:pt modelId="{DAA2C903-3B4A-4FEB-9A4B-56357FBE502D}" type="pres">
      <dgm:prSet presAssocID="{E4F851F2-6B72-44CD-B439-FBB8E8AB0770}" presName="hierChild5" presStyleCnt="0"/>
      <dgm:spPr/>
    </dgm:pt>
    <dgm:pt modelId="{CB85505C-4E04-415C-A24D-7239B9E8537A}" type="pres">
      <dgm:prSet presAssocID="{2B25DB68-4D0A-48A5-ADB7-B29A68EE9D2D}" presName="hierChild5" presStyleCnt="0"/>
      <dgm:spPr/>
    </dgm:pt>
    <dgm:pt modelId="{1A59BBF0-A877-4D8E-B30C-EDEB3AE5F527}" type="pres">
      <dgm:prSet presAssocID="{A6F31975-E6AA-4329-8F0E-3E1843DE1D61}" presName="hierChild3" presStyleCnt="0"/>
      <dgm:spPr/>
    </dgm:pt>
  </dgm:ptLst>
  <dgm:cxnLst>
    <dgm:cxn modelId="{FFD2470E-4AA8-4E7D-8E3B-BEE52E5B44E1}" type="presOf" srcId="{58B52962-1C32-4FB2-9288-0337ED5D14C1}" destId="{3F125C11-2543-49E3-A5A4-78833377C51E}" srcOrd="1" destOrd="0" presId="urn:microsoft.com/office/officeart/2005/8/layout/orgChart1"/>
    <dgm:cxn modelId="{6D8D565C-6960-4883-9814-7557C6F0E023}" type="presOf" srcId="{AF269259-CF9F-4A1B-8770-76EB0E4C275F}" destId="{CD85A008-B517-4985-94BB-C6C667350141}" srcOrd="1" destOrd="0" presId="urn:microsoft.com/office/officeart/2005/8/layout/orgChart1"/>
    <dgm:cxn modelId="{C8B68719-4594-4BCD-9776-BCC8063609A2}" type="presOf" srcId="{EEEBB522-F0E0-4A66-A0D2-1B2342DFB4E4}" destId="{800429B6-D94B-4BD1-997B-CF5320197D41}" srcOrd="0" destOrd="0" presId="urn:microsoft.com/office/officeart/2005/8/layout/orgChart1"/>
    <dgm:cxn modelId="{4BBCB614-6D1D-4E17-920F-0C1730F1907E}" type="presOf" srcId="{4D1DECC5-1BAC-4350-874C-A9CD125791D7}" destId="{0E4C144F-26E4-4DD4-9ADE-C003334FE04D}" srcOrd="1" destOrd="0" presId="urn:microsoft.com/office/officeart/2005/8/layout/orgChart1"/>
    <dgm:cxn modelId="{93BD1405-583D-43AF-B549-33A299BBE14A}" type="presOf" srcId="{D3C19FC6-344B-4EC5-801D-B2A9807A3D84}" destId="{1CEADDEE-428C-4EFF-AAF0-EF76B3AD028F}" srcOrd="1" destOrd="0" presId="urn:microsoft.com/office/officeart/2005/8/layout/orgChart1"/>
    <dgm:cxn modelId="{2DDFD8B2-2D52-4317-982F-D0518881AD69}" type="presOf" srcId="{B93AA931-F08E-4A16-BDF3-97D86D7BB846}" destId="{48B7653B-CD1F-40FE-B86A-55DDC301F3E8}" srcOrd="1" destOrd="0" presId="urn:microsoft.com/office/officeart/2005/8/layout/orgChart1"/>
    <dgm:cxn modelId="{3755F929-F309-41A0-906C-7861F5850601}" type="presOf" srcId="{690973C8-D9CD-47B6-BF15-A6D75485F189}" destId="{E86F6DE9-5DF0-4A58-B05D-5A2154061B0D}" srcOrd="0" destOrd="0" presId="urn:microsoft.com/office/officeart/2005/8/layout/orgChart1"/>
    <dgm:cxn modelId="{FD4AE926-1C09-4E51-A1D3-6970C602E59C}" type="presOf" srcId="{602CCB02-DEC4-4B38-8695-30BC9B92C592}" destId="{F6A45E53-AB6A-492F-8836-F8EE6F6374D4}" srcOrd="0" destOrd="0" presId="urn:microsoft.com/office/officeart/2005/8/layout/orgChart1"/>
    <dgm:cxn modelId="{0F1731DC-6941-4574-99BE-EC9D93CB63C7}" srcId="{A6F31975-E6AA-4329-8F0E-3E1843DE1D61}" destId="{7AF2D3DC-01BC-4580-8B16-553CCD3D33B7}" srcOrd="1" destOrd="0" parTransId="{72996AB1-244B-4D25-84D3-01B9B90C5F85}" sibTransId="{AB074B3A-602A-4E41-954B-C5875B41C253}"/>
    <dgm:cxn modelId="{761C5B82-A749-4D72-A58C-EFCEE8C79286}" type="presOf" srcId="{E4F851F2-6B72-44CD-B439-FBB8E8AB0770}" destId="{A534665F-F680-44DF-9FBF-5ED2E686A5D8}" srcOrd="1" destOrd="0" presId="urn:microsoft.com/office/officeart/2005/8/layout/orgChart1"/>
    <dgm:cxn modelId="{4DB737CE-A4D1-4497-9841-D8764FBB5A70}" type="presOf" srcId="{1FFEBACC-F5A3-4418-A17E-BF1409B97BD1}" destId="{6E352D9A-28AC-4D9E-9EC8-CB12A63FEEE1}" srcOrd="0" destOrd="0" presId="urn:microsoft.com/office/officeart/2005/8/layout/orgChart1"/>
    <dgm:cxn modelId="{8A4E954F-A6C9-4846-A737-F7146BFCBA9C}" type="presOf" srcId="{970E218F-047D-4646-8321-13C152D6604F}" destId="{C1535DA9-BBD8-4552-8F47-18C80CF37D73}" srcOrd="1" destOrd="0" presId="urn:microsoft.com/office/officeart/2005/8/layout/orgChart1"/>
    <dgm:cxn modelId="{9186D2AD-D621-432D-B4E7-17BF253BA7C3}" type="presOf" srcId="{A6F31975-E6AA-4329-8F0E-3E1843DE1D61}" destId="{685BCD7E-686B-4C19-B3DA-DDC4548A2E08}" srcOrd="0" destOrd="0" presId="urn:microsoft.com/office/officeart/2005/8/layout/orgChart1"/>
    <dgm:cxn modelId="{130C5907-6DE1-4F02-98C4-4037F1685821}" type="presOf" srcId="{2B25DB68-4D0A-48A5-ADB7-B29A68EE9D2D}" destId="{51E01FB9-5249-4526-AEE5-93DA35E01DC9}" srcOrd="0" destOrd="0" presId="urn:microsoft.com/office/officeart/2005/8/layout/orgChart1"/>
    <dgm:cxn modelId="{71B00E75-D24F-4381-B64D-9894A0B17E82}" srcId="{2B25DB68-4D0A-48A5-ADB7-B29A68EE9D2D}" destId="{E4F851F2-6B72-44CD-B439-FBB8E8AB0770}" srcOrd="1" destOrd="0" parTransId="{1FFEBACC-F5A3-4418-A17E-BF1409B97BD1}" sibTransId="{C4205FBE-614C-45E5-83F6-A0C4986A8B46}"/>
    <dgm:cxn modelId="{47A6CACB-B932-456F-A615-856E0ED80D67}" type="presOf" srcId="{5D5F6B86-583E-492E-8B62-6F8435CB019C}" destId="{62C954F2-BB4E-486B-8B36-52F731A7DA70}" srcOrd="0" destOrd="0" presId="urn:microsoft.com/office/officeart/2005/8/layout/orgChart1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7A3039F8-959A-4E48-90C2-F565B9ABC00D}" type="presOf" srcId="{90DE04E1-B106-43AD-AC5D-354C8DE8007D}" destId="{2B4F9139-D52F-4A60-A53E-C1EDB53180B7}" srcOrd="1" destOrd="0" presId="urn:microsoft.com/office/officeart/2005/8/layout/orgChart1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2A351DF1-C0DF-4C31-BE76-3E27B98331B6}" srcId="{00C774E6-110C-4D99-B4D8-0DEAE2AAD4A9}" destId="{A6F31975-E6AA-4329-8F0E-3E1843DE1D61}" srcOrd="0" destOrd="0" parTransId="{7B88168F-3F16-4BA9-8FB0-5C995405A052}" sibTransId="{1710E36C-00E0-48DE-960A-5404024704AB}"/>
    <dgm:cxn modelId="{D26BB8FC-0496-4E9B-A4A0-8F8E0F8AC3B9}" type="presOf" srcId="{4D1DECC5-1BAC-4350-874C-A9CD125791D7}" destId="{E893FB63-7DC5-493B-BE45-049F422F4605}" srcOrd="0" destOrd="0" presId="urn:microsoft.com/office/officeart/2005/8/layout/orgChart1"/>
    <dgm:cxn modelId="{CA4DCB89-FA6A-4160-A3E1-B9D87EF6D19F}" srcId="{A6F31975-E6AA-4329-8F0E-3E1843DE1D61}" destId="{2B25DB68-4D0A-48A5-ADB7-B29A68EE9D2D}" srcOrd="2" destOrd="0" parTransId="{99343814-E3F8-46A6-8B95-F4ACEB6480CB}" sibTransId="{35DD2485-E986-4996-B642-888AC450B217}"/>
    <dgm:cxn modelId="{F886096C-8560-4F37-AAB7-EA3493BDF23F}" type="presOf" srcId="{7BCED678-4A70-4FA4-985B-B00278A2C6D9}" destId="{5DF97D4C-F799-4370-9382-6CC2D9F555E2}" srcOrd="1" destOrd="0" presId="urn:microsoft.com/office/officeart/2005/8/layout/orgChart1"/>
    <dgm:cxn modelId="{63910450-9714-4BD8-92AF-5F2478183E4D}" type="presOf" srcId="{E63389CD-B512-4A86-B89B-251A90DD70D0}" destId="{C5BA5126-B6B9-4477-A9B4-1CB990AB3CC3}" srcOrd="1" destOrd="0" presId="urn:microsoft.com/office/officeart/2005/8/layout/orgChart1"/>
    <dgm:cxn modelId="{2F5FBF73-E0F9-40FB-947F-2A1493254F44}" type="presOf" srcId="{40B34E50-4607-4950-9A83-9783A480A30B}" destId="{BBD43C2F-D7C5-4CCC-B907-47C0B64D720B}" srcOrd="0" destOrd="0" presId="urn:microsoft.com/office/officeart/2005/8/layout/orgChart1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EC35FE68-6465-4F88-AB91-36176E670F6E}" type="presOf" srcId="{1A6A6CBA-7480-416E-84C6-B331E7645604}" destId="{3A018F7A-8D3D-45F2-982C-D1575F560C62}" srcOrd="0" destOrd="0" presId="urn:microsoft.com/office/officeart/2005/8/layout/orgChart1"/>
    <dgm:cxn modelId="{9CC21B03-F010-4BF5-AED6-70B1D69C47FD}" type="presOf" srcId="{EEEBB522-F0E0-4A66-A0D2-1B2342DFB4E4}" destId="{AE99F897-48AC-46F9-A2FD-B5491F1A6C7C}" srcOrd="1" destOrd="0" presId="urn:microsoft.com/office/officeart/2005/8/layout/orgChart1"/>
    <dgm:cxn modelId="{1C97776E-E56C-49C1-817A-578AB4A20E70}" type="presOf" srcId="{90DE04E1-B106-43AD-AC5D-354C8DE8007D}" destId="{657FBAF3-A1DE-4130-9CA1-4E32EE5CD9CC}" srcOrd="0" destOrd="0" presId="urn:microsoft.com/office/officeart/2005/8/layout/orgChart1"/>
    <dgm:cxn modelId="{E96F7628-DD20-4268-AFCD-2EB80331C71A}" type="presOf" srcId="{A8E7D749-5FA7-4E69-9B73-CA3962AFC01A}" destId="{16DFDFE9-95E9-4DCF-A76C-13D9639DD7EF}" srcOrd="0" destOrd="0" presId="urn:microsoft.com/office/officeart/2005/8/layout/orgChart1"/>
    <dgm:cxn modelId="{8121DCF4-616D-4970-BA43-E181ACC0694E}" type="presOf" srcId="{F12C57F4-0814-4918-88B2-D5B3D89480B4}" destId="{3D161375-F793-4AD6-959C-C9E299DA2DFD}" srcOrd="0" destOrd="0" presId="urn:microsoft.com/office/officeart/2005/8/layout/orgChart1"/>
    <dgm:cxn modelId="{E9AE8015-A0F9-449F-B15E-470B6FEDCA5C}" type="presOf" srcId="{D3C19FC6-344B-4EC5-801D-B2A9807A3D84}" destId="{AAFD60EE-BB0B-4647-852C-9CEC01F213B4}" srcOrd="0" destOrd="0" presId="urn:microsoft.com/office/officeart/2005/8/layout/orgChart1"/>
    <dgm:cxn modelId="{C7C4BB99-4697-40CB-BD99-240331BE6E06}" type="presOf" srcId="{B3FC2301-363A-46DD-B69B-4F8A271FF009}" destId="{61DD64CB-02A1-4B93-BDE8-A826C32462B6}" srcOrd="0" destOrd="0" presId="urn:microsoft.com/office/officeart/2005/8/layout/orgChart1"/>
    <dgm:cxn modelId="{91275AF4-C0AE-4D46-A47C-95EC1482C504}" type="presOf" srcId="{B93AA931-F08E-4A16-BDF3-97D86D7BB846}" destId="{69CAEB5C-4467-4742-9E26-A8E342C6227A}" srcOrd="0" destOrd="0" presId="urn:microsoft.com/office/officeart/2005/8/layout/orgChart1"/>
    <dgm:cxn modelId="{53EC0B3E-00C8-475D-808C-C3E407C8620C}" type="presOf" srcId="{9EBB55EE-09F2-4FD7-9158-1BE9EBD465A6}" destId="{0BEA03E0-3AB6-4B3D-9905-DDA6E4D7FC67}" srcOrd="0" destOrd="0" presId="urn:microsoft.com/office/officeart/2005/8/layout/orgChart1"/>
    <dgm:cxn modelId="{D3E7D448-7FCA-4EBB-89E7-6BADF1D4DA3D}" type="presOf" srcId="{9A484954-C292-46AD-978B-8FF786D44C6C}" destId="{562E8ACE-5378-4237-9976-789936AD65F6}" srcOrd="0" destOrd="0" presId="urn:microsoft.com/office/officeart/2005/8/layout/orgChart1"/>
    <dgm:cxn modelId="{04067CD4-BE9B-4EF8-9377-9C96B2CB5590}" type="presOf" srcId="{C1800077-5A1D-4838-BB30-A64C007F9B57}" destId="{1F007A80-6B6E-4B34-8CC9-6E9699A22FB2}" srcOrd="0" destOrd="0" presId="urn:microsoft.com/office/officeart/2005/8/layout/orgChart1"/>
    <dgm:cxn modelId="{2B7C3A82-2931-44B7-9A0A-72F1C41B3C5F}" type="presOf" srcId="{2B25DB68-4D0A-48A5-ADB7-B29A68EE9D2D}" destId="{5F671F1A-3E12-4644-99F9-216262826E44}" srcOrd="1" destOrd="0" presId="urn:microsoft.com/office/officeart/2005/8/layout/orgChart1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DCF9CD83-10FB-47D6-88CF-BCD2F4950C0D}" type="presOf" srcId="{602CCB02-DEC4-4B38-8695-30BC9B92C592}" destId="{50D74F07-EE05-4A77-A18A-EDA5F07CB4B4}" srcOrd="1" destOrd="0" presId="urn:microsoft.com/office/officeart/2005/8/layout/orgChart1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5EBE64EE-1AEB-475D-BC9C-7881B53D0406}" type="presOf" srcId="{00C774E6-110C-4D99-B4D8-0DEAE2AAD4A9}" destId="{488FA323-4920-4668-8053-2B18E1334E8E}" srcOrd="0" destOrd="0" presId="urn:microsoft.com/office/officeart/2005/8/layout/orgChart1"/>
    <dgm:cxn modelId="{0FFD38EE-0FA1-402F-8F65-3D0D653F2878}" type="presOf" srcId="{40B34E50-4607-4950-9A83-9783A480A30B}" destId="{E944C74E-58F7-4D3E-B8E6-532EBE504641}" srcOrd="1" destOrd="0" presId="urn:microsoft.com/office/officeart/2005/8/layout/orgChart1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753D5C81-4D38-43C4-851A-180C91FEF68D}" type="presOf" srcId="{99343814-E3F8-46A6-8B95-F4ACEB6480CB}" destId="{4E29F733-5AF9-49B7-988D-862DB705FCFE}" srcOrd="0" destOrd="0" presId="urn:microsoft.com/office/officeart/2005/8/layout/orgChart1"/>
    <dgm:cxn modelId="{A8A162D0-479D-4BD6-90C0-27EC471C5CF0}" type="presOf" srcId="{72996AB1-244B-4D25-84D3-01B9B90C5F85}" destId="{A75630D2-8757-459F-9C18-88FFD8266AF1}" srcOrd="0" destOrd="0" presId="urn:microsoft.com/office/officeart/2005/8/layout/orgChart1"/>
    <dgm:cxn modelId="{D81ACC59-D3DB-46D2-9B03-AEEA97D00B36}" type="presOf" srcId="{58B52962-1C32-4FB2-9288-0337ED5D14C1}" destId="{3DB20AC9-5A40-45F7-8C85-B586A9C9FE7C}" srcOrd="0" destOrd="0" presId="urn:microsoft.com/office/officeart/2005/8/layout/orgChart1"/>
    <dgm:cxn modelId="{823E023D-85BA-4013-8CB1-DFECA49B2383}" srcId="{90DE04E1-B106-43AD-AC5D-354C8DE8007D}" destId="{7BCED678-4A70-4FA4-985B-B00278A2C6D9}" srcOrd="3" destOrd="0" parTransId="{22E1FA89-E695-40F3-93E2-4FE24B13A627}" sibTransId="{8CC7A3F2-C532-41AF-ADEA-E8F6C9A4E842}"/>
    <dgm:cxn modelId="{E1A80508-9528-48AE-B7D2-4488986BEC51}" type="presOf" srcId="{22E1FA89-E695-40F3-93E2-4FE24B13A627}" destId="{F77E88B9-7BE5-4AA6-A5F6-B762DFD1250C}" srcOrd="0" destOrd="0" presId="urn:microsoft.com/office/officeart/2005/8/layout/orgChart1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13D3A672-649C-4B42-A3BB-85554D93225E}" type="presOf" srcId="{7BCED678-4A70-4FA4-985B-B00278A2C6D9}" destId="{3AE9D8E6-78CB-4E57-913C-921B3EB83855}" srcOrd="0" destOrd="0" presId="urn:microsoft.com/office/officeart/2005/8/layout/orgChart1"/>
    <dgm:cxn modelId="{E3610E5C-64C0-4AAB-97D0-D4E13C341AC3}" type="presOf" srcId="{970E218F-047D-4646-8321-13C152D6604F}" destId="{3468E1D9-402A-4F24-AD47-616322AAF91A}" srcOrd="0" destOrd="0" presId="urn:microsoft.com/office/officeart/2005/8/layout/orgChart1"/>
    <dgm:cxn modelId="{D2C4260A-A3EC-4320-BEC5-5B44BD4BF09D}" type="presOf" srcId="{AF269259-CF9F-4A1B-8770-76EB0E4C275F}" destId="{9DA261C1-ED28-423A-A16D-9D5049571D3E}" srcOrd="0" destOrd="0" presId="urn:microsoft.com/office/officeart/2005/8/layout/orgChart1"/>
    <dgm:cxn modelId="{2F137583-F99E-4422-AC10-4C4E7D5265D3}" type="presOf" srcId="{E63389CD-B512-4A86-B89B-251A90DD70D0}" destId="{319396B3-F1ED-40E2-AD61-23FDA573ABA7}" srcOrd="0" destOrd="0" presId="urn:microsoft.com/office/officeart/2005/8/layout/orgChart1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52BDE9A7-EF7E-422B-A25E-A0C21B63A509}" type="presOf" srcId="{E4F851F2-6B72-44CD-B439-FBB8E8AB0770}" destId="{8F462532-7151-40E4-9C83-E642C27CBC10}" srcOrd="0" destOrd="0" presId="urn:microsoft.com/office/officeart/2005/8/layout/orgChart1"/>
    <dgm:cxn modelId="{611C8DC1-F49E-4299-87CC-EC1E87EE4D6F}" type="presOf" srcId="{0269E0DE-E407-4C17-8F12-8176E2C4513F}" destId="{A7B85359-7D52-4C7A-9E09-17232CDD0033}" srcOrd="0" destOrd="0" presId="urn:microsoft.com/office/officeart/2005/8/layout/orgChart1"/>
    <dgm:cxn modelId="{C4B20FB2-045A-478E-A432-9B5AB683AD76}" type="presOf" srcId="{D33F56E3-DFE2-45EC-B050-2302EC1D91DF}" destId="{0DBBFC86-FA6D-4028-80D9-EE9852D1B4C2}" srcOrd="0" destOrd="0" presId="urn:microsoft.com/office/officeart/2005/8/layout/orgChart1"/>
    <dgm:cxn modelId="{9BFE0DE6-85E5-4D1C-BF9F-0DB55A1BF0A8}" type="presOf" srcId="{51917A29-5F84-4FEC-A264-857B04601947}" destId="{72B19B6F-982F-486D-A443-7227F831CE53}" srcOrd="0" destOrd="0" presId="urn:microsoft.com/office/officeart/2005/8/layout/orgChart1"/>
    <dgm:cxn modelId="{B9482B66-682F-4C29-8F0B-4F89BE3308C9}" type="presOf" srcId="{5D5F6B86-583E-492E-8B62-6F8435CB019C}" destId="{5462F2BE-B4B5-4B9C-958A-8E6EE342862F}" srcOrd="1" destOrd="0" presId="urn:microsoft.com/office/officeart/2005/8/layout/orgChart1"/>
    <dgm:cxn modelId="{767848B5-B5AF-4477-AC74-332BB7819C7B}" type="presOf" srcId="{A393ADFB-3194-43B7-A0A7-ACDAA9190DCE}" destId="{C7CFBDD9-94A1-4317-8770-8539C18FD3F6}" srcOrd="0" destOrd="0" presId="urn:microsoft.com/office/officeart/2005/8/layout/orgChart1"/>
    <dgm:cxn modelId="{97FB4526-9655-49B5-A8AD-B5CCCD027D2B}" type="presOf" srcId="{7AF2D3DC-01BC-4580-8B16-553CCD3D33B7}" destId="{3B115F26-B943-4FDF-9FBD-91750E8E58FC}" srcOrd="1" destOrd="0" presId="urn:microsoft.com/office/officeart/2005/8/layout/orgChart1"/>
    <dgm:cxn modelId="{B977DCAC-3CB1-4DC2-83C4-99E41A5BFDCF}" type="presOf" srcId="{A6F31975-E6AA-4329-8F0E-3E1843DE1D61}" destId="{C2D96158-75E9-445E-A6CC-15CD6893B959}" srcOrd="1" destOrd="0" presId="urn:microsoft.com/office/officeart/2005/8/layout/orgChart1"/>
    <dgm:cxn modelId="{85B91AB9-9085-47E7-A956-63264CEB4473}" type="presOf" srcId="{9AD76E04-AD22-41D3-8937-CD395AE523D1}" destId="{80CC0AA9-5D86-4134-89CE-6581878C70EA}" srcOrd="0" destOrd="0" presId="urn:microsoft.com/office/officeart/2005/8/layout/orgChart1"/>
    <dgm:cxn modelId="{1A2A32DE-5F0E-49FE-AFD4-BE4575740A03}" type="presOf" srcId="{9A484954-C292-46AD-978B-8FF786D44C6C}" destId="{6F2541C1-7693-45E0-9EAF-92D1D8EA2465}" srcOrd="1" destOrd="0" presId="urn:microsoft.com/office/officeart/2005/8/layout/orgChart1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C5A24B4B-0649-401B-8020-85A0A8FE10CE}" srcId="{A6F31975-E6AA-4329-8F0E-3E1843DE1D61}" destId="{AF269259-CF9F-4A1B-8770-76EB0E4C275F}" srcOrd="0" destOrd="0" parTransId="{9AD76E04-AD22-41D3-8937-CD395AE523D1}" sibTransId="{81C90B0C-9CD9-49A2-873C-A501C532C740}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80AB7281-F0E7-40FE-AE78-19BF67131111}" type="presOf" srcId="{5694655D-AD73-47E1-802E-1B53FE9B1D26}" destId="{D64D2EA8-C11F-4A93-BAC8-1A9E6A57395C}" srcOrd="0" destOrd="0" presId="urn:microsoft.com/office/officeart/2005/8/layout/orgChart1"/>
    <dgm:cxn modelId="{3B9F759F-4AFE-42B3-976C-FC3AE760C117}" type="presOf" srcId="{7AF2D3DC-01BC-4580-8B16-553CCD3D33B7}" destId="{31A87498-48DE-4333-82ED-B4B4F78253BF}" srcOrd="0" destOrd="0" presId="urn:microsoft.com/office/officeart/2005/8/layout/orgChart1"/>
    <dgm:cxn modelId="{D8357D9F-79BC-4C4D-8F5D-E6EA2ECC8FBB}" type="presParOf" srcId="{488FA323-4920-4668-8053-2B18E1334E8E}" destId="{085BDC71-2F76-43D6-9D93-6998CEEB1978}" srcOrd="0" destOrd="0" presId="urn:microsoft.com/office/officeart/2005/8/layout/orgChart1"/>
    <dgm:cxn modelId="{571A76B5-FBE7-43DE-9F11-D8A2C1136E19}" type="presParOf" srcId="{085BDC71-2F76-43D6-9D93-6998CEEB1978}" destId="{9749857D-3B6E-4ADE-8F2C-579A9E00B714}" srcOrd="0" destOrd="0" presId="urn:microsoft.com/office/officeart/2005/8/layout/orgChart1"/>
    <dgm:cxn modelId="{E35628DA-934A-44D9-9ABD-E232079E6B20}" type="presParOf" srcId="{9749857D-3B6E-4ADE-8F2C-579A9E00B714}" destId="{685BCD7E-686B-4C19-B3DA-DDC4548A2E08}" srcOrd="0" destOrd="0" presId="urn:microsoft.com/office/officeart/2005/8/layout/orgChart1"/>
    <dgm:cxn modelId="{67F25B94-91C9-48BC-948E-340880105A3E}" type="presParOf" srcId="{9749857D-3B6E-4ADE-8F2C-579A9E00B714}" destId="{C2D96158-75E9-445E-A6CC-15CD6893B959}" srcOrd="1" destOrd="0" presId="urn:microsoft.com/office/officeart/2005/8/layout/orgChart1"/>
    <dgm:cxn modelId="{BECD6A32-16CD-4669-B334-9AEE234084E9}" type="presParOf" srcId="{085BDC71-2F76-43D6-9D93-6998CEEB1978}" destId="{144C6721-CE18-43FF-80F9-91F9A2EAABC0}" srcOrd="1" destOrd="0" presId="urn:microsoft.com/office/officeart/2005/8/layout/orgChart1"/>
    <dgm:cxn modelId="{AF6549C7-4428-41CC-AFCD-48D8875D144C}" type="presParOf" srcId="{144C6721-CE18-43FF-80F9-91F9A2EAABC0}" destId="{80CC0AA9-5D86-4134-89CE-6581878C70EA}" srcOrd="0" destOrd="0" presId="urn:microsoft.com/office/officeart/2005/8/layout/orgChart1"/>
    <dgm:cxn modelId="{17E7A047-A122-423B-85B7-EA8109165763}" type="presParOf" srcId="{144C6721-CE18-43FF-80F9-91F9A2EAABC0}" destId="{62869278-FB4A-425C-9AFD-78D043B4A402}" srcOrd="1" destOrd="0" presId="urn:microsoft.com/office/officeart/2005/8/layout/orgChart1"/>
    <dgm:cxn modelId="{3599E9E3-E452-41E0-954E-43D10EEECE88}" type="presParOf" srcId="{62869278-FB4A-425C-9AFD-78D043B4A402}" destId="{C4869970-7509-4CFF-9038-80F50BB212E9}" srcOrd="0" destOrd="0" presId="urn:microsoft.com/office/officeart/2005/8/layout/orgChart1"/>
    <dgm:cxn modelId="{96CB5F0D-7874-4961-A557-C70316CC0D71}" type="presParOf" srcId="{C4869970-7509-4CFF-9038-80F50BB212E9}" destId="{9DA261C1-ED28-423A-A16D-9D5049571D3E}" srcOrd="0" destOrd="0" presId="urn:microsoft.com/office/officeart/2005/8/layout/orgChart1"/>
    <dgm:cxn modelId="{BC2F5FD1-B0C5-4B08-924E-F037B163FB85}" type="presParOf" srcId="{C4869970-7509-4CFF-9038-80F50BB212E9}" destId="{CD85A008-B517-4985-94BB-C6C667350141}" srcOrd="1" destOrd="0" presId="urn:microsoft.com/office/officeart/2005/8/layout/orgChart1"/>
    <dgm:cxn modelId="{C2C19688-BE9E-480E-BA9D-13DBB7C02C2B}" type="presParOf" srcId="{62869278-FB4A-425C-9AFD-78D043B4A402}" destId="{3B1234D8-EE11-471F-91DB-3E35DD5388F4}" srcOrd="1" destOrd="0" presId="urn:microsoft.com/office/officeart/2005/8/layout/orgChart1"/>
    <dgm:cxn modelId="{37B8AE86-07C4-45C8-8A5C-03C83A6C02ED}" type="presParOf" srcId="{62869278-FB4A-425C-9AFD-78D043B4A402}" destId="{8D2D0609-F6B2-4F13-86C3-1AF4B57F9B56}" srcOrd="2" destOrd="0" presId="urn:microsoft.com/office/officeart/2005/8/layout/orgChart1"/>
    <dgm:cxn modelId="{D7C9EECD-833B-4012-BF3E-BC6135AE315C}" type="presParOf" srcId="{144C6721-CE18-43FF-80F9-91F9A2EAABC0}" destId="{A75630D2-8757-459F-9C18-88FFD8266AF1}" srcOrd="2" destOrd="0" presId="urn:microsoft.com/office/officeart/2005/8/layout/orgChart1"/>
    <dgm:cxn modelId="{F6E2667B-4421-4456-87B4-48039C82EB23}" type="presParOf" srcId="{144C6721-CE18-43FF-80F9-91F9A2EAABC0}" destId="{C76B0773-D04C-45C0-A442-7B8AF3686924}" srcOrd="3" destOrd="0" presId="urn:microsoft.com/office/officeart/2005/8/layout/orgChart1"/>
    <dgm:cxn modelId="{096EBAE2-A1C2-4715-BF36-6A7544908244}" type="presParOf" srcId="{C76B0773-D04C-45C0-A442-7B8AF3686924}" destId="{AD9032DE-9BDE-4A6A-9677-169B35A63F4B}" srcOrd="0" destOrd="0" presId="urn:microsoft.com/office/officeart/2005/8/layout/orgChart1"/>
    <dgm:cxn modelId="{814D36E7-910E-4512-8D91-9D05A56BE7DD}" type="presParOf" srcId="{AD9032DE-9BDE-4A6A-9677-169B35A63F4B}" destId="{31A87498-48DE-4333-82ED-B4B4F78253BF}" srcOrd="0" destOrd="0" presId="urn:microsoft.com/office/officeart/2005/8/layout/orgChart1"/>
    <dgm:cxn modelId="{642086A5-7896-41BB-9C3F-D01ABC2A0BD1}" type="presParOf" srcId="{AD9032DE-9BDE-4A6A-9677-169B35A63F4B}" destId="{3B115F26-B943-4FDF-9FBD-91750E8E58FC}" srcOrd="1" destOrd="0" presId="urn:microsoft.com/office/officeart/2005/8/layout/orgChart1"/>
    <dgm:cxn modelId="{FEB182C1-AA71-4C95-81FE-2DD1E5300777}" type="presParOf" srcId="{C76B0773-D04C-45C0-A442-7B8AF3686924}" destId="{EB980FA1-929A-4453-AB52-C6CE2534C879}" srcOrd="1" destOrd="0" presId="urn:microsoft.com/office/officeart/2005/8/layout/orgChart1"/>
    <dgm:cxn modelId="{D063F356-34D6-41FE-B818-C18DD821C5A6}" type="presParOf" srcId="{EB980FA1-929A-4453-AB52-C6CE2534C879}" destId="{1F007A80-6B6E-4B34-8CC9-6E9699A22FB2}" srcOrd="0" destOrd="0" presId="urn:microsoft.com/office/officeart/2005/8/layout/orgChart1"/>
    <dgm:cxn modelId="{6FB84E52-9DD6-4712-A17E-E14BB9CB4492}" type="presParOf" srcId="{EB980FA1-929A-4453-AB52-C6CE2534C879}" destId="{872E3260-1A8B-4B5F-A618-478CFF290F1B}" srcOrd="1" destOrd="0" presId="urn:microsoft.com/office/officeart/2005/8/layout/orgChart1"/>
    <dgm:cxn modelId="{42548CE7-BFBA-4963-B9BE-35FDA6260E2D}" type="presParOf" srcId="{872E3260-1A8B-4B5F-A618-478CFF290F1B}" destId="{00ACB5ED-2272-4338-BBB1-B8BCA3135C7B}" srcOrd="0" destOrd="0" presId="urn:microsoft.com/office/officeart/2005/8/layout/orgChart1"/>
    <dgm:cxn modelId="{82E03BC1-09C6-4B15-97BE-D6197F401449}" type="presParOf" srcId="{00ACB5ED-2272-4338-BBB1-B8BCA3135C7B}" destId="{562E8ACE-5378-4237-9976-789936AD65F6}" srcOrd="0" destOrd="0" presId="urn:microsoft.com/office/officeart/2005/8/layout/orgChart1"/>
    <dgm:cxn modelId="{C004246A-3C88-4075-B896-C80752017967}" type="presParOf" srcId="{00ACB5ED-2272-4338-BBB1-B8BCA3135C7B}" destId="{6F2541C1-7693-45E0-9EAF-92D1D8EA2465}" srcOrd="1" destOrd="0" presId="urn:microsoft.com/office/officeart/2005/8/layout/orgChart1"/>
    <dgm:cxn modelId="{AC434052-D0A1-4C40-9EA9-732DBB873A98}" type="presParOf" srcId="{872E3260-1A8B-4B5F-A618-478CFF290F1B}" destId="{7CD79BE1-212C-4AFB-827F-41773D51826F}" srcOrd="1" destOrd="0" presId="urn:microsoft.com/office/officeart/2005/8/layout/orgChart1"/>
    <dgm:cxn modelId="{451F469B-DEDF-49E2-A915-F915EC569146}" type="presParOf" srcId="{872E3260-1A8B-4B5F-A618-478CFF290F1B}" destId="{A8FFDF1F-5FDB-4CB3-9757-AA55886A249D}" srcOrd="2" destOrd="0" presId="urn:microsoft.com/office/officeart/2005/8/layout/orgChart1"/>
    <dgm:cxn modelId="{57DC744F-0233-4C05-BBA7-A40BC08CE658}" type="presParOf" srcId="{EB980FA1-929A-4453-AB52-C6CE2534C879}" destId="{61DD64CB-02A1-4B93-BDE8-A826C32462B6}" srcOrd="2" destOrd="0" presId="urn:microsoft.com/office/officeart/2005/8/layout/orgChart1"/>
    <dgm:cxn modelId="{65F66298-B56F-436E-9A62-1D0FF2E1942E}" type="presParOf" srcId="{EB980FA1-929A-4453-AB52-C6CE2534C879}" destId="{F18BEEE9-7C35-4CDF-842C-252DE407707D}" srcOrd="3" destOrd="0" presId="urn:microsoft.com/office/officeart/2005/8/layout/orgChart1"/>
    <dgm:cxn modelId="{829F5072-D16D-48FC-9715-C643AA198878}" type="presParOf" srcId="{F18BEEE9-7C35-4CDF-842C-252DE407707D}" destId="{975FE099-B337-4D9B-AD77-A8E4BA5827CE}" srcOrd="0" destOrd="0" presId="urn:microsoft.com/office/officeart/2005/8/layout/orgChart1"/>
    <dgm:cxn modelId="{2C0FFC22-E5BF-4F3E-9BBF-2124A9C218FB}" type="presParOf" srcId="{975FE099-B337-4D9B-AD77-A8E4BA5827CE}" destId="{319396B3-F1ED-40E2-AD61-23FDA573ABA7}" srcOrd="0" destOrd="0" presId="urn:microsoft.com/office/officeart/2005/8/layout/orgChart1"/>
    <dgm:cxn modelId="{BF09091F-824D-4868-8C15-13FC4EE71813}" type="presParOf" srcId="{975FE099-B337-4D9B-AD77-A8E4BA5827CE}" destId="{C5BA5126-B6B9-4477-A9B4-1CB990AB3CC3}" srcOrd="1" destOrd="0" presId="urn:microsoft.com/office/officeart/2005/8/layout/orgChart1"/>
    <dgm:cxn modelId="{DA8B450C-2DCF-47FA-B2D8-214B6C636DB7}" type="presParOf" srcId="{F18BEEE9-7C35-4CDF-842C-252DE407707D}" destId="{45DBF33B-EE6F-4386-ADD4-1D1B3AC6BCDD}" srcOrd="1" destOrd="0" presId="urn:microsoft.com/office/officeart/2005/8/layout/orgChart1"/>
    <dgm:cxn modelId="{C3B6467B-0D92-460B-9EBC-5F5EEF2CFCC5}" type="presParOf" srcId="{F18BEEE9-7C35-4CDF-842C-252DE407707D}" destId="{D9094CEA-55D2-41F7-B4EA-7A430562B363}" srcOrd="2" destOrd="0" presId="urn:microsoft.com/office/officeart/2005/8/layout/orgChart1"/>
    <dgm:cxn modelId="{DC40A895-4982-43AE-8987-8B4BA32C1A54}" type="presParOf" srcId="{EB980FA1-929A-4453-AB52-C6CE2534C879}" destId="{C7CFBDD9-94A1-4317-8770-8539C18FD3F6}" srcOrd="4" destOrd="0" presId="urn:microsoft.com/office/officeart/2005/8/layout/orgChart1"/>
    <dgm:cxn modelId="{242552AD-0953-4093-82EF-148C2061220F}" type="presParOf" srcId="{EB980FA1-929A-4453-AB52-C6CE2534C879}" destId="{3012A2E4-106C-4174-B76B-62AF893041D6}" srcOrd="5" destOrd="0" presId="urn:microsoft.com/office/officeart/2005/8/layout/orgChart1"/>
    <dgm:cxn modelId="{233774CA-A3E6-432A-B3CE-E9311E7631F5}" type="presParOf" srcId="{3012A2E4-106C-4174-B76B-62AF893041D6}" destId="{231E5891-B1F6-4F94-AB8C-B79E5E01BFAC}" srcOrd="0" destOrd="0" presId="urn:microsoft.com/office/officeart/2005/8/layout/orgChart1"/>
    <dgm:cxn modelId="{DCB337CC-7263-45E1-ACE0-A2425C0F0E8C}" type="presParOf" srcId="{231E5891-B1F6-4F94-AB8C-B79E5E01BFAC}" destId="{657FBAF3-A1DE-4130-9CA1-4E32EE5CD9CC}" srcOrd="0" destOrd="0" presId="urn:microsoft.com/office/officeart/2005/8/layout/orgChart1"/>
    <dgm:cxn modelId="{654B5272-4B2D-42EF-9B52-CB9F86A1172C}" type="presParOf" srcId="{231E5891-B1F6-4F94-AB8C-B79E5E01BFAC}" destId="{2B4F9139-D52F-4A60-A53E-C1EDB53180B7}" srcOrd="1" destOrd="0" presId="urn:microsoft.com/office/officeart/2005/8/layout/orgChart1"/>
    <dgm:cxn modelId="{760CA1D2-65DA-49B4-B48E-8E369C971641}" type="presParOf" srcId="{3012A2E4-106C-4174-B76B-62AF893041D6}" destId="{E2E7B75F-3E56-472E-A982-4647684CB50F}" srcOrd="1" destOrd="0" presId="urn:microsoft.com/office/officeart/2005/8/layout/orgChart1"/>
    <dgm:cxn modelId="{A31D6306-8681-43BF-B0E5-E2F445AAA371}" type="presParOf" srcId="{E2E7B75F-3E56-472E-A982-4647684CB50F}" destId="{3D161375-F793-4AD6-959C-C9E299DA2DFD}" srcOrd="0" destOrd="0" presId="urn:microsoft.com/office/officeart/2005/8/layout/orgChart1"/>
    <dgm:cxn modelId="{F5D53DFF-FAF2-45C3-A6CF-06E41B405B28}" type="presParOf" srcId="{E2E7B75F-3E56-472E-A982-4647684CB50F}" destId="{D372107C-FA58-4A76-AD6D-8221626186CB}" srcOrd="1" destOrd="0" presId="urn:microsoft.com/office/officeart/2005/8/layout/orgChart1"/>
    <dgm:cxn modelId="{06580381-397B-4C87-A0B4-BF5F34A8DA3C}" type="presParOf" srcId="{D372107C-FA58-4A76-AD6D-8221626186CB}" destId="{5B4B430F-E608-4B1D-AA7D-31BCC5B3A8B4}" srcOrd="0" destOrd="0" presId="urn:microsoft.com/office/officeart/2005/8/layout/orgChart1"/>
    <dgm:cxn modelId="{CA20A1D4-D7C6-46B0-829D-074DAFB2A9B3}" type="presParOf" srcId="{5B4B430F-E608-4B1D-AA7D-31BCC5B3A8B4}" destId="{800429B6-D94B-4BD1-997B-CF5320197D41}" srcOrd="0" destOrd="0" presId="urn:microsoft.com/office/officeart/2005/8/layout/orgChart1"/>
    <dgm:cxn modelId="{99271F2D-87F5-4D84-9690-4ABC7AEE7E6A}" type="presParOf" srcId="{5B4B430F-E608-4B1D-AA7D-31BCC5B3A8B4}" destId="{AE99F897-48AC-46F9-A2FD-B5491F1A6C7C}" srcOrd="1" destOrd="0" presId="urn:microsoft.com/office/officeart/2005/8/layout/orgChart1"/>
    <dgm:cxn modelId="{58BA59B5-E608-4015-A4BB-A79CB7105F53}" type="presParOf" srcId="{D372107C-FA58-4A76-AD6D-8221626186CB}" destId="{2AF9329C-8CFA-42BF-A981-F18F30E1A487}" srcOrd="1" destOrd="0" presId="urn:microsoft.com/office/officeart/2005/8/layout/orgChart1"/>
    <dgm:cxn modelId="{1CA3177D-C43D-401A-B3F0-BD77394B228A}" type="presParOf" srcId="{D372107C-FA58-4A76-AD6D-8221626186CB}" destId="{2BD6B617-9F37-4C13-A865-B9F2D141B436}" srcOrd="2" destOrd="0" presId="urn:microsoft.com/office/officeart/2005/8/layout/orgChart1"/>
    <dgm:cxn modelId="{C8EB330A-681E-4813-A827-9CCFCFA66790}" type="presParOf" srcId="{E2E7B75F-3E56-472E-A982-4647684CB50F}" destId="{0BEA03E0-3AB6-4B3D-9905-DDA6E4D7FC67}" srcOrd="2" destOrd="0" presId="urn:microsoft.com/office/officeart/2005/8/layout/orgChart1"/>
    <dgm:cxn modelId="{8D230D56-D9DA-44B5-B4AA-C0456AE5E5B2}" type="presParOf" srcId="{E2E7B75F-3E56-472E-A982-4647684CB50F}" destId="{07ADB8C6-78A7-4EE7-94FE-F2EB4B2F70E4}" srcOrd="3" destOrd="0" presId="urn:microsoft.com/office/officeart/2005/8/layout/orgChart1"/>
    <dgm:cxn modelId="{4927E853-7522-41D1-AFA2-EA19C085C0BC}" type="presParOf" srcId="{07ADB8C6-78A7-4EE7-94FE-F2EB4B2F70E4}" destId="{84417756-2D02-41CB-8509-1DD6004AA121}" srcOrd="0" destOrd="0" presId="urn:microsoft.com/office/officeart/2005/8/layout/orgChart1"/>
    <dgm:cxn modelId="{616B7008-D0D7-4003-A098-D8161A9A3FED}" type="presParOf" srcId="{84417756-2D02-41CB-8509-1DD6004AA121}" destId="{AAFD60EE-BB0B-4647-852C-9CEC01F213B4}" srcOrd="0" destOrd="0" presId="urn:microsoft.com/office/officeart/2005/8/layout/orgChart1"/>
    <dgm:cxn modelId="{0337A82A-9B61-4C31-BBFF-5B0DAB719295}" type="presParOf" srcId="{84417756-2D02-41CB-8509-1DD6004AA121}" destId="{1CEADDEE-428C-4EFF-AAF0-EF76B3AD028F}" srcOrd="1" destOrd="0" presId="urn:microsoft.com/office/officeart/2005/8/layout/orgChart1"/>
    <dgm:cxn modelId="{A2EAFD11-8E99-464E-BA2B-3930C8D86D83}" type="presParOf" srcId="{07ADB8C6-78A7-4EE7-94FE-F2EB4B2F70E4}" destId="{A32C03B2-3038-4B3A-960D-3ED903F0769F}" srcOrd="1" destOrd="0" presId="urn:microsoft.com/office/officeart/2005/8/layout/orgChart1"/>
    <dgm:cxn modelId="{E654BFCD-687F-48EC-85D4-B49639BF17DF}" type="presParOf" srcId="{07ADB8C6-78A7-4EE7-94FE-F2EB4B2F70E4}" destId="{3208ED22-F571-4A82-8CD5-4AAB0E2B7BF8}" srcOrd="2" destOrd="0" presId="urn:microsoft.com/office/officeart/2005/8/layout/orgChart1"/>
    <dgm:cxn modelId="{687816FC-9F71-44C6-96D8-674C2865F34F}" type="presParOf" srcId="{E2E7B75F-3E56-472E-A982-4647684CB50F}" destId="{E86F6DE9-5DF0-4A58-B05D-5A2154061B0D}" srcOrd="4" destOrd="0" presId="urn:microsoft.com/office/officeart/2005/8/layout/orgChart1"/>
    <dgm:cxn modelId="{3EF2B554-0218-40FB-A938-D9F3A9B86F95}" type="presParOf" srcId="{E2E7B75F-3E56-472E-A982-4647684CB50F}" destId="{985B6738-6147-40A9-9B56-9BF74ED6FDBF}" srcOrd="5" destOrd="0" presId="urn:microsoft.com/office/officeart/2005/8/layout/orgChart1"/>
    <dgm:cxn modelId="{7D66BE6D-1F78-41FC-9582-4A073DA6853A}" type="presParOf" srcId="{985B6738-6147-40A9-9B56-9BF74ED6FDBF}" destId="{1501CAB5-52FB-45E6-950C-D514099EA73B}" srcOrd="0" destOrd="0" presId="urn:microsoft.com/office/officeart/2005/8/layout/orgChart1"/>
    <dgm:cxn modelId="{DF6AE32C-9A15-432E-AE02-CB71E32E9FB2}" type="presParOf" srcId="{1501CAB5-52FB-45E6-950C-D514099EA73B}" destId="{62C954F2-BB4E-486B-8B36-52F731A7DA70}" srcOrd="0" destOrd="0" presId="urn:microsoft.com/office/officeart/2005/8/layout/orgChart1"/>
    <dgm:cxn modelId="{48128FA5-DAB9-4E2F-AA29-A3D6B9A42417}" type="presParOf" srcId="{1501CAB5-52FB-45E6-950C-D514099EA73B}" destId="{5462F2BE-B4B5-4B9C-958A-8E6EE342862F}" srcOrd="1" destOrd="0" presId="urn:microsoft.com/office/officeart/2005/8/layout/orgChart1"/>
    <dgm:cxn modelId="{7356D75C-04F8-45E9-9A8C-10308A3B5E6F}" type="presParOf" srcId="{985B6738-6147-40A9-9B56-9BF74ED6FDBF}" destId="{8F9E9624-0294-471D-A6E2-E66397B808FD}" srcOrd="1" destOrd="0" presId="urn:microsoft.com/office/officeart/2005/8/layout/orgChart1"/>
    <dgm:cxn modelId="{3786F66D-4946-4A48-82DF-12CD7A22C23F}" type="presParOf" srcId="{985B6738-6147-40A9-9B56-9BF74ED6FDBF}" destId="{E9BB272C-C6EE-4DA8-A915-17649287BB84}" srcOrd="2" destOrd="0" presId="urn:microsoft.com/office/officeart/2005/8/layout/orgChart1"/>
    <dgm:cxn modelId="{EA58105B-41A3-4626-B47B-D6CFAB89029A}" type="presParOf" srcId="{E2E7B75F-3E56-472E-A982-4647684CB50F}" destId="{F77E88B9-7BE5-4AA6-A5F6-B762DFD1250C}" srcOrd="6" destOrd="0" presId="urn:microsoft.com/office/officeart/2005/8/layout/orgChart1"/>
    <dgm:cxn modelId="{227DB52D-AC20-4AB2-AAE1-060E26313719}" type="presParOf" srcId="{E2E7B75F-3E56-472E-A982-4647684CB50F}" destId="{5DC9600F-90FC-4744-8338-7196376C7427}" srcOrd="7" destOrd="0" presId="urn:microsoft.com/office/officeart/2005/8/layout/orgChart1"/>
    <dgm:cxn modelId="{73F76ED4-D9DC-4949-B56C-3AB809546BAC}" type="presParOf" srcId="{5DC9600F-90FC-4744-8338-7196376C7427}" destId="{F66033DE-E0A5-4B9E-B23A-476C61B70BC3}" srcOrd="0" destOrd="0" presId="urn:microsoft.com/office/officeart/2005/8/layout/orgChart1"/>
    <dgm:cxn modelId="{A579418E-4E58-45EC-BB03-C01CA01B222A}" type="presParOf" srcId="{F66033DE-E0A5-4B9E-B23A-476C61B70BC3}" destId="{3AE9D8E6-78CB-4E57-913C-921B3EB83855}" srcOrd="0" destOrd="0" presId="urn:microsoft.com/office/officeart/2005/8/layout/orgChart1"/>
    <dgm:cxn modelId="{30A9B201-D757-4107-9486-CF159B771153}" type="presParOf" srcId="{F66033DE-E0A5-4B9E-B23A-476C61B70BC3}" destId="{5DF97D4C-F799-4370-9382-6CC2D9F555E2}" srcOrd="1" destOrd="0" presId="urn:microsoft.com/office/officeart/2005/8/layout/orgChart1"/>
    <dgm:cxn modelId="{B9C1E32D-D072-49EA-AEDA-D2DE7C22CB07}" type="presParOf" srcId="{5DC9600F-90FC-4744-8338-7196376C7427}" destId="{137E0CA5-B14E-44BA-9944-9B1A79CF3C6F}" srcOrd="1" destOrd="0" presId="urn:microsoft.com/office/officeart/2005/8/layout/orgChart1"/>
    <dgm:cxn modelId="{9F4EA3AE-59CB-460D-9B4B-BF6CAF15C7A2}" type="presParOf" srcId="{5DC9600F-90FC-4744-8338-7196376C7427}" destId="{11EA3658-5775-497D-BF59-5AEEC5C87C40}" srcOrd="2" destOrd="0" presId="urn:microsoft.com/office/officeart/2005/8/layout/orgChart1"/>
    <dgm:cxn modelId="{789F46EC-EE43-493A-A6FA-CA109DC3137A}" type="presParOf" srcId="{3012A2E4-106C-4174-B76B-62AF893041D6}" destId="{B7B561AB-9A5D-4D93-B95B-36AAFF10FE8C}" srcOrd="2" destOrd="0" presId="urn:microsoft.com/office/officeart/2005/8/layout/orgChart1"/>
    <dgm:cxn modelId="{DA2AA8DE-EAE7-48EF-8A09-210517E6BEA6}" type="presParOf" srcId="{C76B0773-D04C-45C0-A442-7B8AF3686924}" destId="{97BCC7A6-510A-446B-96C8-77A4E84CB675}" srcOrd="2" destOrd="0" presId="urn:microsoft.com/office/officeart/2005/8/layout/orgChart1"/>
    <dgm:cxn modelId="{07106EC3-701E-4AC6-9B90-6BBD1972D850}" type="presParOf" srcId="{144C6721-CE18-43FF-80F9-91F9A2EAABC0}" destId="{4E29F733-5AF9-49B7-988D-862DB705FCFE}" srcOrd="4" destOrd="0" presId="urn:microsoft.com/office/officeart/2005/8/layout/orgChart1"/>
    <dgm:cxn modelId="{8DCFAC68-CA61-48FA-921D-1ABC861BD6B2}" type="presParOf" srcId="{144C6721-CE18-43FF-80F9-91F9A2EAABC0}" destId="{3CE725F4-2FDF-49BA-9717-5567664BA62F}" srcOrd="5" destOrd="0" presId="urn:microsoft.com/office/officeart/2005/8/layout/orgChart1"/>
    <dgm:cxn modelId="{481A6402-0BBD-449D-9F95-533373B13D4C}" type="presParOf" srcId="{3CE725F4-2FDF-49BA-9717-5567664BA62F}" destId="{88DEC2C2-AE80-4045-99A6-11F9EA3264E0}" srcOrd="0" destOrd="0" presId="urn:microsoft.com/office/officeart/2005/8/layout/orgChart1"/>
    <dgm:cxn modelId="{BF94D013-1D37-4F22-B54A-87497DADC773}" type="presParOf" srcId="{88DEC2C2-AE80-4045-99A6-11F9EA3264E0}" destId="{51E01FB9-5249-4526-AEE5-93DA35E01DC9}" srcOrd="0" destOrd="0" presId="urn:microsoft.com/office/officeart/2005/8/layout/orgChart1"/>
    <dgm:cxn modelId="{8A8BEE65-CD28-4EF0-A7AB-8CAB29E93DF4}" type="presParOf" srcId="{88DEC2C2-AE80-4045-99A6-11F9EA3264E0}" destId="{5F671F1A-3E12-4644-99F9-216262826E44}" srcOrd="1" destOrd="0" presId="urn:microsoft.com/office/officeart/2005/8/layout/orgChart1"/>
    <dgm:cxn modelId="{2939C558-9B27-444E-83F8-E6CBD37A50A6}" type="presParOf" srcId="{3CE725F4-2FDF-49BA-9717-5567664BA62F}" destId="{E8016E80-C275-4BF2-AC99-321801C22D11}" srcOrd="1" destOrd="0" presId="urn:microsoft.com/office/officeart/2005/8/layout/orgChart1"/>
    <dgm:cxn modelId="{13C5FB52-7D08-4C06-ADD2-FE8DF1B75D41}" type="presParOf" srcId="{E8016E80-C275-4BF2-AC99-321801C22D11}" destId="{72B19B6F-982F-486D-A443-7227F831CE53}" srcOrd="0" destOrd="0" presId="urn:microsoft.com/office/officeart/2005/8/layout/orgChart1"/>
    <dgm:cxn modelId="{6D67FE84-F7CC-4058-B9A4-D6197A6535BA}" type="presParOf" srcId="{E8016E80-C275-4BF2-AC99-321801C22D11}" destId="{052B40BF-E8BE-4003-992D-C98A55F4F47E}" srcOrd="1" destOrd="0" presId="urn:microsoft.com/office/officeart/2005/8/layout/orgChart1"/>
    <dgm:cxn modelId="{75A25356-865A-4492-BC86-9DE6A77CCB62}" type="presParOf" srcId="{052B40BF-E8BE-4003-992D-C98A55F4F47E}" destId="{B00D01C6-60BC-4515-A68D-400DEDD49CD7}" srcOrd="0" destOrd="0" presId="urn:microsoft.com/office/officeart/2005/8/layout/orgChart1"/>
    <dgm:cxn modelId="{EE0DBCE5-4002-4118-8484-90D6E1125A59}" type="presParOf" srcId="{B00D01C6-60BC-4515-A68D-400DEDD49CD7}" destId="{3468E1D9-402A-4F24-AD47-616322AAF91A}" srcOrd="0" destOrd="0" presId="urn:microsoft.com/office/officeart/2005/8/layout/orgChart1"/>
    <dgm:cxn modelId="{67D19072-9E2A-499C-A558-CF6005221ECF}" type="presParOf" srcId="{B00D01C6-60BC-4515-A68D-400DEDD49CD7}" destId="{C1535DA9-BBD8-4552-8F47-18C80CF37D73}" srcOrd="1" destOrd="0" presId="urn:microsoft.com/office/officeart/2005/8/layout/orgChart1"/>
    <dgm:cxn modelId="{CB97876C-888E-444D-864A-8981685EE624}" type="presParOf" srcId="{052B40BF-E8BE-4003-992D-C98A55F4F47E}" destId="{3D572823-3EC3-410E-83A8-6F831BDF283C}" srcOrd="1" destOrd="0" presId="urn:microsoft.com/office/officeart/2005/8/layout/orgChart1"/>
    <dgm:cxn modelId="{88C52D5D-FADD-48B1-8FA7-7BD54523E3C7}" type="presParOf" srcId="{3D572823-3EC3-410E-83A8-6F831BDF283C}" destId="{16DFDFE9-95E9-4DCF-A76C-13D9639DD7EF}" srcOrd="0" destOrd="0" presId="urn:microsoft.com/office/officeart/2005/8/layout/orgChart1"/>
    <dgm:cxn modelId="{ECDA7DD2-C23E-4CB3-9CBB-2CB46AA4A1AA}" type="presParOf" srcId="{3D572823-3EC3-410E-83A8-6F831BDF283C}" destId="{6DCA9338-8DDA-46F8-AB19-3F3EA1564A8F}" srcOrd="1" destOrd="0" presId="urn:microsoft.com/office/officeart/2005/8/layout/orgChart1"/>
    <dgm:cxn modelId="{C1408CF1-DB7C-4825-98B5-A6793C0991FE}" type="presParOf" srcId="{6DCA9338-8DDA-46F8-AB19-3F3EA1564A8F}" destId="{52C84C3B-4D81-4C5B-9666-C3804E8C3279}" srcOrd="0" destOrd="0" presId="urn:microsoft.com/office/officeart/2005/8/layout/orgChart1"/>
    <dgm:cxn modelId="{39640180-3185-4C58-BCF8-69F850489BB0}" type="presParOf" srcId="{52C84C3B-4D81-4C5B-9666-C3804E8C3279}" destId="{3DB20AC9-5A40-45F7-8C85-B586A9C9FE7C}" srcOrd="0" destOrd="0" presId="urn:microsoft.com/office/officeart/2005/8/layout/orgChart1"/>
    <dgm:cxn modelId="{620334DA-3BF2-40CC-815D-2316D6802BD3}" type="presParOf" srcId="{52C84C3B-4D81-4C5B-9666-C3804E8C3279}" destId="{3F125C11-2543-49E3-A5A4-78833377C51E}" srcOrd="1" destOrd="0" presId="urn:microsoft.com/office/officeart/2005/8/layout/orgChart1"/>
    <dgm:cxn modelId="{3A750055-A7C2-4804-8BA6-4F532DA086A0}" type="presParOf" srcId="{6DCA9338-8DDA-46F8-AB19-3F3EA1564A8F}" destId="{CDC94B72-CA54-456E-BC46-9D52A1FBBA2F}" srcOrd="1" destOrd="0" presId="urn:microsoft.com/office/officeart/2005/8/layout/orgChart1"/>
    <dgm:cxn modelId="{E6E869A1-1EFD-4AF2-8E2F-8E0899472953}" type="presParOf" srcId="{6DCA9338-8DDA-46F8-AB19-3F3EA1564A8F}" destId="{14AB5C62-2B2B-457C-976B-9F51F0E6D552}" srcOrd="2" destOrd="0" presId="urn:microsoft.com/office/officeart/2005/8/layout/orgChart1"/>
    <dgm:cxn modelId="{963B6BF7-FE13-4CA3-A8E7-5F654CF1A8AB}" type="presParOf" srcId="{3D572823-3EC3-410E-83A8-6F831BDF283C}" destId="{0DBBFC86-FA6D-4028-80D9-EE9852D1B4C2}" srcOrd="2" destOrd="0" presId="urn:microsoft.com/office/officeart/2005/8/layout/orgChart1"/>
    <dgm:cxn modelId="{EF8F936F-7681-4F1D-BDF6-F4BFACB7498B}" type="presParOf" srcId="{3D572823-3EC3-410E-83A8-6F831BDF283C}" destId="{23D1FA24-95B3-4B4D-A558-AF91725E658F}" srcOrd="3" destOrd="0" presId="urn:microsoft.com/office/officeart/2005/8/layout/orgChart1"/>
    <dgm:cxn modelId="{D7A7E1FA-1FEF-4ACF-8B58-F02C637B3838}" type="presParOf" srcId="{23D1FA24-95B3-4B4D-A558-AF91725E658F}" destId="{280A510A-B5B0-49C8-8F68-2301974B75EA}" srcOrd="0" destOrd="0" presId="urn:microsoft.com/office/officeart/2005/8/layout/orgChart1"/>
    <dgm:cxn modelId="{0792230C-FF65-48CC-A3B5-13DA9BA99D05}" type="presParOf" srcId="{280A510A-B5B0-49C8-8F68-2301974B75EA}" destId="{69CAEB5C-4467-4742-9E26-A8E342C6227A}" srcOrd="0" destOrd="0" presId="urn:microsoft.com/office/officeart/2005/8/layout/orgChart1"/>
    <dgm:cxn modelId="{515C3994-8291-4120-A530-B3BCB12B0E41}" type="presParOf" srcId="{280A510A-B5B0-49C8-8F68-2301974B75EA}" destId="{48B7653B-CD1F-40FE-B86A-55DDC301F3E8}" srcOrd="1" destOrd="0" presId="urn:microsoft.com/office/officeart/2005/8/layout/orgChart1"/>
    <dgm:cxn modelId="{B708CE15-36F7-4B36-A392-984147516803}" type="presParOf" srcId="{23D1FA24-95B3-4B4D-A558-AF91725E658F}" destId="{5AB4868B-D4C0-48CC-A8CE-EE3665608DAD}" srcOrd="1" destOrd="0" presId="urn:microsoft.com/office/officeart/2005/8/layout/orgChart1"/>
    <dgm:cxn modelId="{D6C5AAEB-E832-4806-84BC-32EFA19FE302}" type="presParOf" srcId="{23D1FA24-95B3-4B4D-A558-AF91725E658F}" destId="{F86FE72D-8DD9-4AA8-95E8-8E901653B530}" srcOrd="2" destOrd="0" presId="urn:microsoft.com/office/officeart/2005/8/layout/orgChart1"/>
    <dgm:cxn modelId="{2B686C6C-D623-4EDB-BA8C-1DA82900EFD0}" type="presParOf" srcId="{3D572823-3EC3-410E-83A8-6F831BDF283C}" destId="{D64D2EA8-C11F-4A93-BAC8-1A9E6A57395C}" srcOrd="4" destOrd="0" presId="urn:microsoft.com/office/officeart/2005/8/layout/orgChart1"/>
    <dgm:cxn modelId="{6DF5CF01-73A3-47CB-8277-53F035F91C6B}" type="presParOf" srcId="{3D572823-3EC3-410E-83A8-6F831BDF283C}" destId="{FE0EA885-006A-4F79-9A4C-668FA88AB203}" srcOrd="5" destOrd="0" presId="urn:microsoft.com/office/officeart/2005/8/layout/orgChart1"/>
    <dgm:cxn modelId="{68A42BFA-4C7D-4099-881B-08D20637CC58}" type="presParOf" srcId="{FE0EA885-006A-4F79-9A4C-668FA88AB203}" destId="{49420984-24D2-4FE7-AE48-C1687337A781}" srcOrd="0" destOrd="0" presId="urn:microsoft.com/office/officeart/2005/8/layout/orgChart1"/>
    <dgm:cxn modelId="{DE67E5D4-4632-44EB-B866-4C3747879ACD}" type="presParOf" srcId="{49420984-24D2-4FE7-AE48-C1687337A781}" destId="{F6A45E53-AB6A-492F-8836-F8EE6F6374D4}" srcOrd="0" destOrd="0" presId="urn:microsoft.com/office/officeart/2005/8/layout/orgChart1"/>
    <dgm:cxn modelId="{EF2FE96B-5219-4F3E-9293-426EC591423F}" type="presParOf" srcId="{49420984-24D2-4FE7-AE48-C1687337A781}" destId="{50D74F07-EE05-4A77-A18A-EDA5F07CB4B4}" srcOrd="1" destOrd="0" presId="urn:microsoft.com/office/officeart/2005/8/layout/orgChart1"/>
    <dgm:cxn modelId="{32A6382F-404A-48AE-9544-A12982BAA18C}" type="presParOf" srcId="{FE0EA885-006A-4F79-9A4C-668FA88AB203}" destId="{64DE3205-BE6F-4A14-9BB7-10CC611EA3B4}" srcOrd="1" destOrd="0" presId="urn:microsoft.com/office/officeart/2005/8/layout/orgChart1"/>
    <dgm:cxn modelId="{565793CE-16DF-423E-9CC1-3BD4B79317DE}" type="presParOf" srcId="{FE0EA885-006A-4F79-9A4C-668FA88AB203}" destId="{E4B78408-F64B-4975-9599-C9E1410E6947}" srcOrd="2" destOrd="0" presId="urn:microsoft.com/office/officeart/2005/8/layout/orgChart1"/>
    <dgm:cxn modelId="{220ADFB3-AD37-4A5F-9968-A0513F82B6B7}" type="presParOf" srcId="{3D572823-3EC3-410E-83A8-6F831BDF283C}" destId="{A7B85359-7D52-4C7A-9E09-17232CDD0033}" srcOrd="6" destOrd="0" presId="urn:microsoft.com/office/officeart/2005/8/layout/orgChart1"/>
    <dgm:cxn modelId="{706CF931-478D-4D40-99D0-41B447D2147D}" type="presParOf" srcId="{3D572823-3EC3-410E-83A8-6F831BDF283C}" destId="{3EEE9689-906C-4541-B748-C065BD4C034F}" srcOrd="7" destOrd="0" presId="urn:microsoft.com/office/officeart/2005/8/layout/orgChart1"/>
    <dgm:cxn modelId="{5D9DAF57-6055-42A1-9F31-AB5F453A166E}" type="presParOf" srcId="{3EEE9689-906C-4541-B748-C065BD4C034F}" destId="{1DA7830F-9476-4D93-A2AF-A02D03B1DDFD}" srcOrd="0" destOrd="0" presId="urn:microsoft.com/office/officeart/2005/8/layout/orgChart1"/>
    <dgm:cxn modelId="{160E3451-F523-45E2-AB23-6E3489B7D5CC}" type="presParOf" srcId="{1DA7830F-9476-4D93-A2AF-A02D03B1DDFD}" destId="{BBD43C2F-D7C5-4CCC-B907-47C0B64D720B}" srcOrd="0" destOrd="0" presId="urn:microsoft.com/office/officeart/2005/8/layout/orgChart1"/>
    <dgm:cxn modelId="{4D22904E-27F4-490C-B024-97C2F67151DA}" type="presParOf" srcId="{1DA7830F-9476-4D93-A2AF-A02D03B1DDFD}" destId="{E944C74E-58F7-4D3E-B8E6-532EBE504641}" srcOrd="1" destOrd="0" presId="urn:microsoft.com/office/officeart/2005/8/layout/orgChart1"/>
    <dgm:cxn modelId="{20C5AFEF-22DE-4ABC-AE44-2670CE235448}" type="presParOf" srcId="{3EEE9689-906C-4541-B748-C065BD4C034F}" destId="{A5DEED80-7599-47C6-A5AC-0691250C00A9}" srcOrd="1" destOrd="0" presId="urn:microsoft.com/office/officeart/2005/8/layout/orgChart1"/>
    <dgm:cxn modelId="{29CAE95E-EEDB-4DE6-86F3-B9B16E1BFD0A}" type="presParOf" srcId="{3EEE9689-906C-4541-B748-C065BD4C034F}" destId="{54F59EE1-538C-418B-9325-7245035FCEC0}" srcOrd="2" destOrd="0" presId="urn:microsoft.com/office/officeart/2005/8/layout/orgChart1"/>
    <dgm:cxn modelId="{2B03C823-8DAF-4C5A-8D37-FE87A63C8CD5}" type="presParOf" srcId="{3D572823-3EC3-410E-83A8-6F831BDF283C}" destId="{3A018F7A-8D3D-45F2-982C-D1575F560C62}" srcOrd="8" destOrd="0" presId="urn:microsoft.com/office/officeart/2005/8/layout/orgChart1"/>
    <dgm:cxn modelId="{1ABF3447-F85D-40EE-8229-3CC969D2CFE7}" type="presParOf" srcId="{3D572823-3EC3-410E-83A8-6F831BDF283C}" destId="{0DAB6E4B-7EE1-4AA6-8FFA-1DA800BC3007}" srcOrd="9" destOrd="0" presId="urn:microsoft.com/office/officeart/2005/8/layout/orgChart1"/>
    <dgm:cxn modelId="{9A1CCD7D-EF67-485A-B778-814BC61515B4}" type="presParOf" srcId="{0DAB6E4B-7EE1-4AA6-8FFA-1DA800BC3007}" destId="{3D5B9258-A9ED-4B99-ACFC-286CF48B248C}" srcOrd="0" destOrd="0" presId="urn:microsoft.com/office/officeart/2005/8/layout/orgChart1"/>
    <dgm:cxn modelId="{6859EE0C-6AFB-4C80-9ECF-5A95DBC3F9F5}" type="presParOf" srcId="{3D5B9258-A9ED-4B99-ACFC-286CF48B248C}" destId="{E893FB63-7DC5-493B-BE45-049F422F4605}" srcOrd="0" destOrd="0" presId="urn:microsoft.com/office/officeart/2005/8/layout/orgChart1"/>
    <dgm:cxn modelId="{AE08FD15-0C0A-41D6-8A64-B88F9F5DF4CD}" type="presParOf" srcId="{3D5B9258-A9ED-4B99-ACFC-286CF48B248C}" destId="{0E4C144F-26E4-4DD4-9ADE-C003334FE04D}" srcOrd="1" destOrd="0" presId="urn:microsoft.com/office/officeart/2005/8/layout/orgChart1"/>
    <dgm:cxn modelId="{61EFF44D-C965-4474-8832-971E8DF4E6DE}" type="presParOf" srcId="{0DAB6E4B-7EE1-4AA6-8FFA-1DA800BC3007}" destId="{4358A4BA-DD6B-4432-837A-808A383E0355}" srcOrd="1" destOrd="0" presId="urn:microsoft.com/office/officeart/2005/8/layout/orgChart1"/>
    <dgm:cxn modelId="{99EF85F3-339C-416E-AF59-6149FE5E1209}" type="presParOf" srcId="{0DAB6E4B-7EE1-4AA6-8FFA-1DA800BC3007}" destId="{41636C54-105B-4CF8-B6F9-64E40D677C63}" srcOrd="2" destOrd="0" presId="urn:microsoft.com/office/officeart/2005/8/layout/orgChart1"/>
    <dgm:cxn modelId="{754DD414-8EF7-4C17-AB04-A4D995C922B7}" type="presParOf" srcId="{052B40BF-E8BE-4003-992D-C98A55F4F47E}" destId="{5FEB0A62-71FC-4B3B-8F8C-7A85009A21C2}" srcOrd="2" destOrd="0" presId="urn:microsoft.com/office/officeart/2005/8/layout/orgChart1"/>
    <dgm:cxn modelId="{EEEBD9D2-AFE1-43DB-BFCD-B2FA8DD3CEF7}" type="presParOf" srcId="{E8016E80-C275-4BF2-AC99-321801C22D11}" destId="{6E352D9A-28AC-4D9E-9EC8-CB12A63FEEE1}" srcOrd="2" destOrd="0" presId="urn:microsoft.com/office/officeart/2005/8/layout/orgChart1"/>
    <dgm:cxn modelId="{C62D0A46-D6FF-4961-B68F-0514BF44C4E9}" type="presParOf" srcId="{E8016E80-C275-4BF2-AC99-321801C22D11}" destId="{D4078217-CF8B-490C-BC76-5635A7EF807D}" srcOrd="3" destOrd="0" presId="urn:microsoft.com/office/officeart/2005/8/layout/orgChart1"/>
    <dgm:cxn modelId="{25BF3ECE-CB31-4A2B-AAF6-7034A1366147}" type="presParOf" srcId="{D4078217-CF8B-490C-BC76-5635A7EF807D}" destId="{84C66602-6491-4C8C-9C8E-D786A46869A3}" srcOrd="0" destOrd="0" presId="urn:microsoft.com/office/officeart/2005/8/layout/orgChart1"/>
    <dgm:cxn modelId="{000CDCCD-BE1B-4780-8B90-F1AFC3983832}" type="presParOf" srcId="{84C66602-6491-4C8C-9C8E-D786A46869A3}" destId="{8F462532-7151-40E4-9C83-E642C27CBC10}" srcOrd="0" destOrd="0" presId="urn:microsoft.com/office/officeart/2005/8/layout/orgChart1"/>
    <dgm:cxn modelId="{9B3FD8F4-2B34-407F-968E-1748D148CE26}" type="presParOf" srcId="{84C66602-6491-4C8C-9C8E-D786A46869A3}" destId="{A534665F-F680-44DF-9FBF-5ED2E686A5D8}" srcOrd="1" destOrd="0" presId="urn:microsoft.com/office/officeart/2005/8/layout/orgChart1"/>
    <dgm:cxn modelId="{89CAD032-E023-4789-B01D-4F552F20D218}" type="presParOf" srcId="{D4078217-CF8B-490C-BC76-5635A7EF807D}" destId="{DECA430F-C165-4FBA-AE4E-ECD779F15B80}" srcOrd="1" destOrd="0" presId="urn:microsoft.com/office/officeart/2005/8/layout/orgChart1"/>
    <dgm:cxn modelId="{ECE8EF60-2E36-475A-BA3C-E0674C687F6A}" type="presParOf" srcId="{D4078217-CF8B-490C-BC76-5635A7EF807D}" destId="{DAA2C903-3B4A-4FEB-9A4B-56357FBE502D}" srcOrd="2" destOrd="0" presId="urn:microsoft.com/office/officeart/2005/8/layout/orgChart1"/>
    <dgm:cxn modelId="{E63CC6B8-BADF-4DFE-948C-022A1BE1D80C}" type="presParOf" srcId="{3CE725F4-2FDF-49BA-9717-5567664BA62F}" destId="{CB85505C-4E04-415C-A24D-7239B9E8537A}" srcOrd="2" destOrd="0" presId="urn:microsoft.com/office/officeart/2005/8/layout/orgChart1"/>
    <dgm:cxn modelId="{D109A865-3D58-412D-9DD0-48BAD2A34BFC}" type="presParOf" srcId="{085BDC71-2F76-43D6-9D93-6998CEEB1978}" destId="{1A59BBF0-A877-4D8E-B30C-EDEB3AE5F52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</a:t>
          </a:r>
        </a:p>
      </dgm:t>
    </dgm:pt>
    <dgm:pt modelId="{7B88168F-3F16-4BA9-8FB0-5C995405A052}" type="parTrans" cxnId="{2A351DF1-C0DF-4C31-BE76-3E27B98331B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F269259-CF9F-4A1B-8770-76EB0E4C275F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gm:t>
    </dgm:pt>
    <dgm:pt modelId="{9AD76E04-AD22-41D3-8937-CD395AE523D1}" type="parTrans" cxnId="{C5A24B4B-0649-401B-8020-85A0A8FE10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1C90B0C-9CD9-49A2-873C-A501C532C740}" type="sibTrans" cxnId="{C5A24B4B-0649-401B-8020-85A0A8FE10CE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B25DB68-4D0A-48A5-ADB7-B29A68EE9D2D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343814-E3F8-46A6-8B95-F4ACEB6480CB}" type="parTrans" cxnId="{CA4DCB89-FA6A-4160-A3E1-B9D87EF6D19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F2D3DC-01BC-4580-8B16-553CCD3D33B7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gm:t>
    </dgm:pt>
    <dgm:pt modelId="{72996AB1-244B-4D25-84D3-01B9B90C5F85}" type="parTrans" cxnId="{0F1731DC-6941-4574-99BE-EC9D93CB63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DE04E1-B106-43AD-AC5D-354C8DE8007D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93ADFB-3194-43B7-A0A7-ACDAA9190DCE}" type="parTrans" cxnId="{A059571A-1608-4529-B5BB-D1F4DF97EC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484954-C292-46AD-978B-8FF786D44C6C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EEBB522-F0E0-4A66-A0D2-1B2342DFB4E4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3C19FC6-344B-4EC5-801D-B2A9807A3D84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5F6B86-583E-492E-8B62-6F8435CB019C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CED678-4A70-4FA4-985B-B00278A2C6D9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gm:t>
    </dgm:pt>
    <dgm:pt modelId="{22E1FA89-E695-40F3-93E2-4FE24B13A627}" type="parTrans" cxnId="{823E023D-85BA-4013-8CB1-DFECA49B238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C7A3F2-C532-41AF-ADEA-E8F6C9A4E842}" type="sibTrans" cxnId="{823E023D-85BA-4013-8CB1-DFECA49B238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70E218F-047D-4646-8321-13C152D6604F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B52962-1C32-4FB2-9288-0337ED5D14C1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E7D749-5FA7-4E69-9B73-CA3962AFC01A}" type="parTrans" cxnId="{5F4B23B9-4332-45E1-B5C7-65D718E3BD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3AA931-F08E-4A16-BDF3-97D86D7BB846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2CCB02-DEC4-4B38-8695-30BC9B92C592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B34E50-4607-4950-9A83-9783A480A30B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D1DECC5-1BAC-4350-874C-A9CD125791D7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3389CD-B512-4A86-B89B-251A90DD70D0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gm:t>
    </dgm:pt>
    <dgm:pt modelId="{B3FC2301-363A-46DD-B69B-4F8A271FF009}" type="parTrans" cxnId="{DF879D49-510C-474B-A4D6-E027B3013D7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B9B30E5-E70B-4827-8F02-D57C21F6A90A}">
      <dgm:prSet custT="1"/>
      <dgm:spPr/>
      <dgm:t>
        <a:bodyPr/>
        <a:lstStyle/>
        <a:p>
          <a:pPr latinLnBrk="1"/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E817622-445D-4375-8BC7-147FF2407BE4}" type="parTrans" cxnId="{9EDD47B4-5FB1-4572-BB31-D0674BF619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D9B03B8-E5F9-4AB6-B126-3478C0DFC6F4}" type="sibTrans" cxnId="{9EDD47B4-5FB1-4572-BB31-D0674BF61965}">
      <dgm:prSet/>
      <dgm:spPr/>
      <dgm:t>
        <a:bodyPr/>
        <a:lstStyle/>
        <a:p>
          <a:pPr latinLnBrk="1"/>
          <a:endParaRPr lang="ko-KR" altLang="en-US"/>
        </a:p>
      </dgm:t>
    </dgm:pt>
    <dgm:pt modelId="{B9CC488D-1BD1-4ADA-8E5A-EF54E2159F92}">
      <dgm:prSet custT="1"/>
      <dgm:spPr/>
      <dgm:t>
        <a:bodyPr/>
        <a:lstStyle/>
        <a:p>
          <a:pPr latinLnBrk="1"/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A0189D9-2B85-49ED-9A73-17061F38943E}" type="parTrans" cxnId="{5455B5B4-276A-4BDE-A35E-CEDB8ADFDF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3D913F5-CBDE-4BE8-BEF6-38B28E7E9ED8}" type="sibTrans" cxnId="{5455B5B4-276A-4BDE-A35E-CEDB8ADFDF5B}">
      <dgm:prSet/>
      <dgm:spPr/>
      <dgm:t>
        <a:bodyPr/>
        <a:lstStyle/>
        <a:p>
          <a:pPr latinLnBrk="1"/>
          <a:endParaRPr lang="ko-KR" altLang="en-US"/>
        </a:p>
      </dgm:t>
    </dgm:pt>
    <dgm:pt modelId="{2F726893-F150-4066-8C31-52646AD275D4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 상세 창</a:t>
          </a:r>
        </a:p>
      </dgm:t>
    </dgm:pt>
    <dgm:pt modelId="{BA62EB6A-C8D8-4A07-A116-DE5A11DE1F8A}" type="parTrans" cxnId="{F84DB65C-070A-4BA6-A503-6B40A6747C4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23A9CE4-CEC4-4C5D-A9D9-7A0D26639E73}" type="sibTrans" cxnId="{F84DB65C-070A-4BA6-A503-6B40A6747C43}">
      <dgm:prSet/>
      <dgm:spPr/>
      <dgm:t>
        <a:bodyPr/>
        <a:lstStyle/>
        <a:p>
          <a:pPr latinLnBrk="1"/>
          <a:endParaRPr lang="ko-KR" altLang="en-US"/>
        </a:p>
      </dgm:t>
    </dgm:pt>
    <dgm:pt modelId="{6D30E15D-E603-4BA2-9EBE-0D46DB28AEA1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 상세 창</a:t>
          </a:r>
        </a:p>
      </dgm:t>
    </dgm:pt>
    <dgm:pt modelId="{17C3A06F-13A2-487A-B76B-122D10BA82E2}" type="parTrans" cxnId="{35BD3195-316E-46B4-B160-F94676ADAE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72F93BE-E7E3-4943-82EF-242AA7DFB258}" type="sibTrans" cxnId="{35BD3195-316E-46B4-B160-F94676ADAE89}">
      <dgm:prSet/>
      <dgm:spPr/>
      <dgm:t>
        <a:bodyPr/>
        <a:lstStyle/>
        <a:p>
          <a:pPr latinLnBrk="1"/>
          <a:endParaRPr lang="ko-KR" altLang="en-US"/>
        </a:p>
      </dgm:t>
    </dgm:pt>
    <dgm:pt modelId="{F2659862-582C-4AA7-94CC-00D643F4DC4E}">
      <dgm:prSet custT="1"/>
      <dgm:spPr/>
      <dgm:t>
        <a:bodyPr/>
        <a:lstStyle/>
        <a:p>
          <a:pPr latinLnBrk="1"/>
          <a:r>
            <a: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 상세 창</a:t>
          </a:r>
        </a:p>
      </dgm:t>
    </dgm:pt>
    <dgm:pt modelId="{DAE19F31-6893-4F6A-AEBB-4B94BF39D7C3}" type="parTrans" cxnId="{E2C678A3-86B1-4ED7-9559-CD173EFCAA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FB8329E-13CA-4D4F-AE4F-23E126970AC1}" type="sibTrans" cxnId="{E2C678A3-86B1-4ED7-9559-CD173EFCAA78}">
      <dgm:prSet/>
      <dgm:spPr/>
      <dgm:t>
        <a:bodyPr/>
        <a:lstStyle/>
        <a:p>
          <a:pPr latinLnBrk="1"/>
          <a:endParaRPr lang="ko-KR" altLang="en-US"/>
        </a:p>
      </dgm:t>
    </dgm:pt>
    <dgm:pt modelId="{A75568BA-B4BB-4C2F-8F8F-56570450CA61}">
      <dgm:prSet custT="1"/>
      <dgm:spPr/>
      <dgm:t>
        <a:bodyPr/>
        <a:lstStyle/>
        <a:p>
          <a:pPr latinLnBrk="1"/>
          <a:r>
            <a: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To do</a:t>
          </a:r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 수정 상세 창</a:t>
          </a:r>
        </a:p>
      </dgm:t>
    </dgm:pt>
    <dgm:pt modelId="{A51CC6EF-8BDC-4F59-B2DF-B6D778FE25CA}" type="parTrans" cxnId="{8AD76233-EC09-4EED-8CA3-76C06EEADC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F9F8C32-5FEF-4ADB-8288-B0073B932F0F}" type="sibTrans" cxnId="{8AD76233-EC09-4EED-8CA3-76C06EEADCD3}">
      <dgm:prSet/>
      <dgm:spPr/>
      <dgm:t>
        <a:bodyPr/>
        <a:lstStyle/>
        <a:p>
          <a:pPr latinLnBrk="1"/>
          <a:endParaRPr lang="ko-KR" altLang="en-US"/>
        </a:p>
      </dgm:t>
    </dgm:pt>
    <dgm:pt modelId="{09CC51F2-58D0-4D50-BF36-7B22F190894E}">
      <dgm:prSet custT="1"/>
      <dgm:spPr/>
      <dgm:t>
        <a:bodyPr/>
        <a:lstStyle/>
        <a:p>
          <a:pPr latinLnBrk="1"/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 설정</a:t>
          </a:r>
        </a:p>
      </dgm:t>
    </dgm:pt>
    <dgm:pt modelId="{98286674-B3F9-4468-B70B-4EAB9A9677B7}" type="parTrans" cxnId="{03C4FD5A-A435-4471-AC10-A84C772B250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9B37AC9-626E-4069-86C4-53C53C34C0F8}" type="sibTrans" cxnId="{03C4FD5A-A435-4471-AC10-A84C772B2502}">
      <dgm:prSet/>
      <dgm:spPr/>
      <dgm:t>
        <a:bodyPr/>
        <a:lstStyle/>
        <a:p>
          <a:pPr latinLnBrk="1"/>
          <a:endParaRPr lang="ko-KR" altLang="en-US"/>
        </a:p>
      </dgm:t>
    </dgm:pt>
    <dgm:pt modelId="{3F36D126-174C-4319-8126-4529537388B8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항목</a:t>
          </a:r>
          <a:endParaRPr lang="en-US" altLang="ko-KR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숨기기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보이기</a:t>
          </a:r>
        </a:p>
      </dgm:t>
    </dgm:pt>
    <dgm:pt modelId="{4F0A7DDA-D35A-4C32-A82B-496434CE2404}" type="parTrans" cxnId="{2DB57A54-CA6F-491E-8797-C46633FAF7F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26506CB-B08D-46F4-9D44-6A191BB0F2B5}" type="sibTrans" cxnId="{2DB57A54-CA6F-491E-8797-C46633FAF7F1}">
      <dgm:prSet/>
      <dgm:spPr/>
      <dgm:t>
        <a:bodyPr/>
        <a:lstStyle/>
        <a:p>
          <a:pPr latinLnBrk="1"/>
          <a:endParaRPr lang="ko-KR" altLang="en-US"/>
        </a:p>
      </dgm:t>
    </dgm:pt>
    <dgm:pt modelId="{488FA323-4920-4668-8053-2B18E1334E8E}" type="pres">
      <dgm:prSet presAssocID="{00C774E6-110C-4D99-B4D8-0DEAE2AAD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5BDC71-2F76-43D6-9D93-6998CEEB1978}" type="pres">
      <dgm:prSet presAssocID="{A6F31975-E6AA-4329-8F0E-3E1843DE1D61}" presName="hierRoot1" presStyleCnt="0">
        <dgm:presLayoutVars>
          <dgm:hierBranch val="init"/>
        </dgm:presLayoutVars>
      </dgm:prSet>
      <dgm:spPr/>
    </dgm:pt>
    <dgm:pt modelId="{9749857D-3B6E-4ADE-8F2C-579A9E00B714}" type="pres">
      <dgm:prSet presAssocID="{A6F31975-E6AA-4329-8F0E-3E1843DE1D61}" presName="rootComposite1" presStyleCnt="0"/>
      <dgm:spPr/>
    </dgm:pt>
    <dgm:pt modelId="{685BCD7E-686B-4C19-B3DA-DDC4548A2E08}" type="pres">
      <dgm:prSet presAssocID="{A6F31975-E6AA-4329-8F0E-3E1843DE1D61}" presName="rootText1" presStyleLbl="node0" presStyleIdx="0" presStyleCnt="1" custScaleX="62711" custScaleY="45839" custLinFactNeighborX="681" custLinFactNeighborY="-305">
        <dgm:presLayoutVars>
          <dgm:chPref val="3"/>
        </dgm:presLayoutVars>
      </dgm:prSet>
      <dgm:spPr/>
    </dgm:pt>
    <dgm:pt modelId="{C2D96158-75E9-445E-A6CC-15CD6893B959}" type="pres">
      <dgm:prSet presAssocID="{A6F31975-E6AA-4329-8F0E-3E1843DE1D61}" presName="rootConnector1" presStyleLbl="node1" presStyleIdx="0" presStyleCnt="0"/>
      <dgm:spPr/>
    </dgm:pt>
    <dgm:pt modelId="{144C6721-CE18-43FF-80F9-91F9A2EAABC0}" type="pres">
      <dgm:prSet presAssocID="{A6F31975-E6AA-4329-8F0E-3E1843DE1D61}" presName="hierChild2" presStyleCnt="0"/>
      <dgm:spPr/>
    </dgm:pt>
    <dgm:pt modelId="{80CC0AA9-5D86-4134-89CE-6581878C70EA}" type="pres">
      <dgm:prSet presAssocID="{9AD76E04-AD22-41D3-8937-CD395AE523D1}" presName="Name37" presStyleLbl="parChTrans1D2" presStyleIdx="0" presStyleCnt="3"/>
      <dgm:spPr/>
    </dgm:pt>
    <dgm:pt modelId="{62869278-FB4A-425C-9AFD-78D043B4A402}" type="pres">
      <dgm:prSet presAssocID="{AF269259-CF9F-4A1B-8770-76EB0E4C275F}" presName="hierRoot2" presStyleCnt="0">
        <dgm:presLayoutVars>
          <dgm:hierBranch val="init"/>
        </dgm:presLayoutVars>
      </dgm:prSet>
      <dgm:spPr/>
    </dgm:pt>
    <dgm:pt modelId="{C4869970-7509-4CFF-9038-80F50BB212E9}" type="pres">
      <dgm:prSet presAssocID="{AF269259-CF9F-4A1B-8770-76EB0E4C275F}" presName="rootComposite" presStyleCnt="0"/>
      <dgm:spPr/>
    </dgm:pt>
    <dgm:pt modelId="{9DA261C1-ED28-423A-A16D-9D5049571D3E}" type="pres">
      <dgm:prSet presAssocID="{AF269259-CF9F-4A1B-8770-76EB0E4C275F}" presName="rootText" presStyleLbl="node2" presStyleIdx="0" presStyleCnt="3" custScaleX="77825" custScaleY="69752" custLinFactNeighborY="43355">
        <dgm:presLayoutVars>
          <dgm:chPref val="3"/>
        </dgm:presLayoutVars>
      </dgm:prSet>
      <dgm:spPr/>
    </dgm:pt>
    <dgm:pt modelId="{CD85A008-B517-4985-94BB-C6C667350141}" type="pres">
      <dgm:prSet presAssocID="{AF269259-CF9F-4A1B-8770-76EB0E4C275F}" presName="rootConnector" presStyleLbl="node2" presStyleIdx="0" presStyleCnt="3"/>
      <dgm:spPr/>
    </dgm:pt>
    <dgm:pt modelId="{3B1234D8-EE11-471F-91DB-3E35DD5388F4}" type="pres">
      <dgm:prSet presAssocID="{AF269259-CF9F-4A1B-8770-76EB0E4C275F}" presName="hierChild4" presStyleCnt="0"/>
      <dgm:spPr/>
    </dgm:pt>
    <dgm:pt modelId="{CCB375ED-7DED-476C-BC36-A71703848399}" type="pres">
      <dgm:prSet presAssocID="{BA62EB6A-C8D8-4A07-A116-DE5A11DE1F8A}" presName="Name37" presStyleLbl="parChTrans1D3" presStyleIdx="0" presStyleCnt="6"/>
      <dgm:spPr/>
    </dgm:pt>
    <dgm:pt modelId="{E88DA397-E9C7-4F13-AFCD-87A4052D0B88}" type="pres">
      <dgm:prSet presAssocID="{2F726893-F150-4066-8C31-52646AD275D4}" presName="hierRoot2" presStyleCnt="0">
        <dgm:presLayoutVars>
          <dgm:hierBranch val="init"/>
        </dgm:presLayoutVars>
      </dgm:prSet>
      <dgm:spPr/>
    </dgm:pt>
    <dgm:pt modelId="{F9FB4DE2-D8C0-4B1A-8309-D228ECFD675E}" type="pres">
      <dgm:prSet presAssocID="{2F726893-F150-4066-8C31-52646AD275D4}" presName="rootComposite" presStyleCnt="0"/>
      <dgm:spPr/>
    </dgm:pt>
    <dgm:pt modelId="{FE73208B-F308-4B8D-B89D-A9AC800D495B}" type="pres">
      <dgm:prSet presAssocID="{2F726893-F150-4066-8C31-52646AD275D4}" presName="rootText" presStyleLbl="node3" presStyleIdx="0" presStyleCnt="6" custScaleX="62288" custScaleY="70834" custLinFactNeighborX="630" custLinFactNeighborY="26446">
        <dgm:presLayoutVars>
          <dgm:chPref val="3"/>
        </dgm:presLayoutVars>
      </dgm:prSet>
      <dgm:spPr/>
    </dgm:pt>
    <dgm:pt modelId="{DB689B51-AE3F-4082-AF3B-D78AD8E8A6D6}" type="pres">
      <dgm:prSet presAssocID="{2F726893-F150-4066-8C31-52646AD275D4}" presName="rootConnector" presStyleLbl="node3" presStyleIdx="0" presStyleCnt="6"/>
      <dgm:spPr/>
    </dgm:pt>
    <dgm:pt modelId="{3B8897DB-6DB2-4234-815B-733F6260BA80}" type="pres">
      <dgm:prSet presAssocID="{2F726893-F150-4066-8C31-52646AD275D4}" presName="hierChild4" presStyleCnt="0"/>
      <dgm:spPr/>
    </dgm:pt>
    <dgm:pt modelId="{2F544D3E-96E6-4117-9727-E4549CBC3C0C}" type="pres">
      <dgm:prSet presAssocID="{2F726893-F150-4066-8C31-52646AD275D4}" presName="hierChild5" presStyleCnt="0"/>
      <dgm:spPr/>
    </dgm:pt>
    <dgm:pt modelId="{8D2D0609-F6B2-4F13-86C3-1AF4B57F9B56}" type="pres">
      <dgm:prSet presAssocID="{AF269259-CF9F-4A1B-8770-76EB0E4C275F}" presName="hierChild5" presStyleCnt="0"/>
      <dgm:spPr/>
    </dgm:pt>
    <dgm:pt modelId="{A75630D2-8757-459F-9C18-88FFD8266AF1}" type="pres">
      <dgm:prSet presAssocID="{72996AB1-244B-4D25-84D3-01B9B90C5F85}" presName="Name37" presStyleLbl="parChTrans1D2" presStyleIdx="1" presStyleCnt="3"/>
      <dgm:spPr/>
    </dgm:pt>
    <dgm:pt modelId="{C76B0773-D04C-45C0-A442-7B8AF3686924}" type="pres">
      <dgm:prSet presAssocID="{7AF2D3DC-01BC-4580-8B16-553CCD3D33B7}" presName="hierRoot2" presStyleCnt="0">
        <dgm:presLayoutVars>
          <dgm:hierBranch val="init"/>
        </dgm:presLayoutVars>
      </dgm:prSet>
      <dgm:spPr/>
    </dgm:pt>
    <dgm:pt modelId="{AD9032DE-9BDE-4A6A-9677-169B35A63F4B}" type="pres">
      <dgm:prSet presAssocID="{7AF2D3DC-01BC-4580-8B16-553CCD3D33B7}" presName="rootComposite" presStyleCnt="0"/>
      <dgm:spPr/>
    </dgm:pt>
    <dgm:pt modelId="{31A87498-48DE-4333-82ED-B4B4F78253BF}" type="pres">
      <dgm:prSet presAssocID="{7AF2D3DC-01BC-4580-8B16-553CCD3D33B7}" presName="rootText" presStyleLbl="node2" presStyleIdx="1" presStyleCnt="3" custScaleX="113876" custScaleY="56013" custLinFactNeighborY="43355">
        <dgm:presLayoutVars>
          <dgm:chPref val="3"/>
        </dgm:presLayoutVars>
      </dgm:prSet>
      <dgm:spPr/>
    </dgm:pt>
    <dgm:pt modelId="{3B115F26-B943-4FDF-9FBD-91750E8E58FC}" type="pres">
      <dgm:prSet presAssocID="{7AF2D3DC-01BC-4580-8B16-553CCD3D33B7}" presName="rootConnector" presStyleLbl="node2" presStyleIdx="1" presStyleCnt="3"/>
      <dgm:spPr/>
    </dgm:pt>
    <dgm:pt modelId="{EB980FA1-929A-4453-AB52-C6CE2534C879}" type="pres">
      <dgm:prSet presAssocID="{7AF2D3DC-01BC-4580-8B16-553CCD3D33B7}" presName="hierChild4" presStyleCnt="0"/>
      <dgm:spPr/>
    </dgm:pt>
    <dgm:pt modelId="{1F007A80-6B6E-4B34-8CC9-6E9699A22FB2}" type="pres">
      <dgm:prSet presAssocID="{C1800077-5A1D-4838-BB30-A64C007F9B57}" presName="Name37" presStyleLbl="parChTrans1D3" presStyleIdx="1" presStyleCnt="6"/>
      <dgm:spPr/>
    </dgm:pt>
    <dgm:pt modelId="{872E3260-1A8B-4B5F-A618-478CFF290F1B}" type="pres">
      <dgm:prSet presAssocID="{9A484954-C292-46AD-978B-8FF786D44C6C}" presName="hierRoot2" presStyleCnt="0">
        <dgm:presLayoutVars>
          <dgm:hierBranch val="init"/>
        </dgm:presLayoutVars>
      </dgm:prSet>
      <dgm:spPr/>
    </dgm:pt>
    <dgm:pt modelId="{00ACB5ED-2272-4338-BBB1-B8BCA3135C7B}" type="pres">
      <dgm:prSet presAssocID="{9A484954-C292-46AD-978B-8FF786D44C6C}" presName="rootComposite" presStyleCnt="0"/>
      <dgm:spPr/>
    </dgm:pt>
    <dgm:pt modelId="{562E8ACE-5378-4237-9976-789936AD65F6}" type="pres">
      <dgm:prSet presAssocID="{9A484954-C292-46AD-978B-8FF786D44C6C}" presName="rootText" presStyleLbl="node3" presStyleIdx="1" presStyleCnt="6" custScaleX="83077" custScaleY="51470" custLinFactNeighborX="11985" custLinFactNeighborY="55157">
        <dgm:presLayoutVars>
          <dgm:chPref val="3"/>
        </dgm:presLayoutVars>
      </dgm:prSet>
      <dgm:spPr/>
    </dgm:pt>
    <dgm:pt modelId="{6F2541C1-7693-45E0-9EAF-92D1D8EA2465}" type="pres">
      <dgm:prSet presAssocID="{9A484954-C292-46AD-978B-8FF786D44C6C}" presName="rootConnector" presStyleLbl="node3" presStyleIdx="1" presStyleCnt="6"/>
      <dgm:spPr/>
    </dgm:pt>
    <dgm:pt modelId="{7CD79BE1-212C-4AFB-827F-41773D51826F}" type="pres">
      <dgm:prSet presAssocID="{9A484954-C292-46AD-978B-8FF786D44C6C}" presName="hierChild4" presStyleCnt="0"/>
      <dgm:spPr/>
    </dgm:pt>
    <dgm:pt modelId="{4B8E6D28-8617-4760-9022-D71539049C60}" type="pres">
      <dgm:prSet presAssocID="{17C3A06F-13A2-487A-B76B-122D10BA82E2}" presName="Name37" presStyleLbl="parChTrans1D4" presStyleIdx="0" presStyleCnt="15"/>
      <dgm:spPr/>
    </dgm:pt>
    <dgm:pt modelId="{3855F8E7-6797-4E66-9943-8EEE58AF2DA8}" type="pres">
      <dgm:prSet presAssocID="{6D30E15D-E603-4BA2-9EBE-0D46DB28AEA1}" presName="hierRoot2" presStyleCnt="0">
        <dgm:presLayoutVars>
          <dgm:hierBranch val="init"/>
        </dgm:presLayoutVars>
      </dgm:prSet>
      <dgm:spPr/>
    </dgm:pt>
    <dgm:pt modelId="{DED18F89-16C1-4201-8B08-1CC14C60B66B}" type="pres">
      <dgm:prSet presAssocID="{6D30E15D-E603-4BA2-9EBE-0D46DB28AEA1}" presName="rootComposite" presStyleCnt="0"/>
      <dgm:spPr/>
    </dgm:pt>
    <dgm:pt modelId="{DA62AFF9-A5B5-4B9E-A4CD-850ECD4041B8}" type="pres">
      <dgm:prSet presAssocID="{6D30E15D-E603-4BA2-9EBE-0D46DB28AEA1}" presName="rootText" presStyleLbl="node4" presStyleIdx="0" presStyleCnt="15" custScaleX="67342" custScaleY="70162" custLinFactNeighborX="14193" custLinFactNeighborY="40194">
        <dgm:presLayoutVars>
          <dgm:chPref val="3"/>
        </dgm:presLayoutVars>
      </dgm:prSet>
      <dgm:spPr/>
    </dgm:pt>
    <dgm:pt modelId="{4CB94276-DFE6-4875-8650-BC37E9CE2853}" type="pres">
      <dgm:prSet presAssocID="{6D30E15D-E603-4BA2-9EBE-0D46DB28AEA1}" presName="rootConnector" presStyleLbl="node4" presStyleIdx="0" presStyleCnt="15"/>
      <dgm:spPr/>
    </dgm:pt>
    <dgm:pt modelId="{24F00AD4-E9B5-4CD8-A366-289934D9F118}" type="pres">
      <dgm:prSet presAssocID="{6D30E15D-E603-4BA2-9EBE-0D46DB28AEA1}" presName="hierChild4" presStyleCnt="0"/>
      <dgm:spPr/>
    </dgm:pt>
    <dgm:pt modelId="{BFC5B2DC-9DED-4CAA-A0AD-643E772CBE2E}" type="pres">
      <dgm:prSet presAssocID="{6D30E15D-E603-4BA2-9EBE-0D46DB28AEA1}" presName="hierChild5" presStyleCnt="0"/>
      <dgm:spPr/>
    </dgm:pt>
    <dgm:pt modelId="{A8FFDF1F-5FDB-4CB3-9757-AA55886A249D}" type="pres">
      <dgm:prSet presAssocID="{9A484954-C292-46AD-978B-8FF786D44C6C}" presName="hierChild5" presStyleCnt="0"/>
      <dgm:spPr/>
    </dgm:pt>
    <dgm:pt modelId="{61DD64CB-02A1-4B93-BDE8-A826C32462B6}" type="pres">
      <dgm:prSet presAssocID="{B3FC2301-363A-46DD-B69B-4F8A271FF009}" presName="Name37" presStyleLbl="parChTrans1D3" presStyleIdx="2" presStyleCnt="6"/>
      <dgm:spPr/>
    </dgm:pt>
    <dgm:pt modelId="{F18BEEE9-7C35-4CDF-842C-252DE407707D}" type="pres">
      <dgm:prSet presAssocID="{E63389CD-B512-4A86-B89B-251A90DD70D0}" presName="hierRoot2" presStyleCnt="0">
        <dgm:presLayoutVars>
          <dgm:hierBranch val="init"/>
        </dgm:presLayoutVars>
      </dgm:prSet>
      <dgm:spPr/>
    </dgm:pt>
    <dgm:pt modelId="{975FE099-B337-4D9B-AD77-A8E4BA5827CE}" type="pres">
      <dgm:prSet presAssocID="{E63389CD-B512-4A86-B89B-251A90DD70D0}" presName="rootComposite" presStyleCnt="0"/>
      <dgm:spPr/>
    </dgm:pt>
    <dgm:pt modelId="{319396B3-F1ED-40E2-AD61-23FDA573ABA7}" type="pres">
      <dgm:prSet presAssocID="{E63389CD-B512-4A86-B89B-251A90DD70D0}" presName="rootText" presStyleLbl="node3" presStyleIdx="2" presStyleCnt="6" custScaleX="83354" custScaleY="49873" custLinFactNeighborX="11985" custLinFactNeighborY="55157">
        <dgm:presLayoutVars>
          <dgm:chPref val="3"/>
        </dgm:presLayoutVars>
      </dgm:prSet>
      <dgm:spPr/>
    </dgm:pt>
    <dgm:pt modelId="{C5BA5126-B6B9-4477-A9B4-1CB990AB3CC3}" type="pres">
      <dgm:prSet presAssocID="{E63389CD-B512-4A86-B89B-251A90DD70D0}" presName="rootConnector" presStyleLbl="node3" presStyleIdx="2" presStyleCnt="6"/>
      <dgm:spPr/>
    </dgm:pt>
    <dgm:pt modelId="{45DBF33B-EE6F-4386-ADD4-1D1B3AC6BCDD}" type="pres">
      <dgm:prSet presAssocID="{E63389CD-B512-4A86-B89B-251A90DD70D0}" presName="hierChild4" presStyleCnt="0"/>
      <dgm:spPr/>
    </dgm:pt>
    <dgm:pt modelId="{FD928988-2755-4DAA-AF01-43F3935A10BB}" type="pres">
      <dgm:prSet presAssocID="{BE817622-445D-4375-8BC7-147FF2407BE4}" presName="Name37" presStyleLbl="parChTrans1D4" presStyleIdx="1" presStyleCnt="15"/>
      <dgm:spPr/>
    </dgm:pt>
    <dgm:pt modelId="{46D6BB74-BC2B-4D21-B0DF-AE60D094F0A2}" type="pres">
      <dgm:prSet presAssocID="{4B9B30E5-E70B-4827-8F02-D57C21F6A90A}" presName="hierRoot2" presStyleCnt="0">
        <dgm:presLayoutVars>
          <dgm:hierBranch val="init"/>
        </dgm:presLayoutVars>
      </dgm:prSet>
      <dgm:spPr/>
    </dgm:pt>
    <dgm:pt modelId="{3F06EED1-7E72-48DE-959F-A07BE52E5F9F}" type="pres">
      <dgm:prSet presAssocID="{4B9B30E5-E70B-4827-8F02-D57C21F6A90A}" presName="rootComposite" presStyleCnt="0"/>
      <dgm:spPr/>
    </dgm:pt>
    <dgm:pt modelId="{0E1C9F99-8603-4B73-B999-E457FAAC7367}" type="pres">
      <dgm:prSet presAssocID="{4B9B30E5-E70B-4827-8F02-D57C21F6A90A}" presName="rootText" presStyleLbl="node4" presStyleIdx="1" presStyleCnt="15" custScaleX="64621" custScaleY="54653" custLinFactNeighborX="19768" custLinFactNeighborY="50441">
        <dgm:presLayoutVars>
          <dgm:chPref val="3"/>
        </dgm:presLayoutVars>
      </dgm:prSet>
      <dgm:spPr/>
    </dgm:pt>
    <dgm:pt modelId="{32745A33-3ECB-4A40-8B04-8B0328A94315}" type="pres">
      <dgm:prSet presAssocID="{4B9B30E5-E70B-4827-8F02-D57C21F6A90A}" presName="rootConnector" presStyleLbl="node4" presStyleIdx="1" presStyleCnt="15"/>
      <dgm:spPr/>
    </dgm:pt>
    <dgm:pt modelId="{3A97917A-3AF2-42B1-8785-3FFB501864FB}" type="pres">
      <dgm:prSet presAssocID="{4B9B30E5-E70B-4827-8F02-D57C21F6A90A}" presName="hierChild4" presStyleCnt="0"/>
      <dgm:spPr/>
    </dgm:pt>
    <dgm:pt modelId="{6EC6BA7D-601B-4141-BBBD-8571FD45D8D6}" type="pres">
      <dgm:prSet presAssocID="{4B9B30E5-E70B-4827-8F02-D57C21F6A90A}" presName="hierChild5" presStyleCnt="0"/>
      <dgm:spPr/>
    </dgm:pt>
    <dgm:pt modelId="{D9094CEA-55D2-41F7-B4EA-7A430562B363}" type="pres">
      <dgm:prSet presAssocID="{E63389CD-B512-4A86-B89B-251A90DD70D0}" presName="hierChild5" presStyleCnt="0"/>
      <dgm:spPr/>
    </dgm:pt>
    <dgm:pt modelId="{C7CFBDD9-94A1-4317-8770-8539C18FD3F6}" type="pres">
      <dgm:prSet presAssocID="{A393ADFB-3194-43B7-A0A7-ACDAA9190DCE}" presName="Name37" presStyleLbl="parChTrans1D3" presStyleIdx="3" presStyleCnt="6"/>
      <dgm:spPr/>
    </dgm:pt>
    <dgm:pt modelId="{3012A2E4-106C-4174-B76B-62AF893041D6}" type="pres">
      <dgm:prSet presAssocID="{90DE04E1-B106-43AD-AC5D-354C8DE8007D}" presName="hierRoot2" presStyleCnt="0">
        <dgm:presLayoutVars>
          <dgm:hierBranch val="init"/>
        </dgm:presLayoutVars>
      </dgm:prSet>
      <dgm:spPr/>
    </dgm:pt>
    <dgm:pt modelId="{231E5891-B1F6-4F94-AB8C-B79E5E01BFAC}" type="pres">
      <dgm:prSet presAssocID="{90DE04E1-B106-43AD-AC5D-354C8DE8007D}" presName="rootComposite" presStyleCnt="0"/>
      <dgm:spPr/>
    </dgm:pt>
    <dgm:pt modelId="{657FBAF3-A1DE-4130-9CA1-4E32EE5CD9CC}" type="pres">
      <dgm:prSet presAssocID="{90DE04E1-B106-43AD-AC5D-354C8DE8007D}" presName="rootText" presStyleLbl="node3" presStyleIdx="3" presStyleCnt="6" custScaleX="130627" custScaleY="53858" custLinFactNeighborX="-48999" custLinFactNeighborY="55186">
        <dgm:presLayoutVars>
          <dgm:chPref val="3"/>
        </dgm:presLayoutVars>
      </dgm:prSet>
      <dgm:spPr/>
    </dgm:pt>
    <dgm:pt modelId="{2B4F9139-D52F-4A60-A53E-C1EDB53180B7}" type="pres">
      <dgm:prSet presAssocID="{90DE04E1-B106-43AD-AC5D-354C8DE8007D}" presName="rootConnector" presStyleLbl="node3" presStyleIdx="3" presStyleCnt="6"/>
      <dgm:spPr/>
    </dgm:pt>
    <dgm:pt modelId="{E2E7B75F-3E56-472E-A982-4647684CB50F}" type="pres">
      <dgm:prSet presAssocID="{90DE04E1-B106-43AD-AC5D-354C8DE8007D}" presName="hierChild4" presStyleCnt="0"/>
      <dgm:spPr/>
    </dgm:pt>
    <dgm:pt modelId="{3D161375-F793-4AD6-959C-C9E299DA2DFD}" type="pres">
      <dgm:prSet presAssocID="{F12C57F4-0814-4918-88B2-D5B3D89480B4}" presName="Name37" presStyleLbl="parChTrans1D4" presStyleIdx="2" presStyleCnt="15"/>
      <dgm:spPr/>
    </dgm:pt>
    <dgm:pt modelId="{D372107C-FA58-4A76-AD6D-8221626186CB}" type="pres">
      <dgm:prSet presAssocID="{EEEBB522-F0E0-4A66-A0D2-1B2342DFB4E4}" presName="hierRoot2" presStyleCnt="0">
        <dgm:presLayoutVars>
          <dgm:hierBranch val="init"/>
        </dgm:presLayoutVars>
      </dgm:prSet>
      <dgm:spPr/>
    </dgm:pt>
    <dgm:pt modelId="{5B4B430F-E608-4B1D-AA7D-31BCC5B3A8B4}" type="pres">
      <dgm:prSet presAssocID="{EEEBB522-F0E0-4A66-A0D2-1B2342DFB4E4}" presName="rootComposite" presStyleCnt="0"/>
      <dgm:spPr/>
    </dgm:pt>
    <dgm:pt modelId="{800429B6-D94B-4BD1-997B-CF5320197D41}" type="pres">
      <dgm:prSet presAssocID="{EEEBB522-F0E0-4A66-A0D2-1B2342DFB4E4}" presName="rootText" presStyleLbl="node4" presStyleIdx="2" presStyleCnt="15" custScaleX="68074" custScaleY="43248" custLinFactY="97353" custLinFactNeighborX="-45943" custLinFactNeighborY="100000">
        <dgm:presLayoutVars>
          <dgm:chPref val="3"/>
        </dgm:presLayoutVars>
      </dgm:prSet>
      <dgm:spPr/>
    </dgm:pt>
    <dgm:pt modelId="{AE99F897-48AC-46F9-A2FD-B5491F1A6C7C}" type="pres">
      <dgm:prSet presAssocID="{EEEBB522-F0E0-4A66-A0D2-1B2342DFB4E4}" presName="rootConnector" presStyleLbl="node4" presStyleIdx="2" presStyleCnt="15"/>
      <dgm:spPr/>
    </dgm:pt>
    <dgm:pt modelId="{2AF9329C-8CFA-42BF-A981-F18F30E1A487}" type="pres">
      <dgm:prSet presAssocID="{EEEBB522-F0E0-4A66-A0D2-1B2342DFB4E4}" presName="hierChild4" presStyleCnt="0"/>
      <dgm:spPr/>
    </dgm:pt>
    <dgm:pt modelId="{2704C5BE-369F-431A-938E-8AB3FEDC51A2}" type="pres">
      <dgm:prSet presAssocID="{DAE19F31-6893-4F6A-AEBB-4B94BF39D7C3}" presName="Name37" presStyleLbl="parChTrans1D4" presStyleIdx="3" presStyleCnt="15"/>
      <dgm:spPr/>
    </dgm:pt>
    <dgm:pt modelId="{FE0D7822-9EDC-402F-ADB8-A10EEA28378F}" type="pres">
      <dgm:prSet presAssocID="{F2659862-582C-4AA7-94CC-00D643F4DC4E}" presName="hierRoot2" presStyleCnt="0">
        <dgm:presLayoutVars>
          <dgm:hierBranch val="init"/>
        </dgm:presLayoutVars>
      </dgm:prSet>
      <dgm:spPr/>
    </dgm:pt>
    <dgm:pt modelId="{619FC924-B9FA-4249-A79E-815521815804}" type="pres">
      <dgm:prSet presAssocID="{F2659862-582C-4AA7-94CC-00D643F4DC4E}" presName="rootComposite" presStyleCnt="0"/>
      <dgm:spPr/>
    </dgm:pt>
    <dgm:pt modelId="{491F512A-43BE-4699-9FF7-42F0B833EF9F}" type="pres">
      <dgm:prSet presAssocID="{F2659862-582C-4AA7-94CC-00D643F4DC4E}" presName="rootText" presStyleLbl="node4" presStyleIdx="3" presStyleCnt="15" custScaleX="61359" custScaleY="80955" custLinFactY="89563" custLinFactNeighborX="-48411" custLinFactNeighborY="100000">
        <dgm:presLayoutVars>
          <dgm:chPref val="3"/>
        </dgm:presLayoutVars>
      </dgm:prSet>
      <dgm:spPr/>
    </dgm:pt>
    <dgm:pt modelId="{10F94949-ECC4-43A1-84A6-673D5CF914CC}" type="pres">
      <dgm:prSet presAssocID="{F2659862-582C-4AA7-94CC-00D643F4DC4E}" presName="rootConnector" presStyleLbl="node4" presStyleIdx="3" presStyleCnt="15"/>
      <dgm:spPr/>
    </dgm:pt>
    <dgm:pt modelId="{519B3A4A-25DA-41B3-B1F1-A41F5820EDBD}" type="pres">
      <dgm:prSet presAssocID="{F2659862-582C-4AA7-94CC-00D643F4DC4E}" presName="hierChild4" presStyleCnt="0"/>
      <dgm:spPr/>
    </dgm:pt>
    <dgm:pt modelId="{63174C5A-D043-481E-8404-354AA30C6903}" type="pres">
      <dgm:prSet presAssocID="{F2659862-582C-4AA7-94CC-00D643F4DC4E}" presName="hierChild5" presStyleCnt="0"/>
      <dgm:spPr/>
    </dgm:pt>
    <dgm:pt modelId="{2BD6B617-9F37-4C13-A865-B9F2D141B436}" type="pres">
      <dgm:prSet presAssocID="{EEEBB522-F0E0-4A66-A0D2-1B2342DFB4E4}" presName="hierChild5" presStyleCnt="0"/>
      <dgm:spPr/>
    </dgm:pt>
    <dgm:pt modelId="{0BEA03E0-3AB6-4B3D-9905-DDA6E4D7FC67}" type="pres">
      <dgm:prSet presAssocID="{9EBB55EE-09F2-4FD7-9158-1BE9EBD465A6}" presName="Name37" presStyleLbl="parChTrans1D4" presStyleIdx="4" presStyleCnt="15"/>
      <dgm:spPr/>
    </dgm:pt>
    <dgm:pt modelId="{07ADB8C6-78A7-4EE7-94FE-F2EB4B2F70E4}" type="pres">
      <dgm:prSet presAssocID="{D3C19FC6-344B-4EC5-801D-B2A9807A3D84}" presName="hierRoot2" presStyleCnt="0">
        <dgm:presLayoutVars>
          <dgm:hierBranch val="init"/>
        </dgm:presLayoutVars>
      </dgm:prSet>
      <dgm:spPr/>
    </dgm:pt>
    <dgm:pt modelId="{84417756-2D02-41CB-8509-1DD6004AA121}" type="pres">
      <dgm:prSet presAssocID="{D3C19FC6-344B-4EC5-801D-B2A9807A3D84}" presName="rootComposite" presStyleCnt="0"/>
      <dgm:spPr/>
    </dgm:pt>
    <dgm:pt modelId="{AAFD60EE-BB0B-4647-852C-9CEC01F213B4}" type="pres">
      <dgm:prSet presAssocID="{D3C19FC6-344B-4EC5-801D-B2A9807A3D84}" presName="rootText" presStyleLbl="node4" presStyleIdx="4" presStyleCnt="15" custScaleX="68074" custScaleY="43248" custLinFactY="97353" custLinFactNeighborX="-51773" custLinFactNeighborY="100000">
        <dgm:presLayoutVars>
          <dgm:chPref val="3"/>
        </dgm:presLayoutVars>
      </dgm:prSet>
      <dgm:spPr/>
    </dgm:pt>
    <dgm:pt modelId="{1CEADDEE-428C-4EFF-AAF0-EF76B3AD028F}" type="pres">
      <dgm:prSet presAssocID="{D3C19FC6-344B-4EC5-801D-B2A9807A3D84}" presName="rootConnector" presStyleLbl="node4" presStyleIdx="4" presStyleCnt="15"/>
      <dgm:spPr/>
    </dgm:pt>
    <dgm:pt modelId="{A32C03B2-3038-4B3A-960D-3ED903F0769F}" type="pres">
      <dgm:prSet presAssocID="{D3C19FC6-344B-4EC5-801D-B2A9807A3D84}" presName="hierChild4" presStyleCnt="0"/>
      <dgm:spPr/>
    </dgm:pt>
    <dgm:pt modelId="{4E6E2761-E1D1-4D5D-80BC-7737EA7493AA}" type="pres">
      <dgm:prSet presAssocID="{A51CC6EF-8BDC-4F59-B2DF-B6D778FE25CA}" presName="Name37" presStyleLbl="parChTrans1D4" presStyleIdx="5" presStyleCnt="15"/>
      <dgm:spPr/>
    </dgm:pt>
    <dgm:pt modelId="{A75391E5-86A2-480D-87BF-BA54A5B64307}" type="pres">
      <dgm:prSet presAssocID="{A75568BA-B4BB-4C2F-8F8F-56570450CA61}" presName="hierRoot2" presStyleCnt="0">
        <dgm:presLayoutVars>
          <dgm:hierBranch val="init"/>
        </dgm:presLayoutVars>
      </dgm:prSet>
      <dgm:spPr/>
    </dgm:pt>
    <dgm:pt modelId="{B271BE25-0CA2-42FF-9281-5622E0E747D6}" type="pres">
      <dgm:prSet presAssocID="{A75568BA-B4BB-4C2F-8F8F-56570450CA61}" presName="rootComposite" presStyleCnt="0"/>
      <dgm:spPr/>
    </dgm:pt>
    <dgm:pt modelId="{6EF01029-18F6-4324-807E-3181DB16C606}" type="pres">
      <dgm:prSet presAssocID="{A75568BA-B4BB-4C2F-8F8F-56570450CA61}" presName="rootText" presStyleLbl="node4" presStyleIdx="5" presStyleCnt="15" custScaleX="60788" custScaleY="80955" custLinFactY="89563" custLinFactNeighborX="-48411" custLinFactNeighborY="100000">
        <dgm:presLayoutVars>
          <dgm:chPref val="3"/>
        </dgm:presLayoutVars>
      </dgm:prSet>
      <dgm:spPr/>
    </dgm:pt>
    <dgm:pt modelId="{B97CD746-6E62-49EA-AC30-B8546F948C1A}" type="pres">
      <dgm:prSet presAssocID="{A75568BA-B4BB-4C2F-8F8F-56570450CA61}" presName="rootConnector" presStyleLbl="node4" presStyleIdx="5" presStyleCnt="15"/>
      <dgm:spPr/>
    </dgm:pt>
    <dgm:pt modelId="{A7BECC5C-5004-4397-ADF5-9CBB135DAA62}" type="pres">
      <dgm:prSet presAssocID="{A75568BA-B4BB-4C2F-8F8F-56570450CA61}" presName="hierChild4" presStyleCnt="0"/>
      <dgm:spPr/>
    </dgm:pt>
    <dgm:pt modelId="{3C292888-38FB-4124-9A9E-B29406BD71B6}" type="pres">
      <dgm:prSet presAssocID="{A75568BA-B4BB-4C2F-8F8F-56570450CA61}" presName="hierChild5" presStyleCnt="0"/>
      <dgm:spPr/>
    </dgm:pt>
    <dgm:pt modelId="{3208ED22-F571-4A82-8CD5-4AAB0E2B7BF8}" type="pres">
      <dgm:prSet presAssocID="{D3C19FC6-344B-4EC5-801D-B2A9807A3D84}" presName="hierChild5" presStyleCnt="0"/>
      <dgm:spPr/>
    </dgm:pt>
    <dgm:pt modelId="{E86F6DE9-5DF0-4A58-B05D-5A2154061B0D}" type="pres">
      <dgm:prSet presAssocID="{690973C8-D9CD-47B6-BF15-A6D75485F189}" presName="Name37" presStyleLbl="parChTrans1D4" presStyleIdx="6" presStyleCnt="15"/>
      <dgm:spPr/>
    </dgm:pt>
    <dgm:pt modelId="{985B6738-6147-40A9-9B56-9BF74ED6FDBF}" type="pres">
      <dgm:prSet presAssocID="{5D5F6B86-583E-492E-8B62-6F8435CB019C}" presName="hierRoot2" presStyleCnt="0">
        <dgm:presLayoutVars>
          <dgm:hierBranch val="init"/>
        </dgm:presLayoutVars>
      </dgm:prSet>
      <dgm:spPr/>
    </dgm:pt>
    <dgm:pt modelId="{1501CAB5-52FB-45E6-950C-D514099EA73B}" type="pres">
      <dgm:prSet presAssocID="{5D5F6B86-583E-492E-8B62-6F8435CB019C}" presName="rootComposite" presStyleCnt="0"/>
      <dgm:spPr/>
    </dgm:pt>
    <dgm:pt modelId="{62C954F2-BB4E-486B-8B36-52F731A7DA70}" type="pres">
      <dgm:prSet presAssocID="{5D5F6B86-583E-492E-8B62-6F8435CB019C}" presName="rootText" presStyleLbl="node4" presStyleIdx="6" presStyleCnt="15" custScaleX="68074" custScaleY="43248" custLinFactY="97353" custLinFactNeighborX="-51773" custLinFactNeighborY="100000">
        <dgm:presLayoutVars>
          <dgm:chPref val="3"/>
        </dgm:presLayoutVars>
      </dgm:prSet>
      <dgm:spPr/>
    </dgm:pt>
    <dgm:pt modelId="{5462F2BE-B4B5-4B9C-958A-8E6EE342862F}" type="pres">
      <dgm:prSet presAssocID="{5D5F6B86-583E-492E-8B62-6F8435CB019C}" presName="rootConnector" presStyleLbl="node4" presStyleIdx="6" presStyleCnt="15"/>
      <dgm:spPr/>
    </dgm:pt>
    <dgm:pt modelId="{8F9E9624-0294-471D-A6E2-E66397B808FD}" type="pres">
      <dgm:prSet presAssocID="{5D5F6B86-583E-492E-8B62-6F8435CB019C}" presName="hierChild4" presStyleCnt="0"/>
      <dgm:spPr/>
    </dgm:pt>
    <dgm:pt modelId="{30CF8BDA-5043-4640-8B6E-55CEE772BACF}" type="pres">
      <dgm:prSet presAssocID="{1A0189D9-2B85-49ED-9A73-17061F38943E}" presName="Name37" presStyleLbl="parChTrans1D4" presStyleIdx="7" presStyleCnt="15"/>
      <dgm:spPr/>
    </dgm:pt>
    <dgm:pt modelId="{2CB37155-D59D-42D5-96F0-4C009D38DB7A}" type="pres">
      <dgm:prSet presAssocID="{B9CC488D-1BD1-4ADA-8E5A-EF54E2159F92}" presName="hierRoot2" presStyleCnt="0">
        <dgm:presLayoutVars>
          <dgm:hierBranch val="init"/>
        </dgm:presLayoutVars>
      </dgm:prSet>
      <dgm:spPr/>
    </dgm:pt>
    <dgm:pt modelId="{9C1A0ACA-B05D-4673-BB55-5F161EB17CE9}" type="pres">
      <dgm:prSet presAssocID="{B9CC488D-1BD1-4ADA-8E5A-EF54E2159F92}" presName="rootComposite" presStyleCnt="0"/>
      <dgm:spPr/>
    </dgm:pt>
    <dgm:pt modelId="{AE6001F3-5099-4882-8337-141DF20AAF54}" type="pres">
      <dgm:prSet presAssocID="{B9CC488D-1BD1-4ADA-8E5A-EF54E2159F92}" presName="rootText" presStyleLbl="node4" presStyleIdx="7" presStyleCnt="15" custScaleX="63989" custScaleY="30985" custLinFactY="100000" custLinFactNeighborX="-43212" custLinFactNeighborY="103026">
        <dgm:presLayoutVars>
          <dgm:chPref val="3"/>
        </dgm:presLayoutVars>
      </dgm:prSet>
      <dgm:spPr/>
    </dgm:pt>
    <dgm:pt modelId="{FA0EE8AD-D1A5-4F47-BD78-FBE20365A3A0}" type="pres">
      <dgm:prSet presAssocID="{B9CC488D-1BD1-4ADA-8E5A-EF54E2159F92}" presName="rootConnector" presStyleLbl="node4" presStyleIdx="7" presStyleCnt="15"/>
      <dgm:spPr/>
    </dgm:pt>
    <dgm:pt modelId="{AD890004-2520-46FC-92F5-0B993098D72E}" type="pres">
      <dgm:prSet presAssocID="{B9CC488D-1BD1-4ADA-8E5A-EF54E2159F92}" presName="hierChild4" presStyleCnt="0"/>
      <dgm:spPr/>
    </dgm:pt>
    <dgm:pt modelId="{33EDAB2E-DE0B-4491-B9A6-F7F22E1F44D8}" type="pres">
      <dgm:prSet presAssocID="{B9CC488D-1BD1-4ADA-8E5A-EF54E2159F92}" presName="hierChild5" presStyleCnt="0"/>
      <dgm:spPr/>
    </dgm:pt>
    <dgm:pt modelId="{E9BB272C-C6EE-4DA8-A915-17649287BB84}" type="pres">
      <dgm:prSet presAssocID="{5D5F6B86-583E-492E-8B62-6F8435CB019C}" presName="hierChild5" presStyleCnt="0"/>
      <dgm:spPr/>
    </dgm:pt>
    <dgm:pt modelId="{F77E88B9-7BE5-4AA6-A5F6-B762DFD1250C}" type="pres">
      <dgm:prSet presAssocID="{22E1FA89-E695-40F3-93E2-4FE24B13A627}" presName="Name37" presStyleLbl="parChTrans1D4" presStyleIdx="8" presStyleCnt="15"/>
      <dgm:spPr/>
    </dgm:pt>
    <dgm:pt modelId="{5DC9600F-90FC-4744-8338-7196376C7427}" type="pres">
      <dgm:prSet presAssocID="{7BCED678-4A70-4FA4-985B-B00278A2C6D9}" presName="hierRoot2" presStyleCnt="0">
        <dgm:presLayoutVars>
          <dgm:hierBranch val="init"/>
        </dgm:presLayoutVars>
      </dgm:prSet>
      <dgm:spPr/>
    </dgm:pt>
    <dgm:pt modelId="{F66033DE-E0A5-4B9E-B23A-476C61B70BC3}" type="pres">
      <dgm:prSet presAssocID="{7BCED678-4A70-4FA4-985B-B00278A2C6D9}" presName="rootComposite" presStyleCnt="0"/>
      <dgm:spPr/>
    </dgm:pt>
    <dgm:pt modelId="{3AE9D8E6-78CB-4E57-913C-921B3EB83855}" type="pres">
      <dgm:prSet presAssocID="{7BCED678-4A70-4FA4-985B-B00278A2C6D9}" presName="rootText" presStyleLbl="node4" presStyleIdx="8" presStyleCnt="15" custScaleX="88448" custScaleY="45814" custLinFactY="97353" custLinFactNeighborX="-51773" custLinFactNeighborY="100000">
        <dgm:presLayoutVars>
          <dgm:chPref val="3"/>
        </dgm:presLayoutVars>
      </dgm:prSet>
      <dgm:spPr/>
    </dgm:pt>
    <dgm:pt modelId="{5DF97D4C-F799-4370-9382-6CC2D9F555E2}" type="pres">
      <dgm:prSet presAssocID="{7BCED678-4A70-4FA4-985B-B00278A2C6D9}" presName="rootConnector" presStyleLbl="node4" presStyleIdx="8" presStyleCnt="15"/>
      <dgm:spPr/>
    </dgm:pt>
    <dgm:pt modelId="{137E0CA5-B14E-44BA-9944-9B1A79CF3C6F}" type="pres">
      <dgm:prSet presAssocID="{7BCED678-4A70-4FA4-985B-B00278A2C6D9}" presName="hierChild4" presStyleCnt="0"/>
      <dgm:spPr/>
    </dgm:pt>
    <dgm:pt modelId="{DCEC783B-236B-4D59-A1D7-EA431ABCC74D}" type="pres">
      <dgm:prSet presAssocID="{98286674-B3F9-4468-B70B-4EAB9A9677B7}" presName="Name37" presStyleLbl="parChTrans1D4" presStyleIdx="9" presStyleCnt="15"/>
      <dgm:spPr/>
    </dgm:pt>
    <dgm:pt modelId="{028362FD-D3C1-4A6A-8A38-B341EA133B99}" type="pres">
      <dgm:prSet presAssocID="{09CC51F2-58D0-4D50-BF36-7B22F190894E}" presName="hierRoot2" presStyleCnt="0">
        <dgm:presLayoutVars>
          <dgm:hierBranch val="init"/>
        </dgm:presLayoutVars>
      </dgm:prSet>
      <dgm:spPr/>
    </dgm:pt>
    <dgm:pt modelId="{F6020025-F677-487A-A863-AAF439D59883}" type="pres">
      <dgm:prSet presAssocID="{09CC51F2-58D0-4D50-BF36-7B22F190894E}" presName="rootComposite" presStyleCnt="0"/>
      <dgm:spPr/>
    </dgm:pt>
    <dgm:pt modelId="{14E96A7E-27C6-42A7-A438-EF7203493C49}" type="pres">
      <dgm:prSet presAssocID="{09CC51F2-58D0-4D50-BF36-7B22F190894E}" presName="rootText" presStyleLbl="node4" presStyleIdx="9" presStyleCnt="15" custScaleX="58941" custScaleY="69211" custLinFactY="90558" custLinFactNeighborX="-51978" custLinFactNeighborY="100000">
        <dgm:presLayoutVars>
          <dgm:chPref val="3"/>
        </dgm:presLayoutVars>
      </dgm:prSet>
      <dgm:spPr/>
    </dgm:pt>
    <dgm:pt modelId="{FB5225F9-6574-4E92-8B5D-415FB0D83F3C}" type="pres">
      <dgm:prSet presAssocID="{09CC51F2-58D0-4D50-BF36-7B22F190894E}" presName="rootConnector" presStyleLbl="node4" presStyleIdx="9" presStyleCnt="15"/>
      <dgm:spPr/>
    </dgm:pt>
    <dgm:pt modelId="{2B5B4F38-0CDC-4E61-AD58-B78EA272FC6F}" type="pres">
      <dgm:prSet presAssocID="{09CC51F2-58D0-4D50-BF36-7B22F190894E}" presName="hierChild4" presStyleCnt="0"/>
      <dgm:spPr/>
    </dgm:pt>
    <dgm:pt modelId="{842595D2-9DD7-4A1A-AE14-4C98892F4731}" type="pres">
      <dgm:prSet presAssocID="{09CC51F2-58D0-4D50-BF36-7B22F190894E}" presName="hierChild5" presStyleCnt="0"/>
      <dgm:spPr/>
    </dgm:pt>
    <dgm:pt modelId="{11EA3658-5775-497D-BF59-5AEEC5C87C40}" type="pres">
      <dgm:prSet presAssocID="{7BCED678-4A70-4FA4-985B-B00278A2C6D9}" presName="hierChild5" presStyleCnt="0"/>
      <dgm:spPr/>
    </dgm:pt>
    <dgm:pt modelId="{B7B561AB-9A5D-4D93-B95B-36AAFF10FE8C}" type="pres">
      <dgm:prSet presAssocID="{90DE04E1-B106-43AD-AC5D-354C8DE8007D}" presName="hierChild5" presStyleCnt="0"/>
      <dgm:spPr/>
    </dgm:pt>
    <dgm:pt modelId="{97BCC7A6-510A-446B-96C8-77A4E84CB675}" type="pres">
      <dgm:prSet presAssocID="{7AF2D3DC-01BC-4580-8B16-553CCD3D33B7}" presName="hierChild5" presStyleCnt="0"/>
      <dgm:spPr/>
    </dgm:pt>
    <dgm:pt modelId="{4E29F733-5AF9-49B7-988D-862DB705FCFE}" type="pres">
      <dgm:prSet presAssocID="{99343814-E3F8-46A6-8B95-F4ACEB6480CB}" presName="Name37" presStyleLbl="parChTrans1D2" presStyleIdx="2" presStyleCnt="3"/>
      <dgm:spPr/>
    </dgm:pt>
    <dgm:pt modelId="{3CE725F4-2FDF-49BA-9717-5567664BA62F}" type="pres">
      <dgm:prSet presAssocID="{2B25DB68-4D0A-48A5-ADB7-B29A68EE9D2D}" presName="hierRoot2" presStyleCnt="0">
        <dgm:presLayoutVars>
          <dgm:hierBranch val="init"/>
        </dgm:presLayoutVars>
      </dgm:prSet>
      <dgm:spPr/>
    </dgm:pt>
    <dgm:pt modelId="{88DEC2C2-AE80-4045-99A6-11F9EA3264E0}" type="pres">
      <dgm:prSet presAssocID="{2B25DB68-4D0A-48A5-ADB7-B29A68EE9D2D}" presName="rootComposite" presStyleCnt="0"/>
      <dgm:spPr/>
    </dgm:pt>
    <dgm:pt modelId="{51E01FB9-5249-4526-AEE5-93DA35E01DC9}" type="pres">
      <dgm:prSet presAssocID="{2B25DB68-4D0A-48A5-ADB7-B29A68EE9D2D}" presName="rootText" presStyleLbl="node2" presStyleIdx="2" presStyleCnt="3" custScaleX="103478" custScaleY="46408" custLinFactNeighborX="-34342" custLinFactNeighborY="43596">
        <dgm:presLayoutVars>
          <dgm:chPref val="3"/>
        </dgm:presLayoutVars>
      </dgm:prSet>
      <dgm:spPr/>
    </dgm:pt>
    <dgm:pt modelId="{5F671F1A-3E12-4644-99F9-216262826E44}" type="pres">
      <dgm:prSet presAssocID="{2B25DB68-4D0A-48A5-ADB7-B29A68EE9D2D}" presName="rootConnector" presStyleLbl="node2" presStyleIdx="2" presStyleCnt="3"/>
      <dgm:spPr/>
    </dgm:pt>
    <dgm:pt modelId="{E8016E80-C275-4BF2-AC99-321801C22D11}" type="pres">
      <dgm:prSet presAssocID="{2B25DB68-4D0A-48A5-ADB7-B29A68EE9D2D}" presName="hierChild4" presStyleCnt="0"/>
      <dgm:spPr/>
    </dgm:pt>
    <dgm:pt modelId="{72B19B6F-982F-486D-A443-7227F831CE53}" type="pres">
      <dgm:prSet presAssocID="{51917A29-5F84-4FEC-A264-857B04601947}" presName="Name37" presStyleLbl="parChTrans1D3" presStyleIdx="4" presStyleCnt="6"/>
      <dgm:spPr/>
    </dgm:pt>
    <dgm:pt modelId="{052B40BF-E8BE-4003-992D-C98A55F4F47E}" type="pres">
      <dgm:prSet presAssocID="{970E218F-047D-4646-8321-13C152D6604F}" presName="hierRoot2" presStyleCnt="0">
        <dgm:presLayoutVars>
          <dgm:hierBranch val="init"/>
        </dgm:presLayoutVars>
      </dgm:prSet>
      <dgm:spPr/>
    </dgm:pt>
    <dgm:pt modelId="{B00D01C6-60BC-4515-A68D-400DEDD49CD7}" type="pres">
      <dgm:prSet presAssocID="{970E218F-047D-4646-8321-13C152D6604F}" presName="rootComposite" presStyleCnt="0"/>
      <dgm:spPr/>
    </dgm:pt>
    <dgm:pt modelId="{3468E1D9-402A-4F24-AD47-616322AAF91A}" type="pres">
      <dgm:prSet presAssocID="{970E218F-047D-4646-8321-13C152D6604F}" presName="rootText" presStyleLbl="node3" presStyleIdx="4" presStyleCnt="6" custScaleX="143674" custScaleY="71167" custLinFactNeighborX="-19631" custLinFactNeighborY="43858">
        <dgm:presLayoutVars>
          <dgm:chPref val="3"/>
        </dgm:presLayoutVars>
      </dgm:prSet>
      <dgm:spPr/>
    </dgm:pt>
    <dgm:pt modelId="{C1535DA9-BBD8-4552-8F47-18C80CF37D73}" type="pres">
      <dgm:prSet presAssocID="{970E218F-047D-4646-8321-13C152D6604F}" presName="rootConnector" presStyleLbl="node3" presStyleIdx="4" presStyleCnt="6"/>
      <dgm:spPr/>
    </dgm:pt>
    <dgm:pt modelId="{3D572823-3EC3-410E-83A8-6F831BDF283C}" type="pres">
      <dgm:prSet presAssocID="{970E218F-047D-4646-8321-13C152D6604F}" presName="hierChild4" presStyleCnt="0"/>
      <dgm:spPr/>
    </dgm:pt>
    <dgm:pt modelId="{16DFDFE9-95E9-4DCF-A76C-13D9639DD7EF}" type="pres">
      <dgm:prSet presAssocID="{A8E7D749-5FA7-4E69-9B73-CA3962AFC01A}" presName="Name37" presStyleLbl="parChTrans1D4" presStyleIdx="10" presStyleCnt="15"/>
      <dgm:spPr/>
    </dgm:pt>
    <dgm:pt modelId="{6DCA9338-8DDA-46F8-AB19-3F3EA1564A8F}" type="pres">
      <dgm:prSet presAssocID="{58B52962-1C32-4FB2-9288-0337ED5D14C1}" presName="hierRoot2" presStyleCnt="0">
        <dgm:presLayoutVars>
          <dgm:hierBranch val="init"/>
        </dgm:presLayoutVars>
      </dgm:prSet>
      <dgm:spPr/>
    </dgm:pt>
    <dgm:pt modelId="{52C84C3B-4D81-4C5B-9666-C3804E8C3279}" type="pres">
      <dgm:prSet presAssocID="{58B52962-1C32-4FB2-9288-0337ED5D14C1}" presName="rootComposite" presStyleCnt="0"/>
      <dgm:spPr/>
    </dgm:pt>
    <dgm:pt modelId="{3DB20AC9-5A40-45F7-8C85-B586A9C9FE7C}" type="pres">
      <dgm:prSet presAssocID="{58B52962-1C32-4FB2-9288-0337ED5D14C1}" presName="rootText" presStyleLbl="node4" presStyleIdx="10" presStyleCnt="15" custScaleX="59935" custScaleY="44899" custLinFactNeighborX="-5842" custLinFactNeighborY="54639">
        <dgm:presLayoutVars>
          <dgm:chPref val="3"/>
        </dgm:presLayoutVars>
      </dgm:prSet>
      <dgm:spPr/>
    </dgm:pt>
    <dgm:pt modelId="{3F125C11-2543-49E3-A5A4-78833377C51E}" type="pres">
      <dgm:prSet presAssocID="{58B52962-1C32-4FB2-9288-0337ED5D14C1}" presName="rootConnector" presStyleLbl="node4" presStyleIdx="10" presStyleCnt="15"/>
      <dgm:spPr/>
    </dgm:pt>
    <dgm:pt modelId="{CDC94B72-CA54-456E-BC46-9D52A1FBBA2F}" type="pres">
      <dgm:prSet presAssocID="{58B52962-1C32-4FB2-9288-0337ED5D14C1}" presName="hierChild4" presStyleCnt="0"/>
      <dgm:spPr/>
    </dgm:pt>
    <dgm:pt modelId="{14AB5C62-2B2B-457C-976B-9F51F0E6D552}" type="pres">
      <dgm:prSet presAssocID="{58B52962-1C32-4FB2-9288-0337ED5D14C1}" presName="hierChild5" presStyleCnt="0"/>
      <dgm:spPr/>
    </dgm:pt>
    <dgm:pt modelId="{0DBBFC86-FA6D-4028-80D9-EE9852D1B4C2}" type="pres">
      <dgm:prSet presAssocID="{D33F56E3-DFE2-45EC-B050-2302EC1D91DF}" presName="Name37" presStyleLbl="parChTrans1D4" presStyleIdx="11" presStyleCnt="15"/>
      <dgm:spPr/>
    </dgm:pt>
    <dgm:pt modelId="{23D1FA24-95B3-4B4D-A558-AF91725E658F}" type="pres">
      <dgm:prSet presAssocID="{B93AA931-F08E-4A16-BDF3-97D86D7BB846}" presName="hierRoot2" presStyleCnt="0">
        <dgm:presLayoutVars>
          <dgm:hierBranch val="init"/>
        </dgm:presLayoutVars>
      </dgm:prSet>
      <dgm:spPr/>
    </dgm:pt>
    <dgm:pt modelId="{280A510A-B5B0-49C8-8F68-2301974B75EA}" type="pres">
      <dgm:prSet presAssocID="{B93AA931-F08E-4A16-BDF3-97D86D7BB846}" presName="rootComposite" presStyleCnt="0"/>
      <dgm:spPr/>
    </dgm:pt>
    <dgm:pt modelId="{69CAEB5C-4467-4742-9E26-A8E342C6227A}" type="pres">
      <dgm:prSet presAssocID="{B93AA931-F08E-4A16-BDF3-97D86D7BB846}" presName="rootText" presStyleLbl="node4" presStyleIdx="11" presStyleCnt="15" custScaleX="59935" custScaleY="44899" custLinFactNeighborX="-5842" custLinFactNeighborY="28412">
        <dgm:presLayoutVars>
          <dgm:chPref val="3"/>
        </dgm:presLayoutVars>
      </dgm:prSet>
      <dgm:spPr/>
    </dgm:pt>
    <dgm:pt modelId="{48B7653B-CD1F-40FE-B86A-55DDC301F3E8}" type="pres">
      <dgm:prSet presAssocID="{B93AA931-F08E-4A16-BDF3-97D86D7BB846}" presName="rootConnector" presStyleLbl="node4" presStyleIdx="11" presStyleCnt="15"/>
      <dgm:spPr/>
    </dgm:pt>
    <dgm:pt modelId="{5AB4868B-D4C0-48CC-A8CE-EE3665608DAD}" type="pres">
      <dgm:prSet presAssocID="{B93AA931-F08E-4A16-BDF3-97D86D7BB846}" presName="hierChild4" presStyleCnt="0"/>
      <dgm:spPr/>
    </dgm:pt>
    <dgm:pt modelId="{F86FE72D-8DD9-4AA8-95E8-8E901653B530}" type="pres">
      <dgm:prSet presAssocID="{B93AA931-F08E-4A16-BDF3-97D86D7BB846}" presName="hierChild5" presStyleCnt="0"/>
      <dgm:spPr/>
    </dgm:pt>
    <dgm:pt modelId="{D64D2EA8-C11F-4A93-BAC8-1A9E6A57395C}" type="pres">
      <dgm:prSet presAssocID="{5694655D-AD73-47E1-802E-1B53FE9B1D26}" presName="Name37" presStyleLbl="parChTrans1D4" presStyleIdx="12" presStyleCnt="15"/>
      <dgm:spPr/>
    </dgm:pt>
    <dgm:pt modelId="{FE0EA885-006A-4F79-9A4C-668FA88AB203}" type="pres">
      <dgm:prSet presAssocID="{602CCB02-DEC4-4B38-8695-30BC9B92C592}" presName="hierRoot2" presStyleCnt="0">
        <dgm:presLayoutVars>
          <dgm:hierBranch val="init"/>
        </dgm:presLayoutVars>
      </dgm:prSet>
      <dgm:spPr/>
    </dgm:pt>
    <dgm:pt modelId="{49420984-24D2-4FE7-AE48-C1687337A781}" type="pres">
      <dgm:prSet presAssocID="{602CCB02-DEC4-4B38-8695-30BC9B92C592}" presName="rootComposite" presStyleCnt="0"/>
      <dgm:spPr/>
    </dgm:pt>
    <dgm:pt modelId="{F6A45E53-AB6A-492F-8836-F8EE6F6374D4}" type="pres">
      <dgm:prSet presAssocID="{602CCB02-DEC4-4B38-8695-30BC9B92C592}" presName="rootText" presStyleLbl="node4" presStyleIdx="12" presStyleCnt="15" custScaleX="71309" custScaleY="44899" custLinFactNeighborX="-5842" custLinFactNeighborY="596">
        <dgm:presLayoutVars>
          <dgm:chPref val="3"/>
        </dgm:presLayoutVars>
      </dgm:prSet>
      <dgm:spPr/>
    </dgm:pt>
    <dgm:pt modelId="{50D74F07-EE05-4A77-A18A-EDA5F07CB4B4}" type="pres">
      <dgm:prSet presAssocID="{602CCB02-DEC4-4B38-8695-30BC9B92C592}" presName="rootConnector" presStyleLbl="node4" presStyleIdx="12" presStyleCnt="15"/>
      <dgm:spPr/>
    </dgm:pt>
    <dgm:pt modelId="{64DE3205-BE6F-4A14-9BB7-10CC611EA3B4}" type="pres">
      <dgm:prSet presAssocID="{602CCB02-DEC4-4B38-8695-30BC9B92C592}" presName="hierChild4" presStyleCnt="0"/>
      <dgm:spPr/>
    </dgm:pt>
    <dgm:pt modelId="{E4B78408-F64B-4975-9599-C9E1410E6947}" type="pres">
      <dgm:prSet presAssocID="{602CCB02-DEC4-4B38-8695-30BC9B92C592}" presName="hierChild5" presStyleCnt="0"/>
      <dgm:spPr/>
    </dgm:pt>
    <dgm:pt modelId="{A7B85359-7D52-4C7A-9E09-17232CDD0033}" type="pres">
      <dgm:prSet presAssocID="{0269E0DE-E407-4C17-8F12-8176E2C4513F}" presName="Name37" presStyleLbl="parChTrans1D4" presStyleIdx="13" presStyleCnt="15"/>
      <dgm:spPr/>
    </dgm:pt>
    <dgm:pt modelId="{3EEE9689-906C-4541-B748-C065BD4C034F}" type="pres">
      <dgm:prSet presAssocID="{40B34E50-4607-4950-9A83-9783A480A30B}" presName="hierRoot2" presStyleCnt="0">
        <dgm:presLayoutVars>
          <dgm:hierBranch val="init"/>
        </dgm:presLayoutVars>
      </dgm:prSet>
      <dgm:spPr/>
    </dgm:pt>
    <dgm:pt modelId="{1DA7830F-9476-4D93-A2AF-A02D03B1DDFD}" type="pres">
      <dgm:prSet presAssocID="{40B34E50-4607-4950-9A83-9783A480A30B}" presName="rootComposite" presStyleCnt="0"/>
      <dgm:spPr/>
    </dgm:pt>
    <dgm:pt modelId="{BBD43C2F-D7C5-4CCC-B907-47C0B64D720B}" type="pres">
      <dgm:prSet presAssocID="{40B34E50-4607-4950-9A83-9783A480A30B}" presName="rootText" presStyleLbl="node4" presStyleIdx="13" presStyleCnt="15" custScaleX="59935" custScaleY="44899" custLinFactNeighborX="-5842" custLinFactNeighborY="-26079">
        <dgm:presLayoutVars>
          <dgm:chPref val="3"/>
        </dgm:presLayoutVars>
      </dgm:prSet>
      <dgm:spPr/>
    </dgm:pt>
    <dgm:pt modelId="{E944C74E-58F7-4D3E-B8E6-532EBE504641}" type="pres">
      <dgm:prSet presAssocID="{40B34E50-4607-4950-9A83-9783A480A30B}" presName="rootConnector" presStyleLbl="node4" presStyleIdx="13" presStyleCnt="15"/>
      <dgm:spPr/>
    </dgm:pt>
    <dgm:pt modelId="{A5DEED80-7599-47C6-A5AC-0691250C00A9}" type="pres">
      <dgm:prSet presAssocID="{40B34E50-4607-4950-9A83-9783A480A30B}" presName="hierChild4" presStyleCnt="0"/>
      <dgm:spPr/>
    </dgm:pt>
    <dgm:pt modelId="{54F59EE1-538C-418B-9325-7245035FCEC0}" type="pres">
      <dgm:prSet presAssocID="{40B34E50-4607-4950-9A83-9783A480A30B}" presName="hierChild5" presStyleCnt="0"/>
      <dgm:spPr/>
    </dgm:pt>
    <dgm:pt modelId="{3A018F7A-8D3D-45F2-982C-D1575F560C62}" type="pres">
      <dgm:prSet presAssocID="{1A6A6CBA-7480-416E-84C6-B331E7645604}" presName="Name37" presStyleLbl="parChTrans1D4" presStyleIdx="14" presStyleCnt="15"/>
      <dgm:spPr/>
    </dgm:pt>
    <dgm:pt modelId="{0DAB6E4B-7EE1-4AA6-8FFA-1DA800BC3007}" type="pres">
      <dgm:prSet presAssocID="{4D1DECC5-1BAC-4350-874C-A9CD125791D7}" presName="hierRoot2" presStyleCnt="0">
        <dgm:presLayoutVars>
          <dgm:hierBranch val="init"/>
        </dgm:presLayoutVars>
      </dgm:prSet>
      <dgm:spPr/>
    </dgm:pt>
    <dgm:pt modelId="{3D5B9258-A9ED-4B99-ACFC-286CF48B248C}" type="pres">
      <dgm:prSet presAssocID="{4D1DECC5-1BAC-4350-874C-A9CD125791D7}" presName="rootComposite" presStyleCnt="0"/>
      <dgm:spPr/>
    </dgm:pt>
    <dgm:pt modelId="{E893FB63-7DC5-493B-BE45-049F422F4605}" type="pres">
      <dgm:prSet presAssocID="{4D1DECC5-1BAC-4350-874C-A9CD125791D7}" presName="rootText" presStyleLbl="node4" presStyleIdx="14" presStyleCnt="15" custScaleX="59935" custScaleY="44899" custLinFactNeighborX="-5842" custLinFactNeighborY="-53160">
        <dgm:presLayoutVars>
          <dgm:chPref val="3"/>
        </dgm:presLayoutVars>
      </dgm:prSet>
      <dgm:spPr/>
    </dgm:pt>
    <dgm:pt modelId="{0E4C144F-26E4-4DD4-9ADE-C003334FE04D}" type="pres">
      <dgm:prSet presAssocID="{4D1DECC5-1BAC-4350-874C-A9CD125791D7}" presName="rootConnector" presStyleLbl="node4" presStyleIdx="14" presStyleCnt="15"/>
      <dgm:spPr/>
    </dgm:pt>
    <dgm:pt modelId="{4358A4BA-DD6B-4432-837A-808A383E0355}" type="pres">
      <dgm:prSet presAssocID="{4D1DECC5-1BAC-4350-874C-A9CD125791D7}" presName="hierChild4" presStyleCnt="0"/>
      <dgm:spPr/>
    </dgm:pt>
    <dgm:pt modelId="{41636C54-105B-4CF8-B6F9-64E40D677C63}" type="pres">
      <dgm:prSet presAssocID="{4D1DECC5-1BAC-4350-874C-A9CD125791D7}" presName="hierChild5" presStyleCnt="0"/>
      <dgm:spPr/>
    </dgm:pt>
    <dgm:pt modelId="{5FEB0A62-71FC-4B3B-8F8C-7A85009A21C2}" type="pres">
      <dgm:prSet presAssocID="{970E218F-047D-4646-8321-13C152D6604F}" presName="hierChild5" presStyleCnt="0"/>
      <dgm:spPr/>
    </dgm:pt>
    <dgm:pt modelId="{DCB110BF-59F7-459E-B86D-0C236914C94A}" type="pres">
      <dgm:prSet presAssocID="{4F0A7DDA-D35A-4C32-A82B-496434CE2404}" presName="Name37" presStyleLbl="parChTrans1D3" presStyleIdx="5" presStyleCnt="6"/>
      <dgm:spPr/>
    </dgm:pt>
    <dgm:pt modelId="{977CEB1D-769A-4398-9380-CB9FE3D88119}" type="pres">
      <dgm:prSet presAssocID="{3F36D126-174C-4319-8126-4529537388B8}" presName="hierRoot2" presStyleCnt="0">
        <dgm:presLayoutVars>
          <dgm:hierBranch val="init"/>
        </dgm:presLayoutVars>
      </dgm:prSet>
      <dgm:spPr/>
    </dgm:pt>
    <dgm:pt modelId="{30FACAEA-84D3-43A6-A402-F46C09025ED3}" type="pres">
      <dgm:prSet presAssocID="{3F36D126-174C-4319-8126-4529537388B8}" presName="rootComposite" presStyleCnt="0"/>
      <dgm:spPr/>
    </dgm:pt>
    <dgm:pt modelId="{A6EBC303-4B2C-472F-8A1D-095536FAD937}" type="pres">
      <dgm:prSet presAssocID="{3F36D126-174C-4319-8126-4529537388B8}" presName="rootText" presStyleLbl="node3" presStyleIdx="5" presStyleCnt="6" custScaleX="108176" custScaleY="101068" custLinFactNeighborX="-19631" custLinFactNeighborY="43858">
        <dgm:presLayoutVars>
          <dgm:chPref val="3"/>
        </dgm:presLayoutVars>
      </dgm:prSet>
      <dgm:spPr/>
    </dgm:pt>
    <dgm:pt modelId="{D35D59C4-FB43-48D3-A3E0-340734E2CEA8}" type="pres">
      <dgm:prSet presAssocID="{3F36D126-174C-4319-8126-4529537388B8}" presName="rootConnector" presStyleLbl="node3" presStyleIdx="5" presStyleCnt="6"/>
      <dgm:spPr/>
    </dgm:pt>
    <dgm:pt modelId="{EC56CCC4-1347-42BF-8FF7-BCE9165941AF}" type="pres">
      <dgm:prSet presAssocID="{3F36D126-174C-4319-8126-4529537388B8}" presName="hierChild4" presStyleCnt="0"/>
      <dgm:spPr/>
    </dgm:pt>
    <dgm:pt modelId="{D01B94D3-1DBB-43C9-BDF5-DB2DEBD1F5F1}" type="pres">
      <dgm:prSet presAssocID="{3F36D126-174C-4319-8126-4529537388B8}" presName="hierChild5" presStyleCnt="0"/>
      <dgm:spPr/>
    </dgm:pt>
    <dgm:pt modelId="{CB85505C-4E04-415C-A24D-7239B9E8537A}" type="pres">
      <dgm:prSet presAssocID="{2B25DB68-4D0A-48A5-ADB7-B29A68EE9D2D}" presName="hierChild5" presStyleCnt="0"/>
      <dgm:spPr/>
    </dgm:pt>
    <dgm:pt modelId="{1A59BBF0-A877-4D8E-B30C-EDEB3AE5F527}" type="pres">
      <dgm:prSet presAssocID="{A6F31975-E6AA-4329-8F0E-3E1843DE1D61}" presName="hierChild3" presStyleCnt="0"/>
      <dgm:spPr/>
    </dgm:pt>
  </dgm:ptLst>
  <dgm:cxnLst>
    <dgm:cxn modelId="{FFD2470E-4AA8-4E7D-8E3B-BEE52E5B44E1}" type="presOf" srcId="{58B52962-1C32-4FB2-9288-0337ED5D14C1}" destId="{3F125C11-2543-49E3-A5A4-78833377C51E}" srcOrd="1" destOrd="0" presId="urn:microsoft.com/office/officeart/2005/8/layout/orgChart1"/>
    <dgm:cxn modelId="{955AA76C-E241-4D2A-9599-DA60BCFF9EBC}" type="presOf" srcId="{3F36D126-174C-4319-8126-4529537388B8}" destId="{A6EBC303-4B2C-472F-8A1D-095536FAD937}" srcOrd="0" destOrd="0" presId="urn:microsoft.com/office/officeart/2005/8/layout/orgChart1"/>
    <dgm:cxn modelId="{6D8D565C-6960-4883-9814-7557C6F0E023}" type="presOf" srcId="{AF269259-CF9F-4A1B-8770-76EB0E4C275F}" destId="{CD85A008-B517-4985-94BB-C6C667350141}" srcOrd="1" destOrd="0" presId="urn:microsoft.com/office/officeart/2005/8/layout/orgChart1"/>
    <dgm:cxn modelId="{C8B68719-4594-4BCD-9776-BCC8063609A2}" type="presOf" srcId="{EEEBB522-F0E0-4A66-A0D2-1B2342DFB4E4}" destId="{800429B6-D94B-4BD1-997B-CF5320197D41}" srcOrd="0" destOrd="0" presId="urn:microsoft.com/office/officeart/2005/8/layout/orgChart1"/>
    <dgm:cxn modelId="{4BBCB614-6D1D-4E17-920F-0C1730F1907E}" type="presOf" srcId="{4D1DECC5-1BAC-4350-874C-A9CD125791D7}" destId="{0E4C144F-26E4-4DD4-9ADE-C003334FE04D}" srcOrd="1" destOrd="0" presId="urn:microsoft.com/office/officeart/2005/8/layout/orgChart1"/>
    <dgm:cxn modelId="{93BD1405-583D-43AF-B549-33A299BBE14A}" type="presOf" srcId="{D3C19FC6-344B-4EC5-801D-B2A9807A3D84}" destId="{1CEADDEE-428C-4EFF-AAF0-EF76B3AD028F}" srcOrd="1" destOrd="0" presId="urn:microsoft.com/office/officeart/2005/8/layout/orgChart1"/>
    <dgm:cxn modelId="{22485FFB-BAA8-4BC4-8D10-F2691BA1C65E}" type="presOf" srcId="{A75568BA-B4BB-4C2F-8F8F-56570450CA61}" destId="{6EF01029-18F6-4324-807E-3181DB16C606}" srcOrd="0" destOrd="0" presId="urn:microsoft.com/office/officeart/2005/8/layout/orgChart1"/>
    <dgm:cxn modelId="{2DDFD8B2-2D52-4317-982F-D0518881AD69}" type="presOf" srcId="{B93AA931-F08E-4A16-BDF3-97D86D7BB846}" destId="{48B7653B-CD1F-40FE-B86A-55DDC301F3E8}" srcOrd="1" destOrd="0" presId="urn:microsoft.com/office/officeart/2005/8/layout/orgChart1"/>
    <dgm:cxn modelId="{3755F929-F309-41A0-906C-7861F5850601}" type="presOf" srcId="{690973C8-D9CD-47B6-BF15-A6D75485F189}" destId="{E86F6DE9-5DF0-4A58-B05D-5A2154061B0D}" srcOrd="0" destOrd="0" presId="urn:microsoft.com/office/officeart/2005/8/layout/orgChart1"/>
    <dgm:cxn modelId="{4C9B2D10-308D-41BC-AC18-9A684A3FEBCB}" type="presOf" srcId="{6D30E15D-E603-4BA2-9EBE-0D46DB28AEA1}" destId="{4CB94276-DFE6-4875-8650-BC37E9CE2853}" srcOrd="1" destOrd="0" presId="urn:microsoft.com/office/officeart/2005/8/layout/orgChart1"/>
    <dgm:cxn modelId="{FD4AE926-1C09-4E51-A1D3-6970C602E59C}" type="presOf" srcId="{602CCB02-DEC4-4B38-8695-30BC9B92C592}" destId="{F6A45E53-AB6A-492F-8836-F8EE6F6374D4}" srcOrd="0" destOrd="0" presId="urn:microsoft.com/office/officeart/2005/8/layout/orgChart1"/>
    <dgm:cxn modelId="{0F1731DC-6941-4574-99BE-EC9D93CB63C7}" srcId="{A6F31975-E6AA-4329-8F0E-3E1843DE1D61}" destId="{7AF2D3DC-01BC-4580-8B16-553CCD3D33B7}" srcOrd="1" destOrd="0" parTransId="{72996AB1-244B-4D25-84D3-01B9B90C5F85}" sibTransId="{AB074B3A-602A-4E41-954B-C5875B41C253}"/>
    <dgm:cxn modelId="{BC43F711-1A49-4F46-8214-6990500AC4EF}" type="presOf" srcId="{F2659862-582C-4AA7-94CC-00D643F4DC4E}" destId="{491F512A-43BE-4699-9FF7-42F0B833EF9F}" srcOrd="0" destOrd="0" presId="urn:microsoft.com/office/officeart/2005/8/layout/orgChart1"/>
    <dgm:cxn modelId="{8A4E954F-A6C9-4846-A737-F7146BFCBA9C}" type="presOf" srcId="{970E218F-047D-4646-8321-13C152D6604F}" destId="{C1535DA9-BBD8-4552-8F47-18C80CF37D73}" srcOrd="1" destOrd="0" presId="urn:microsoft.com/office/officeart/2005/8/layout/orgChart1"/>
    <dgm:cxn modelId="{9186D2AD-D621-432D-B4E7-17BF253BA7C3}" type="presOf" srcId="{A6F31975-E6AA-4329-8F0E-3E1843DE1D61}" destId="{685BCD7E-686B-4C19-B3DA-DDC4548A2E08}" srcOrd="0" destOrd="0" presId="urn:microsoft.com/office/officeart/2005/8/layout/orgChart1"/>
    <dgm:cxn modelId="{1AB3B50D-BA9C-43E0-8812-2DE8D0F4D3DC}" type="presOf" srcId="{09CC51F2-58D0-4D50-BF36-7B22F190894E}" destId="{14E96A7E-27C6-42A7-A438-EF7203493C49}" srcOrd="0" destOrd="0" presId="urn:microsoft.com/office/officeart/2005/8/layout/orgChart1"/>
    <dgm:cxn modelId="{130C5907-6DE1-4F02-98C4-4037F1685821}" type="presOf" srcId="{2B25DB68-4D0A-48A5-ADB7-B29A68EE9D2D}" destId="{51E01FB9-5249-4526-AEE5-93DA35E01DC9}" srcOrd="0" destOrd="0" presId="urn:microsoft.com/office/officeart/2005/8/layout/orgChart1"/>
    <dgm:cxn modelId="{AFE3F8BB-6E84-4BCF-A2C2-4306A9F1CF72}" type="presOf" srcId="{F2659862-582C-4AA7-94CC-00D643F4DC4E}" destId="{10F94949-ECC4-43A1-84A6-673D5CF914CC}" srcOrd="1" destOrd="0" presId="urn:microsoft.com/office/officeart/2005/8/layout/orgChart1"/>
    <dgm:cxn modelId="{E2C678A3-86B1-4ED7-9559-CD173EFCAA78}" srcId="{EEEBB522-F0E0-4A66-A0D2-1B2342DFB4E4}" destId="{F2659862-582C-4AA7-94CC-00D643F4DC4E}" srcOrd="0" destOrd="0" parTransId="{DAE19F31-6893-4F6A-AEBB-4B94BF39D7C3}" sibTransId="{CFB8329E-13CA-4D4F-AE4F-23E126970AC1}"/>
    <dgm:cxn modelId="{D632FC5F-C2BD-4BAA-8C3C-B043572ECED3}" type="presOf" srcId="{2F726893-F150-4066-8C31-52646AD275D4}" destId="{FE73208B-F308-4B8D-B89D-A9AC800D495B}" srcOrd="0" destOrd="0" presId="urn:microsoft.com/office/officeart/2005/8/layout/orgChart1"/>
    <dgm:cxn modelId="{47A6CACB-B932-456F-A615-856E0ED80D67}" type="presOf" srcId="{5D5F6B86-583E-492E-8B62-6F8435CB019C}" destId="{62C954F2-BB4E-486B-8B36-52F731A7DA70}" srcOrd="0" destOrd="0" presId="urn:microsoft.com/office/officeart/2005/8/layout/orgChart1"/>
    <dgm:cxn modelId="{3A15E1FF-5FAB-4E16-B9AB-5F4C57BF3AA4}" type="presOf" srcId="{09CC51F2-58D0-4D50-BF36-7B22F190894E}" destId="{FB5225F9-6574-4E92-8B5D-415FB0D83F3C}" srcOrd="1" destOrd="0" presId="urn:microsoft.com/office/officeart/2005/8/layout/orgChart1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5455B5B4-276A-4BDE-A35E-CEDB8ADFDF5B}" srcId="{5D5F6B86-583E-492E-8B62-6F8435CB019C}" destId="{B9CC488D-1BD1-4ADA-8E5A-EF54E2159F92}" srcOrd="0" destOrd="0" parTransId="{1A0189D9-2B85-49ED-9A73-17061F38943E}" sibTransId="{83D913F5-CBDE-4BE8-BEF6-38B28E7E9ED8}"/>
    <dgm:cxn modelId="{9EDD47B4-5FB1-4572-BB31-D0674BF61965}" srcId="{E63389CD-B512-4A86-B89B-251A90DD70D0}" destId="{4B9B30E5-E70B-4827-8F02-D57C21F6A90A}" srcOrd="0" destOrd="0" parTransId="{BE817622-445D-4375-8BC7-147FF2407BE4}" sibTransId="{BD9B03B8-E5F9-4AB6-B126-3478C0DFC6F4}"/>
    <dgm:cxn modelId="{7A3039F8-959A-4E48-90C2-F565B9ABC00D}" type="presOf" srcId="{90DE04E1-B106-43AD-AC5D-354C8DE8007D}" destId="{2B4F9139-D52F-4A60-A53E-C1EDB53180B7}" srcOrd="1" destOrd="0" presId="urn:microsoft.com/office/officeart/2005/8/layout/orgChart1"/>
    <dgm:cxn modelId="{8AD76233-EC09-4EED-8CA3-76C06EEADCD3}" srcId="{D3C19FC6-344B-4EC5-801D-B2A9807A3D84}" destId="{A75568BA-B4BB-4C2F-8F8F-56570450CA61}" srcOrd="0" destOrd="0" parTransId="{A51CC6EF-8BDC-4F59-B2DF-B6D778FE25CA}" sibTransId="{7F9F8C32-5FEF-4ADB-8288-B0073B932F0F}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2A351DF1-C0DF-4C31-BE76-3E27B98331B6}" srcId="{00C774E6-110C-4D99-B4D8-0DEAE2AAD4A9}" destId="{A6F31975-E6AA-4329-8F0E-3E1843DE1D61}" srcOrd="0" destOrd="0" parTransId="{7B88168F-3F16-4BA9-8FB0-5C995405A052}" sibTransId="{1710E36C-00E0-48DE-960A-5404024704AB}"/>
    <dgm:cxn modelId="{D26BB8FC-0496-4E9B-A4A0-8F8E0F8AC3B9}" type="presOf" srcId="{4D1DECC5-1BAC-4350-874C-A9CD125791D7}" destId="{E893FB63-7DC5-493B-BE45-049F422F4605}" srcOrd="0" destOrd="0" presId="urn:microsoft.com/office/officeart/2005/8/layout/orgChart1"/>
    <dgm:cxn modelId="{CA4DCB89-FA6A-4160-A3E1-B9D87EF6D19F}" srcId="{A6F31975-E6AA-4329-8F0E-3E1843DE1D61}" destId="{2B25DB68-4D0A-48A5-ADB7-B29A68EE9D2D}" srcOrd="2" destOrd="0" parTransId="{99343814-E3F8-46A6-8B95-F4ACEB6480CB}" sibTransId="{35DD2485-E986-4996-B642-888AC450B217}"/>
    <dgm:cxn modelId="{3ADD16D8-3451-4C22-9195-7E387554DD3F}" type="presOf" srcId="{3F36D126-174C-4319-8126-4529537388B8}" destId="{D35D59C4-FB43-48D3-A3E0-340734E2CEA8}" srcOrd="1" destOrd="0" presId="urn:microsoft.com/office/officeart/2005/8/layout/orgChart1"/>
    <dgm:cxn modelId="{0DB81645-310D-433C-AD9F-00211AA71A01}" type="presOf" srcId="{17C3A06F-13A2-487A-B76B-122D10BA82E2}" destId="{4B8E6D28-8617-4760-9022-D71539049C60}" srcOrd="0" destOrd="0" presId="urn:microsoft.com/office/officeart/2005/8/layout/orgChart1"/>
    <dgm:cxn modelId="{E38BCDD7-893D-49BF-80EE-AEEEA9BEF09C}" type="presOf" srcId="{BE817622-445D-4375-8BC7-147FF2407BE4}" destId="{FD928988-2755-4DAA-AF01-43F3935A10BB}" srcOrd="0" destOrd="0" presId="urn:microsoft.com/office/officeart/2005/8/layout/orgChart1"/>
    <dgm:cxn modelId="{F886096C-8560-4F37-AAB7-EA3493BDF23F}" type="presOf" srcId="{7BCED678-4A70-4FA4-985B-B00278A2C6D9}" destId="{5DF97D4C-F799-4370-9382-6CC2D9F555E2}" srcOrd="1" destOrd="0" presId="urn:microsoft.com/office/officeart/2005/8/layout/orgChart1"/>
    <dgm:cxn modelId="{63910450-9714-4BD8-92AF-5F2478183E4D}" type="presOf" srcId="{E63389CD-B512-4A86-B89B-251A90DD70D0}" destId="{C5BA5126-B6B9-4477-A9B4-1CB990AB3CC3}" srcOrd="1" destOrd="0" presId="urn:microsoft.com/office/officeart/2005/8/layout/orgChart1"/>
    <dgm:cxn modelId="{2F5FBF73-E0F9-40FB-947F-2A1493254F44}" type="presOf" srcId="{40B34E50-4607-4950-9A83-9783A480A30B}" destId="{BBD43C2F-D7C5-4CCC-B907-47C0B64D720B}" srcOrd="0" destOrd="0" presId="urn:microsoft.com/office/officeart/2005/8/layout/orgChart1"/>
    <dgm:cxn modelId="{B68536A8-38A8-4890-B692-29C565B07FD1}" type="presOf" srcId="{B9CC488D-1BD1-4ADA-8E5A-EF54E2159F92}" destId="{FA0EE8AD-D1A5-4F47-BD78-FBE20365A3A0}" srcOrd="1" destOrd="0" presId="urn:microsoft.com/office/officeart/2005/8/layout/orgChart1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31327343-2B41-4D64-BAC3-706FFBBCF78A}" type="presOf" srcId="{DAE19F31-6893-4F6A-AEBB-4B94BF39D7C3}" destId="{2704C5BE-369F-431A-938E-8AB3FEDC51A2}" srcOrd="0" destOrd="0" presId="urn:microsoft.com/office/officeart/2005/8/layout/orgChart1"/>
    <dgm:cxn modelId="{EC35FE68-6465-4F88-AB91-36176E670F6E}" type="presOf" srcId="{1A6A6CBA-7480-416E-84C6-B331E7645604}" destId="{3A018F7A-8D3D-45F2-982C-D1575F560C62}" srcOrd="0" destOrd="0" presId="urn:microsoft.com/office/officeart/2005/8/layout/orgChart1"/>
    <dgm:cxn modelId="{9CC21B03-F010-4BF5-AED6-70B1D69C47FD}" type="presOf" srcId="{EEEBB522-F0E0-4A66-A0D2-1B2342DFB4E4}" destId="{AE99F897-48AC-46F9-A2FD-B5491F1A6C7C}" srcOrd="1" destOrd="0" presId="urn:microsoft.com/office/officeart/2005/8/layout/orgChart1"/>
    <dgm:cxn modelId="{F43607AB-CCE8-4BB7-9B0F-10B14EE448F0}" type="presOf" srcId="{98286674-B3F9-4468-B70B-4EAB9A9677B7}" destId="{DCEC783B-236B-4D59-A1D7-EA431ABCC74D}" srcOrd="0" destOrd="0" presId="urn:microsoft.com/office/officeart/2005/8/layout/orgChart1"/>
    <dgm:cxn modelId="{1C97776E-E56C-49C1-817A-578AB4A20E70}" type="presOf" srcId="{90DE04E1-B106-43AD-AC5D-354C8DE8007D}" destId="{657FBAF3-A1DE-4130-9CA1-4E32EE5CD9CC}" srcOrd="0" destOrd="0" presId="urn:microsoft.com/office/officeart/2005/8/layout/orgChart1"/>
    <dgm:cxn modelId="{BFB088DE-4A27-47C6-A791-03DBA94D7676}" type="presOf" srcId="{1A0189D9-2B85-49ED-9A73-17061F38943E}" destId="{30CF8BDA-5043-4640-8B6E-55CEE772BACF}" srcOrd="0" destOrd="0" presId="urn:microsoft.com/office/officeart/2005/8/layout/orgChart1"/>
    <dgm:cxn modelId="{E96F7628-DD20-4268-AFCD-2EB80331C71A}" type="presOf" srcId="{A8E7D749-5FA7-4E69-9B73-CA3962AFC01A}" destId="{16DFDFE9-95E9-4DCF-A76C-13D9639DD7EF}" srcOrd="0" destOrd="0" presId="urn:microsoft.com/office/officeart/2005/8/layout/orgChart1"/>
    <dgm:cxn modelId="{68B23307-C6DA-4CED-ADE8-C5A01CA02AE0}" type="presOf" srcId="{4B9B30E5-E70B-4827-8F02-D57C21F6A90A}" destId="{32745A33-3ECB-4A40-8B04-8B0328A94315}" srcOrd="1" destOrd="0" presId="urn:microsoft.com/office/officeart/2005/8/layout/orgChart1"/>
    <dgm:cxn modelId="{8121DCF4-616D-4970-BA43-E181ACC0694E}" type="presOf" srcId="{F12C57F4-0814-4918-88B2-D5B3D89480B4}" destId="{3D161375-F793-4AD6-959C-C9E299DA2DFD}" srcOrd="0" destOrd="0" presId="urn:microsoft.com/office/officeart/2005/8/layout/orgChart1"/>
    <dgm:cxn modelId="{E9AE8015-A0F9-449F-B15E-470B6FEDCA5C}" type="presOf" srcId="{D3C19FC6-344B-4EC5-801D-B2A9807A3D84}" destId="{AAFD60EE-BB0B-4647-852C-9CEC01F213B4}" srcOrd="0" destOrd="0" presId="urn:microsoft.com/office/officeart/2005/8/layout/orgChart1"/>
    <dgm:cxn modelId="{C7C4BB99-4697-40CB-BD99-240331BE6E06}" type="presOf" srcId="{B3FC2301-363A-46DD-B69B-4F8A271FF009}" destId="{61DD64CB-02A1-4B93-BDE8-A826C32462B6}" srcOrd="0" destOrd="0" presId="urn:microsoft.com/office/officeart/2005/8/layout/orgChart1"/>
    <dgm:cxn modelId="{91275AF4-C0AE-4D46-A47C-95EC1482C504}" type="presOf" srcId="{B93AA931-F08E-4A16-BDF3-97D86D7BB846}" destId="{69CAEB5C-4467-4742-9E26-A8E342C6227A}" srcOrd="0" destOrd="0" presId="urn:microsoft.com/office/officeart/2005/8/layout/orgChart1"/>
    <dgm:cxn modelId="{2DB57A54-CA6F-491E-8797-C46633FAF7F1}" srcId="{2B25DB68-4D0A-48A5-ADB7-B29A68EE9D2D}" destId="{3F36D126-174C-4319-8126-4529537388B8}" srcOrd="1" destOrd="0" parTransId="{4F0A7DDA-D35A-4C32-A82B-496434CE2404}" sibTransId="{826506CB-B08D-46F4-9D44-6A191BB0F2B5}"/>
    <dgm:cxn modelId="{53EC0B3E-00C8-475D-808C-C3E407C8620C}" type="presOf" srcId="{9EBB55EE-09F2-4FD7-9158-1BE9EBD465A6}" destId="{0BEA03E0-3AB6-4B3D-9905-DDA6E4D7FC67}" srcOrd="0" destOrd="0" presId="urn:microsoft.com/office/officeart/2005/8/layout/orgChart1"/>
    <dgm:cxn modelId="{D3E7D448-7FCA-4EBB-89E7-6BADF1D4DA3D}" type="presOf" srcId="{9A484954-C292-46AD-978B-8FF786D44C6C}" destId="{562E8ACE-5378-4237-9976-789936AD65F6}" srcOrd="0" destOrd="0" presId="urn:microsoft.com/office/officeart/2005/8/layout/orgChart1"/>
    <dgm:cxn modelId="{04067CD4-BE9B-4EF8-9377-9C96B2CB5590}" type="presOf" srcId="{C1800077-5A1D-4838-BB30-A64C007F9B57}" destId="{1F007A80-6B6E-4B34-8CC9-6E9699A22FB2}" srcOrd="0" destOrd="0" presId="urn:microsoft.com/office/officeart/2005/8/layout/orgChart1"/>
    <dgm:cxn modelId="{03C4FD5A-A435-4471-AC10-A84C772B2502}" srcId="{7BCED678-4A70-4FA4-985B-B00278A2C6D9}" destId="{09CC51F2-58D0-4D50-BF36-7B22F190894E}" srcOrd="0" destOrd="0" parTransId="{98286674-B3F9-4468-B70B-4EAB9A9677B7}" sibTransId="{89B37AC9-626E-4069-86C4-53C53C34C0F8}"/>
    <dgm:cxn modelId="{2B7C3A82-2931-44B7-9A0A-72F1C41B3C5F}" type="presOf" srcId="{2B25DB68-4D0A-48A5-ADB7-B29A68EE9D2D}" destId="{5F671F1A-3E12-4644-99F9-216262826E44}" srcOrd="1" destOrd="0" presId="urn:microsoft.com/office/officeart/2005/8/layout/orgChart1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F84DB65C-070A-4BA6-A503-6B40A6747C43}" srcId="{AF269259-CF9F-4A1B-8770-76EB0E4C275F}" destId="{2F726893-F150-4066-8C31-52646AD275D4}" srcOrd="0" destOrd="0" parTransId="{BA62EB6A-C8D8-4A07-A116-DE5A11DE1F8A}" sibTransId="{E23A9CE4-CEC4-4C5D-A9D9-7A0D26639E73}"/>
    <dgm:cxn modelId="{23C403C1-7AD7-4722-AA12-F596BD02818D}" type="presOf" srcId="{4B9B30E5-E70B-4827-8F02-D57C21F6A90A}" destId="{0E1C9F99-8603-4B73-B999-E457FAAC7367}" srcOrd="0" destOrd="0" presId="urn:microsoft.com/office/officeart/2005/8/layout/orgChart1"/>
    <dgm:cxn modelId="{DCF9CD83-10FB-47D6-88CF-BCD2F4950C0D}" type="presOf" srcId="{602CCB02-DEC4-4B38-8695-30BC9B92C592}" destId="{50D74F07-EE05-4A77-A18A-EDA5F07CB4B4}" srcOrd="1" destOrd="0" presId="urn:microsoft.com/office/officeart/2005/8/layout/orgChart1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5EBE64EE-1AEB-475D-BC9C-7881B53D0406}" type="presOf" srcId="{00C774E6-110C-4D99-B4D8-0DEAE2AAD4A9}" destId="{488FA323-4920-4668-8053-2B18E1334E8E}" srcOrd="0" destOrd="0" presId="urn:microsoft.com/office/officeart/2005/8/layout/orgChart1"/>
    <dgm:cxn modelId="{23515F4C-6ED6-40BF-8639-556C77A77886}" type="presOf" srcId="{BA62EB6A-C8D8-4A07-A116-DE5A11DE1F8A}" destId="{CCB375ED-7DED-476C-BC36-A71703848399}" srcOrd="0" destOrd="0" presId="urn:microsoft.com/office/officeart/2005/8/layout/orgChart1"/>
    <dgm:cxn modelId="{0FFD38EE-0FA1-402F-8F65-3D0D653F2878}" type="presOf" srcId="{40B34E50-4607-4950-9A83-9783A480A30B}" destId="{E944C74E-58F7-4D3E-B8E6-532EBE504641}" srcOrd="1" destOrd="0" presId="urn:microsoft.com/office/officeart/2005/8/layout/orgChart1"/>
    <dgm:cxn modelId="{CAA6A0B5-47B0-47D5-8FE8-72FEC3763E4C}" type="presOf" srcId="{2F726893-F150-4066-8C31-52646AD275D4}" destId="{DB689B51-AE3F-4082-AF3B-D78AD8E8A6D6}" srcOrd="1" destOrd="0" presId="urn:microsoft.com/office/officeart/2005/8/layout/orgChart1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753D5C81-4D38-43C4-851A-180C91FEF68D}" type="presOf" srcId="{99343814-E3F8-46A6-8B95-F4ACEB6480CB}" destId="{4E29F733-5AF9-49B7-988D-862DB705FCFE}" srcOrd="0" destOrd="0" presId="urn:microsoft.com/office/officeart/2005/8/layout/orgChart1"/>
    <dgm:cxn modelId="{A8A162D0-479D-4BD6-90C0-27EC471C5CF0}" type="presOf" srcId="{72996AB1-244B-4D25-84D3-01B9B90C5F85}" destId="{A75630D2-8757-459F-9C18-88FFD8266AF1}" srcOrd="0" destOrd="0" presId="urn:microsoft.com/office/officeart/2005/8/layout/orgChart1"/>
    <dgm:cxn modelId="{D81ACC59-D3DB-46D2-9B03-AEEA97D00B36}" type="presOf" srcId="{58B52962-1C32-4FB2-9288-0337ED5D14C1}" destId="{3DB20AC9-5A40-45F7-8C85-B586A9C9FE7C}" srcOrd="0" destOrd="0" presId="urn:microsoft.com/office/officeart/2005/8/layout/orgChart1"/>
    <dgm:cxn modelId="{823E023D-85BA-4013-8CB1-DFECA49B2383}" srcId="{90DE04E1-B106-43AD-AC5D-354C8DE8007D}" destId="{7BCED678-4A70-4FA4-985B-B00278A2C6D9}" srcOrd="3" destOrd="0" parTransId="{22E1FA89-E695-40F3-93E2-4FE24B13A627}" sibTransId="{8CC7A3F2-C532-41AF-ADEA-E8F6C9A4E842}"/>
    <dgm:cxn modelId="{E1A80508-9528-48AE-B7D2-4488986BEC51}" type="presOf" srcId="{22E1FA89-E695-40F3-93E2-4FE24B13A627}" destId="{F77E88B9-7BE5-4AA6-A5F6-B762DFD1250C}" srcOrd="0" destOrd="0" presId="urn:microsoft.com/office/officeart/2005/8/layout/orgChart1"/>
    <dgm:cxn modelId="{72BBD738-109A-4465-B070-BAA2D56C1C1F}" type="presOf" srcId="{A75568BA-B4BB-4C2F-8F8F-56570450CA61}" destId="{B97CD746-6E62-49EA-AC30-B8546F948C1A}" srcOrd="1" destOrd="0" presId="urn:microsoft.com/office/officeart/2005/8/layout/orgChart1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13D3A672-649C-4B42-A3BB-85554D93225E}" type="presOf" srcId="{7BCED678-4A70-4FA4-985B-B00278A2C6D9}" destId="{3AE9D8E6-78CB-4E57-913C-921B3EB83855}" srcOrd="0" destOrd="0" presId="urn:microsoft.com/office/officeart/2005/8/layout/orgChart1"/>
    <dgm:cxn modelId="{E3610E5C-64C0-4AAB-97D0-D4E13C341AC3}" type="presOf" srcId="{970E218F-047D-4646-8321-13C152D6604F}" destId="{3468E1D9-402A-4F24-AD47-616322AAF91A}" srcOrd="0" destOrd="0" presId="urn:microsoft.com/office/officeart/2005/8/layout/orgChart1"/>
    <dgm:cxn modelId="{D2C4260A-A3EC-4320-BEC5-5B44BD4BF09D}" type="presOf" srcId="{AF269259-CF9F-4A1B-8770-76EB0E4C275F}" destId="{9DA261C1-ED28-423A-A16D-9D5049571D3E}" srcOrd="0" destOrd="0" presId="urn:microsoft.com/office/officeart/2005/8/layout/orgChart1"/>
    <dgm:cxn modelId="{2F137583-F99E-4422-AC10-4C4E7D5265D3}" type="presOf" srcId="{E63389CD-B512-4A86-B89B-251A90DD70D0}" destId="{319396B3-F1ED-40E2-AD61-23FDA573ABA7}" srcOrd="0" destOrd="0" presId="urn:microsoft.com/office/officeart/2005/8/layout/orgChart1"/>
    <dgm:cxn modelId="{46303FF2-E8CD-4763-A106-1FAD85C21876}" type="presOf" srcId="{6D30E15D-E603-4BA2-9EBE-0D46DB28AEA1}" destId="{DA62AFF9-A5B5-4B9E-A4CD-850ECD4041B8}" srcOrd="0" destOrd="0" presId="urn:microsoft.com/office/officeart/2005/8/layout/orgChart1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19D7F1B4-B7A1-44E3-AB55-C43006172C69}" type="presOf" srcId="{4F0A7DDA-D35A-4C32-A82B-496434CE2404}" destId="{DCB110BF-59F7-459E-B86D-0C236914C94A}" srcOrd="0" destOrd="0" presId="urn:microsoft.com/office/officeart/2005/8/layout/orgChart1"/>
    <dgm:cxn modelId="{611C8DC1-F49E-4299-87CC-EC1E87EE4D6F}" type="presOf" srcId="{0269E0DE-E407-4C17-8F12-8176E2C4513F}" destId="{A7B85359-7D52-4C7A-9E09-17232CDD0033}" srcOrd="0" destOrd="0" presId="urn:microsoft.com/office/officeart/2005/8/layout/orgChart1"/>
    <dgm:cxn modelId="{35DDCAE3-C4A1-41C4-BDB4-A398441605C0}" type="presOf" srcId="{B9CC488D-1BD1-4ADA-8E5A-EF54E2159F92}" destId="{AE6001F3-5099-4882-8337-141DF20AAF54}" srcOrd="0" destOrd="0" presId="urn:microsoft.com/office/officeart/2005/8/layout/orgChart1"/>
    <dgm:cxn modelId="{C4B20FB2-045A-478E-A432-9B5AB683AD76}" type="presOf" srcId="{D33F56E3-DFE2-45EC-B050-2302EC1D91DF}" destId="{0DBBFC86-FA6D-4028-80D9-EE9852D1B4C2}" srcOrd="0" destOrd="0" presId="urn:microsoft.com/office/officeart/2005/8/layout/orgChart1"/>
    <dgm:cxn modelId="{B9482B66-682F-4C29-8F0B-4F89BE3308C9}" type="presOf" srcId="{5D5F6B86-583E-492E-8B62-6F8435CB019C}" destId="{5462F2BE-B4B5-4B9C-958A-8E6EE342862F}" srcOrd="1" destOrd="0" presId="urn:microsoft.com/office/officeart/2005/8/layout/orgChart1"/>
    <dgm:cxn modelId="{9BFE0DE6-85E5-4D1C-BF9F-0DB55A1BF0A8}" type="presOf" srcId="{51917A29-5F84-4FEC-A264-857B04601947}" destId="{72B19B6F-982F-486D-A443-7227F831CE53}" srcOrd="0" destOrd="0" presId="urn:microsoft.com/office/officeart/2005/8/layout/orgChart1"/>
    <dgm:cxn modelId="{767848B5-B5AF-4477-AC74-332BB7819C7B}" type="presOf" srcId="{A393ADFB-3194-43B7-A0A7-ACDAA9190DCE}" destId="{C7CFBDD9-94A1-4317-8770-8539C18FD3F6}" srcOrd="0" destOrd="0" presId="urn:microsoft.com/office/officeart/2005/8/layout/orgChart1"/>
    <dgm:cxn modelId="{97FB4526-9655-49B5-A8AD-B5CCCD027D2B}" type="presOf" srcId="{7AF2D3DC-01BC-4580-8B16-553CCD3D33B7}" destId="{3B115F26-B943-4FDF-9FBD-91750E8E58FC}" srcOrd="1" destOrd="0" presId="urn:microsoft.com/office/officeart/2005/8/layout/orgChart1"/>
    <dgm:cxn modelId="{B977DCAC-3CB1-4DC2-83C4-99E41A5BFDCF}" type="presOf" srcId="{A6F31975-E6AA-4329-8F0E-3E1843DE1D61}" destId="{C2D96158-75E9-445E-A6CC-15CD6893B959}" srcOrd="1" destOrd="0" presId="urn:microsoft.com/office/officeart/2005/8/layout/orgChart1"/>
    <dgm:cxn modelId="{35BD3195-316E-46B4-B160-F94676ADAE89}" srcId="{9A484954-C292-46AD-978B-8FF786D44C6C}" destId="{6D30E15D-E603-4BA2-9EBE-0D46DB28AEA1}" srcOrd="0" destOrd="0" parTransId="{17C3A06F-13A2-487A-B76B-122D10BA82E2}" sibTransId="{272F93BE-E7E3-4943-82EF-242AA7DFB258}"/>
    <dgm:cxn modelId="{60569BA2-8C9B-46D8-992A-21BB2875C862}" type="presOf" srcId="{A51CC6EF-8BDC-4F59-B2DF-B6D778FE25CA}" destId="{4E6E2761-E1D1-4D5D-80BC-7737EA7493AA}" srcOrd="0" destOrd="0" presId="urn:microsoft.com/office/officeart/2005/8/layout/orgChart1"/>
    <dgm:cxn modelId="{85B91AB9-9085-47E7-A956-63264CEB4473}" type="presOf" srcId="{9AD76E04-AD22-41D3-8937-CD395AE523D1}" destId="{80CC0AA9-5D86-4134-89CE-6581878C70EA}" srcOrd="0" destOrd="0" presId="urn:microsoft.com/office/officeart/2005/8/layout/orgChart1"/>
    <dgm:cxn modelId="{1A2A32DE-5F0E-49FE-AFD4-BE4575740A03}" type="presOf" srcId="{9A484954-C292-46AD-978B-8FF786D44C6C}" destId="{6F2541C1-7693-45E0-9EAF-92D1D8EA2465}" srcOrd="1" destOrd="0" presId="urn:microsoft.com/office/officeart/2005/8/layout/orgChart1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C5A24B4B-0649-401B-8020-85A0A8FE10CE}" srcId="{A6F31975-E6AA-4329-8F0E-3E1843DE1D61}" destId="{AF269259-CF9F-4A1B-8770-76EB0E4C275F}" srcOrd="0" destOrd="0" parTransId="{9AD76E04-AD22-41D3-8937-CD395AE523D1}" sibTransId="{81C90B0C-9CD9-49A2-873C-A501C532C740}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80AB7281-F0E7-40FE-AE78-19BF67131111}" type="presOf" srcId="{5694655D-AD73-47E1-802E-1B53FE9B1D26}" destId="{D64D2EA8-C11F-4A93-BAC8-1A9E6A57395C}" srcOrd="0" destOrd="0" presId="urn:microsoft.com/office/officeart/2005/8/layout/orgChart1"/>
    <dgm:cxn modelId="{3B9F759F-4AFE-42B3-976C-FC3AE760C117}" type="presOf" srcId="{7AF2D3DC-01BC-4580-8B16-553CCD3D33B7}" destId="{31A87498-48DE-4333-82ED-B4B4F78253BF}" srcOrd="0" destOrd="0" presId="urn:microsoft.com/office/officeart/2005/8/layout/orgChart1"/>
    <dgm:cxn modelId="{D8357D9F-79BC-4C4D-8F5D-E6EA2ECC8FBB}" type="presParOf" srcId="{488FA323-4920-4668-8053-2B18E1334E8E}" destId="{085BDC71-2F76-43D6-9D93-6998CEEB1978}" srcOrd="0" destOrd="0" presId="urn:microsoft.com/office/officeart/2005/8/layout/orgChart1"/>
    <dgm:cxn modelId="{571A76B5-FBE7-43DE-9F11-D8A2C1136E19}" type="presParOf" srcId="{085BDC71-2F76-43D6-9D93-6998CEEB1978}" destId="{9749857D-3B6E-4ADE-8F2C-579A9E00B714}" srcOrd="0" destOrd="0" presId="urn:microsoft.com/office/officeart/2005/8/layout/orgChart1"/>
    <dgm:cxn modelId="{E35628DA-934A-44D9-9ABD-E232079E6B20}" type="presParOf" srcId="{9749857D-3B6E-4ADE-8F2C-579A9E00B714}" destId="{685BCD7E-686B-4C19-B3DA-DDC4548A2E08}" srcOrd="0" destOrd="0" presId="urn:microsoft.com/office/officeart/2005/8/layout/orgChart1"/>
    <dgm:cxn modelId="{67F25B94-91C9-48BC-948E-340880105A3E}" type="presParOf" srcId="{9749857D-3B6E-4ADE-8F2C-579A9E00B714}" destId="{C2D96158-75E9-445E-A6CC-15CD6893B959}" srcOrd="1" destOrd="0" presId="urn:microsoft.com/office/officeart/2005/8/layout/orgChart1"/>
    <dgm:cxn modelId="{BECD6A32-16CD-4669-B334-9AEE234084E9}" type="presParOf" srcId="{085BDC71-2F76-43D6-9D93-6998CEEB1978}" destId="{144C6721-CE18-43FF-80F9-91F9A2EAABC0}" srcOrd="1" destOrd="0" presId="urn:microsoft.com/office/officeart/2005/8/layout/orgChart1"/>
    <dgm:cxn modelId="{AF6549C7-4428-41CC-AFCD-48D8875D144C}" type="presParOf" srcId="{144C6721-CE18-43FF-80F9-91F9A2EAABC0}" destId="{80CC0AA9-5D86-4134-89CE-6581878C70EA}" srcOrd="0" destOrd="0" presId="urn:microsoft.com/office/officeart/2005/8/layout/orgChart1"/>
    <dgm:cxn modelId="{17E7A047-A122-423B-85B7-EA8109165763}" type="presParOf" srcId="{144C6721-CE18-43FF-80F9-91F9A2EAABC0}" destId="{62869278-FB4A-425C-9AFD-78D043B4A402}" srcOrd="1" destOrd="0" presId="urn:microsoft.com/office/officeart/2005/8/layout/orgChart1"/>
    <dgm:cxn modelId="{3599E9E3-E452-41E0-954E-43D10EEECE88}" type="presParOf" srcId="{62869278-FB4A-425C-9AFD-78D043B4A402}" destId="{C4869970-7509-4CFF-9038-80F50BB212E9}" srcOrd="0" destOrd="0" presId="urn:microsoft.com/office/officeart/2005/8/layout/orgChart1"/>
    <dgm:cxn modelId="{96CB5F0D-7874-4961-A557-C70316CC0D71}" type="presParOf" srcId="{C4869970-7509-4CFF-9038-80F50BB212E9}" destId="{9DA261C1-ED28-423A-A16D-9D5049571D3E}" srcOrd="0" destOrd="0" presId="urn:microsoft.com/office/officeart/2005/8/layout/orgChart1"/>
    <dgm:cxn modelId="{BC2F5FD1-B0C5-4B08-924E-F037B163FB85}" type="presParOf" srcId="{C4869970-7509-4CFF-9038-80F50BB212E9}" destId="{CD85A008-B517-4985-94BB-C6C667350141}" srcOrd="1" destOrd="0" presId="urn:microsoft.com/office/officeart/2005/8/layout/orgChart1"/>
    <dgm:cxn modelId="{C2C19688-BE9E-480E-BA9D-13DBB7C02C2B}" type="presParOf" srcId="{62869278-FB4A-425C-9AFD-78D043B4A402}" destId="{3B1234D8-EE11-471F-91DB-3E35DD5388F4}" srcOrd="1" destOrd="0" presId="urn:microsoft.com/office/officeart/2005/8/layout/orgChart1"/>
    <dgm:cxn modelId="{9E52DAE6-E1D4-494B-BC6E-26E69278CA9E}" type="presParOf" srcId="{3B1234D8-EE11-471F-91DB-3E35DD5388F4}" destId="{CCB375ED-7DED-476C-BC36-A71703848399}" srcOrd="0" destOrd="0" presId="urn:microsoft.com/office/officeart/2005/8/layout/orgChart1"/>
    <dgm:cxn modelId="{6C5F623F-7FB4-4E68-A441-E2B6491E695C}" type="presParOf" srcId="{3B1234D8-EE11-471F-91DB-3E35DD5388F4}" destId="{E88DA397-E9C7-4F13-AFCD-87A4052D0B88}" srcOrd="1" destOrd="0" presId="urn:microsoft.com/office/officeart/2005/8/layout/orgChart1"/>
    <dgm:cxn modelId="{0117C936-8F9F-4215-A02D-D3B8BD4AFF22}" type="presParOf" srcId="{E88DA397-E9C7-4F13-AFCD-87A4052D0B88}" destId="{F9FB4DE2-D8C0-4B1A-8309-D228ECFD675E}" srcOrd="0" destOrd="0" presId="urn:microsoft.com/office/officeart/2005/8/layout/orgChart1"/>
    <dgm:cxn modelId="{DAAFDCF7-D280-4CBD-830B-0A292AD71F96}" type="presParOf" srcId="{F9FB4DE2-D8C0-4B1A-8309-D228ECFD675E}" destId="{FE73208B-F308-4B8D-B89D-A9AC800D495B}" srcOrd="0" destOrd="0" presId="urn:microsoft.com/office/officeart/2005/8/layout/orgChart1"/>
    <dgm:cxn modelId="{CC79E3FB-0E25-4615-AA1C-076EB402EABA}" type="presParOf" srcId="{F9FB4DE2-D8C0-4B1A-8309-D228ECFD675E}" destId="{DB689B51-AE3F-4082-AF3B-D78AD8E8A6D6}" srcOrd="1" destOrd="0" presId="urn:microsoft.com/office/officeart/2005/8/layout/orgChart1"/>
    <dgm:cxn modelId="{C873A717-20F7-4C94-B070-03AC8A97CA36}" type="presParOf" srcId="{E88DA397-E9C7-4F13-AFCD-87A4052D0B88}" destId="{3B8897DB-6DB2-4234-815B-733F6260BA80}" srcOrd="1" destOrd="0" presId="urn:microsoft.com/office/officeart/2005/8/layout/orgChart1"/>
    <dgm:cxn modelId="{BD7AE055-D762-4433-A1F3-B465E08A7BD9}" type="presParOf" srcId="{E88DA397-E9C7-4F13-AFCD-87A4052D0B88}" destId="{2F544D3E-96E6-4117-9727-E4549CBC3C0C}" srcOrd="2" destOrd="0" presId="urn:microsoft.com/office/officeart/2005/8/layout/orgChart1"/>
    <dgm:cxn modelId="{37B8AE86-07C4-45C8-8A5C-03C83A6C02ED}" type="presParOf" srcId="{62869278-FB4A-425C-9AFD-78D043B4A402}" destId="{8D2D0609-F6B2-4F13-86C3-1AF4B57F9B56}" srcOrd="2" destOrd="0" presId="urn:microsoft.com/office/officeart/2005/8/layout/orgChart1"/>
    <dgm:cxn modelId="{D7C9EECD-833B-4012-BF3E-BC6135AE315C}" type="presParOf" srcId="{144C6721-CE18-43FF-80F9-91F9A2EAABC0}" destId="{A75630D2-8757-459F-9C18-88FFD8266AF1}" srcOrd="2" destOrd="0" presId="urn:microsoft.com/office/officeart/2005/8/layout/orgChart1"/>
    <dgm:cxn modelId="{F6E2667B-4421-4456-87B4-48039C82EB23}" type="presParOf" srcId="{144C6721-CE18-43FF-80F9-91F9A2EAABC0}" destId="{C76B0773-D04C-45C0-A442-7B8AF3686924}" srcOrd="3" destOrd="0" presId="urn:microsoft.com/office/officeart/2005/8/layout/orgChart1"/>
    <dgm:cxn modelId="{096EBAE2-A1C2-4715-BF36-6A7544908244}" type="presParOf" srcId="{C76B0773-D04C-45C0-A442-7B8AF3686924}" destId="{AD9032DE-9BDE-4A6A-9677-169B35A63F4B}" srcOrd="0" destOrd="0" presId="urn:microsoft.com/office/officeart/2005/8/layout/orgChart1"/>
    <dgm:cxn modelId="{814D36E7-910E-4512-8D91-9D05A56BE7DD}" type="presParOf" srcId="{AD9032DE-9BDE-4A6A-9677-169B35A63F4B}" destId="{31A87498-48DE-4333-82ED-B4B4F78253BF}" srcOrd="0" destOrd="0" presId="urn:microsoft.com/office/officeart/2005/8/layout/orgChart1"/>
    <dgm:cxn modelId="{642086A5-7896-41BB-9C3F-D01ABC2A0BD1}" type="presParOf" srcId="{AD9032DE-9BDE-4A6A-9677-169B35A63F4B}" destId="{3B115F26-B943-4FDF-9FBD-91750E8E58FC}" srcOrd="1" destOrd="0" presId="urn:microsoft.com/office/officeart/2005/8/layout/orgChart1"/>
    <dgm:cxn modelId="{FEB182C1-AA71-4C95-81FE-2DD1E5300777}" type="presParOf" srcId="{C76B0773-D04C-45C0-A442-7B8AF3686924}" destId="{EB980FA1-929A-4453-AB52-C6CE2534C879}" srcOrd="1" destOrd="0" presId="urn:microsoft.com/office/officeart/2005/8/layout/orgChart1"/>
    <dgm:cxn modelId="{D063F356-34D6-41FE-B818-C18DD821C5A6}" type="presParOf" srcId="{EB980FA1-929A-4453-AB52-C6CE2534C879}" destId="{1F007A80-6B6E-4B34-8CC9-6E9699A22FB2}" srcOrd="0" destOrd="0" presId="urn:microsoft.com/office/officeart/2005/8/layout/orgChart1"/>
    <dgm:cxn modelId="{6FB84E52-9DD6-4712-A17E-E14BB9CB4492}" type="presParOf" srcId="{EB980FA1-929A-4453-AB52-C6CE2534C879}" destId="{872E3260-1A8B-4B5F-A618-478CFF290F1B}" srcOrd="1" destOrd="0" presId="urn:microsoft.com/office/officeart/2005/8/layout/orgChart1"/>
    <dgm:cxn modelId="{42548CE7-BFBA-4963-B9BE-35FDA6260E2D}" type="presParOf" srcId="{872E3260-1A8B-4B5F-A618-478CFF290F1B}" destId="{00ACB5ED-2272-4338-BBB1-B8BCA3135C7B}" srcOrd="0" destOrd="0" presId="urn:microsoft.com/office/officeart/2005/8/layout/orgChart1"/>
    <dgm:cxn modelId="{82E03BC1-09C6-4B15-97BE-D6197F401449}" type="presParOf" srcId="{00ACB5ED-2272-4338-BBB1-B8BCA3135C7B}" destId="{562E8ACE-5378-4237-9976-789936AD65F6}" srcOrd="0" destOrd="0" presId="urn:microsoft.com/office/officeart/2005/8/layout/orgChart1"/>
    <dgm:cxn modelId="{C004246A-3C88-4075-B896-C80752017967}" type="presParOf" srcId="{00ACB5ED-2272-4338-BBB1-B8BCA3135C7B}" destId="{6F2541C1-7693-45E0-9EAF-92D1D8EA2465}" srcOrd="1" destOrd="0" presId="urn:microsoft.com/office/officeart/2005/8/layout/orgChart1"/>
    <dgm:cxn modelId="{AC434052-D0A1-4C40-9EA9-732DBB873A98}" type="presParOf" srcId="{872E3260-1A8B-4B5F-A618-478CFF290F1B}" destId="{7CD79BE1-212C-4AFB-827F-41773D51826F}" srcOrd="1" destOrd="0" presId="urn:microsoft.com/office/officeart/2005/8/layout/orgChart1"/>
    <dgm:cxn modelId="{DBF79F49-99B2-4994-A521-585B3E9DF0CF}" type="presParOf" srcId="{7CD79BE1-212C-4AFB-827F-41773D51826F}" destId="{4B8E6D28-8617-4760-9022-D71539049C60}" srcOrd="0" destOrd="0" presId="urn:microsoft.com/office/officeart/2005/8/layout/orgChart1"/>
    <dgm:cxn modelId="{DD588B7D-7B46-46ED-B5BB-EA85FEBC4FE3}" type="presParOf" srcId="{7CD79BE1-212C-4AFB-827F-41773D51826F}" destId="{3855F8E7-6797-4E66-9943-8EEE58AF2DA8}" srcOrd="1" destOrd="0" presId="urn:microsoft.com/office/officeart/2005/8/layout/orgChart1"/>
    <dgm:cxn modelId="{45883103-9BD8-45F0-8614-829ADC19C59B}" type="presParOf" srcId="{3855F8E7-6797-4E66-9943-8EEE58AF2DA8}" destId="{DED18F89-16C1-4201-8B08-1CC14C60B66B}" srcOrd="0" destOrd="0" presId="urn:microsoft.com/office/officeart/2005/8/layout/orgChart1"/>
    <dgm:cxn modelId="{00057571-D469-428E-813E-3100AD7925AA}" type="presParOf" srcId="{DED18F89-16C1-4201-8B08-1CC14C60B66B}" destId="{DA62AFF9-A5B5-4B9E-A4CD-850ECD4041B8}" srcOrd="0" destOrd="0" presId="urn:microsoft.com/office/officeart/2005/8/layout/orgChart1"/>
    <dgm:cxn modelId="{A7E40AF3-85B8-4E63-B807-85D79DE931EF}" type="presParOf" srcId="{DED18F89-16C1-4201-8B08-1CC14C60B66B}" destId="{4CB94276-DFE6-4875-8650-BC37E9CE2853}" srcOrd="1" destOrd="0" presId="urn:microsoft.com/office/officeart/2005/8/layout/orgChart1"/>
    <dgm:cxn modelId="{592EC230-BDCC-4AA0-AC3F-A9AC0D58F752}" type="presParOf" srcId="{3855F8E7-6797-4E66-9943-8EEE58AF2DA8}" destId="{24F00AD4-E9B5-4CD8-A366-289934D9F118}" srcOrd="1" destOrd="0" presId="urn:microsoft.com/office/officeart/2005/8/layout/orgChart1"/>
    <dgm:cxn modelId="{A95548ED-659C-4629-AA73-8A29C9C56BEF}" type="presParOf" srcId="{3855F8E7-6797-4E66-9943-8EEE58AF2DA8}" destId="{BFC5B2DC-9DED-4CAA-A0AD-643E772CBE2E}" srcOrd="2" destOrd="0" presId="urn:microsoft.com/office/officeart/2005/8/layout/orgChart1"/>
    <dgm:cxn modelId="{451F469B-DEDF-49E2-A915-F915EC569146}" type="presParOf" srcId="{872E3260-1A8B-4B5F-A618-478CFF290F1B}" destId="{A8FFDF1F-5FDB-4CB3-9757-AA55886A249D}" srcOrd="2" destOrd="0" presId="urn:microsoft.com/office/officeart/2005/8/layout/orgChart1"/>
    <dgm:cxn modelId="{57DC744F-0233-4C05-BBA7-A40BC08CE658}" type="presParOf" srcId="{EB980FA1-929A-4453-AB52-C6CE2534C879}" destId="{61DD64CB-02A1-4B93-BDE8-A826C32462B6}" srcOrd="2" destOrd="0" presId="urn:microsoft.com/office/officeart/2005/8/layout/orgChart1"/>
    <dgm:cxn modelId="{65F66298-B56F-436E-9A62-1D0FF2E1942E}" type="presParOf" srcId="{EB980FA1-929A-4453-AB52-C6CE2534C879}" destId="{F18BEEE9-7C35-4CDF-842C-252DE407707D}" srcOrd="3" destOrd="0" presId="urn:microsoft.com/office/officeart/2005/8/layout/orgChart1"/>
    <dgm:cxn modelId="{829F5072-D16D-48FC-9715-C643AA198878}" type="presParOf" srcId="{F18BEEE9-7C35-4CDF-842C-252DE407707D}" destId="{975FE099-B337-4D9B-AD77-A8E4BA5827CE}" srcOrd="0" destOrd="0" presId="urn:microsoft.com/office/officeart/2005/8/layout/orgChart1"/>
    <dgm:cxn modelId="{2C0FFC22-E5BF-4F3E-9BBF-2124A9C218FB}" type="presParOf" srcId="{975FE099-B337-4D9B-AD77-A8E4BA5827CE}" destId="{319396B3-F1ED-40E2-AD61-23FDA573ABA7}" srcOrd="0" destOrd="0" presId="urn:microsoft.com/office/officeart/2005/8/layout/orgChart1"/>
    <dgm:cxn modelId="{BF09091F-824D-4868-8C15-13FC4EE71813}" type="presParOf" srcId="{975FE099-B337-4D9B-AD77-A8E4BA5827CE}" destId="{C5BA5126-B6B9-4477-A9B4-1CB990AB3CC3}" srcOrd="1" destOrd="0" presId="urn:microsoft.com/office/officeart/2005/8/layout/orgChart1"/>
    <dgm:cxn modelId="{DA8B450C-2DCF-47FA-B2D8-214B6C636DB7}" type="presParOf" srcId="{F18BEEE9-7C35-4CDF-842C-252DE407707D}" destId="{45DBF33B-EE6F-4386-ADD4-1D1B3AC6BCDD}" srcOrd="1" destOrd="0" presId="urn:microsoft.com/office/officeart/2005/8/layout/orgChart1"/>
    <dgm:cxn modelId="{87236DCF-E283-43A9-9BC7-294688EAE452}" type="presParOf" srcId="{45DBF33B-EE6F-4386-ADD4-1D1B3AC6BCDD}" destId="{FD928988-2755-4DAA-AF01-43F3935A10BB}" srcOrd="0" destOrd="0" presId="urn:microsoft.com/office/officeart/2005/8/layout/orgChart1"/>
    <dgm:cxn modelId="{4B2C99D0-B877-4310-A625-89A57D07B3DB}" type="presParOf" srcId="{45DBF33B-EE6F-4386-ADD4-1D1B3AC6BCDD}" destId="{46D6BB74-BC2B-4D21-B0DF-AE60D094F0A2}" srcOrd="1" destOrd="0" presId="urn:microsoft.com/office/officeart/2005/8/layout/orgChart1"/>
    <dgm:cxn modelId="{D3034D1A-E82C-4CB2-A87F-576BB98D1698}" type="presParOf" srcId="{46D6BB74-BC2B-4D21-B0DF-AE60D094F0A2}" destId="{3F06EED1-7E72-48DE-959F-A07BE52E5F9F}" srcOrd="0" destOrd="0" presId="urn:microsoft.com/office/officeart/2005/8/layout/orgChart1"/>
    <dgm:cxn modelId="{CCFA21C8-CB54-4AC6-91E9-96D35E865FCC}" type="presParOf" srcId="{3F06EED1-7E72-48DE-959F-A07BE52E5F9F}" destId="{0E1C9F99-8603-4B73-B999-E457FAAC7367}" srcOrd="0" destOrd="0" presId="urn:microsoft.com/office/officeart/2005/8/layout/orgChart1"/>
    <dgm:cxn modelId="{EB81E25A-5DC3-4A8A-99CA-D39FDB3A5236}" type="presParOf" srcId="{3F06EED1-7E72-48DE-959F-A07BE52E5F9F}" destId="{32745A33-3ECB-4A40-8B04-8B0328A94315}" srcOrd="1" destOrd="0" presId="urn:microsoft.com/office/officeart/2005/8/layout/orgChart1"/>
    <dgm:cxn modelId="{E9DD164F-B5CE-47B0-8020-E81F77EE1AFE}" type="presParOf" srcId="{46D6BB74-BC2B-4D21-B0DF-AE60D094F0A2}" destId="{3A97917A-3AF2-42B1-8785-3FFB501864FB}" srcOrd="1" destOrd="0" presId="urn:microsoft.com/office/officeart/2005/8/layout/orgChart1"/>
    <dgm:cxn modelId="{F40601FD-D2CF-4F76-A20E-B0F54738F630}" type="presParOf" srcId="{46D6BB74-BC2B-4D21-B0DF-AE60D094F0A2}" destId="{6EC6BA7D-601B-4141-BBBD-8571FD45D8D6}" srcOrd="2" destOrd="0" presId="urn:microsoft.com/office/officeart/2005/8/layout/orgChart1"/>
    <dgm:cxn modelId="{C3B6467B-0D92-460B-9EBC-5F5EEF2CFCC5}" type="presParOf" srcId="{F18BEEE9-7C35-4CDF-842C-252DE407707D}" destId="{D9094CEA-55D2-41F7-B4EA-7A430562B363}" srcOrd="2" destOrd="0" presId="urn:microsoft.com/office/officeart/2005/8/layout/orgChart1"/>
    <dgm:cxn modelId="{DC40A895-4982-43AE-8987-8B4BA32C1A54}" type="presParOf" srcId="{EB980FA1-929A-4453-AB52-C6CE2534C879}" destId="{C7CFBDD9-94A1-4317-8770-8539C18FD3F6}" srcOrd="4" destOrd="0" presId="urn:microsoft.com/office/officeart/2005/8/layout/orgChart1"/>
    <dgm:cxn modelId="{242552AD-0953-4093-82EF-148C2061220F}" type="presParOf" srcId="{EB980FA1-929A-4453-AB52-C6CE2534C879}" destId="{3012A2E4-106C-4174-B76B-62AF893041D6}" srcOrd="5" destOrd="0" presId="urn:microsoft.com/office/officeart/2005/8/layout/orgChart1"/>
    <dgm:cxn modelId="{233774CA-A3E6-432A-B3CE-E9311E7631F5}" type="presParOf" srcId="{3012A2E4-106C-4174-B76B-62AF893041D6}" destId="{231E5891-B1F6-4F94-AB8C-B79E5E01BFAC}" srcOrd="0" destOrd="0" presId="urn:microsoft.com/office/officeart/2005/8/layout/orgChart1"/>
    <dgm:cxn modelId="{DCB337CC-7263-45E1-ACE0-A2425C0F0E8C}" type="presParOf" srcId="{231E5891-B1F6-4F94-AB8C-B79E5E01BFAC}" destId="{657FBAF3-A1DE-4130-9CA1-4E32EE5CD9CC}" srcOrd="0" destOrd="0" presId="urn:microsoft.com/office/officeart/2005/8/layout/orgChart1"/>
    <dgm:cxn modelId="{654B5272-4B2D-42EF-9B52-CB9F86A1172C}" type="presParOf" srcId="{231E5891-B1F6-4F94-AB8C-B79E5E01BFAC}" destId="{2B4F9139-D52F-4A60-A53E-C1EDB53180B7}" srcOrd="1" destOrd="0" presId="urn:microsoft.com/office/officeart/2005/8/layout/orgChart1"/>
    <dgm:cxn modelId="{760CA1D2-65DA-49B4-B48E-8E369C971641}" type="presParOf" srcId="{3012A2E4-106C-4174-B76B-62AF893041D6}" destId="{E2E7B75F-3E56-472E-A982-4647684CB50F}" srcOrd="1" destOrd="0" presId="urn:microsoft.com/office/officeart/2005/8/layout/orgChart1"/>
    <dgm:cxn modelId="{A31D6306-8681-43BF-B0E5-E2F445AAA371}" type="presParOf" srcId="{E2E7B75F-3E56-472E-A982-4647684CB50F}" destId="{3D161375-F793-4AD6-959C-C9E299DA2DFD}" srcOrd="0" destOrd="0" presId="urn:microsoft.com/office/officeart/2005/8/layout/orgChart1"/>
    <dgm:cxn modelId="{F5D53DFF-FAF2-45C3-A6CF-06E41B405B28}" type="presParOf" srcId="{E2E7B75F-3E56-472E-A982-4647684CB50F}" destId="{D372107C-FA58-4A76-AD6D-8221626186CB}" srcOrd="1" destOrd="0" presId="urn:microsoft.com/office/officeart/2005/8/layout/orgChart1"/>
    <dgm:cxn modelId="{06580381-397B-4C87-A0B4-BF5F34A8DA3C}" type="presParOf" srcId="{D372107C-FA58-4A76-AD6D-8221626186CB}" destId="{5B4B430F-E608-4B1D-AA7D-31BCC5B3A8B4}" srcOrd="0" destOrd="0" presId="urn:microsoft.com/office/officeart/2005/8/layout/orgChart1"/>
    <dgm:cxn modelId="{CA20A1D4-D7C6-46B0-829D-074DAFB2A9B3}" type="presParOf" srcId="{5B4B430F-E608-4B1D-AA7D-31BCC5B3A8B4}" destId="{800429B6-D94B-4BD1-997B-CF5320197D41}" srcOrd="0" destOrd="0" presId="urn:microsoft.com/office/officeart/2005/8/layout/orgChart1"/>
    <dgm:cxn modelId="{99271F2D-87F5-4D84-9690-4ABC7AEE7E6A}" type="presParOf" srcId="{5B4B430F-E608-4B1D-AA7D-31BCC5B3A8B4}" destId="{AE99F897-48AC-46F9-A2FD-B5491F1A6C7C}" srcOrd="1" destOrd="0" presId="urn:microsoft.com/office/officeart/2005/8/layout/orgChart1"/>
    <dgm:cxn modelId="{58BA59B5-E608-4015-A4BB-A79CB7105F53}" type="presParOf" srcId="{D372107C-FA58-4A76-AD6D-8221626186CB}" destId="{2AF9329C-8CFA-42BF-A981-F18F30E1A487}" srcOrd="1" destOrd="0" presId="urn:microsoft.com/office/officeart/2005/8/layout/orgChart1"/>
    <dgm:cxn modelId="{1F4B983D-93CC-40A6-83E1-C592590A9F7D}" type="presParOf" srcId="{2AF9329C-8CFA-42BF-A981-F18F30E1A487}" destId="{2704C5BE-369F-431A-938E-8AB3FEDC51A2}" srcOrd="0" destOrd="0" presId="urn:microsoft.com/office/officeart/2005/8/layout/orgChart1"/>
    <dgm:cxn modelId="{3B8EEAC6-7C09-44AC-8A85-AAC6088C70F3}" type="presParOf" srcId="{2AF9329C-8CFA-42BF-A981-F18F30E1A487}" destId="{FE0D7822-9EDC-402F-ADB8-A10EEA28378F}" srcOrd="1" destOrd="0" presId="urn:microsoft.com/office/officeart/2005/8/layout/orgChart1"/>
    <dgm:cxn modelId="{BB43A102-1EBE-4153-8AC6-55CD7F880899}" type="presParOf" srcId="{FE0D7822-9EDC-402F-ADB8-A10EEA28378F}" destId="{619FC924-B9FA-4249-A79E-815521815804}" srcOrd="0" destOrd="0" presId="urn:microsoft.com/office/officeart/2005/8/layout/orgChart1"/>
    <dgm:cxn modelId="{0D267033-722A-4624-90AE-6E5F2C22FB31}" type="presParOf" srcId="{619FC924-B9FA-4249-A79E-815521815804}" destId="{491F512A-43BE-4699-9FF7-42F0B833EF9F}" srcOrd="0" destOrd="0" presId="urn:microsoft.com/office/officeart/2005/8/layout/orgChart1"/>
    <dgm:cxn modelId="{EBAFE970-6860-478E-A62A-194AD02493BB}" type="presParOf" srcId="{619FC924-B9FA-4249-A79E-815521815804}" destId="{10F94949-ECC4-43A1-84A6-673D5CF914CC}" srcOrd="1" destOrd="0" presId="urn:microsoft.com/office/officeart/2005/8/layout/orgChart1"/>
    <dgm:cxn modelId="{5F4B651A-FCCA-4385-96B8-551E8FC2A7B4}" type="presParOf" srcId="{FE0D7822-9EDC-402F-ADB8-A10EEA28378F}" destId="{519B3A4A-25DA-41B3-B1F1-A41F5820EDBD}" srcOrd="1" destOrd="0" presId="urn:microsoft.com/office/officeart/2005/8/layout/orgChart1"/>
    <dgm:cxn modelId="{E6410D13-5D51-447B-842F-8FAF87B44BB8}" type="presParOf" srcId="{FE0D7822-9EDC-402F-ADB8-A10EEA28378F}" destId="{63174C5A-D043-481E-8404-354AA30C6903}" srcOrd="2" destOrd="0" presId="urn:microsoft.com/office/officeart/2005/8/layout/orgChart1"/>
    <dgm:cxn modelId="{1CA3177D-C43D-401A-B3F0-BD77394B228A}" type="presParOf" srcId="{D372107C-FA58-4A76-AD6D-8221626186CB}" destId="{2BD6B617-9F37-4C13-A865-B9F2D141B436}" srcOrd="2" destOrd="0" presId="urn:microsoft.com/office/officeart/2005/8/layout/orgChart1"/>
    <dgm:cxn modelId="{C8EB330A-681E-4813-A827-9CCFCFA66790}" type="presParOf" srcId="{E2E7B75F-3E56-472E-A982-4647684CB50F}" destId="{0BEA03E0-3AB6-4B3D-9905-DDA6E4D7FC67}" srcOrd="2" destOrd="0" presId="urn:microsoft.com/office/officeart/2005/8/layout/orgChart1"/>
    <dgm:cxn modelId="{8D230D56-D9DA-44B5-B4AA-C0456AE5E5B2}" type="presParOf" srcId="{E2E7B75F-3E56-472E-A982-4647684CB50F}" destId="{07ADB8C6-78A7-4EE7-94FE-F2EB4B2F70E4}" srcOrd="3" destOrd="0" presId="urn:microsoft.com/office/officeart/2005/8/layout/orgChart1"/>
    <dgm:cxn modelId="{4927E853-7522-41D1-AFA2-EA19C085C0BC}" type="presParOf" srcId="{07ADB8C6-78A7-4EE7-94FE-F2EB4B2F70E4}" destId="{84417756-2D02-41CB-8509-1DD6004AA121}" srcOrd="0" destOrd="0" presId="urn:microsoft.com/office/officeart/2005/8/layout/orgChart1"/>
    <dgm:cxn modelId="{616B7008-D0D7-4003-A098-D8161A9A3FED}" type="presParOf" srcId="{84417756-2D02-41CB-8509-1DD6004AA121}" destId="{AAFD60EE-BB0B-4647-852C-9CEC01F213B4}" srcOrd="0" destOrd="0" presId="urn:microsoft.com/office/officeart/2005/8/layout/orgChart1"/>
    <dgm:cxn modelId="{0337A82A-9B61-4C31-BBFF-5B0DAB719295}" type="presParOf" srcId="{84417756-2D02-41CB-8509-1DD6004AA121}" destId="{1CEADDEE-428C-4EFF-AAF0-EF76B3AD028F}" srcOrd="1" destOrd="0" presId="urn:microsoft.com/office/officeart/2005/8/layout/orgChart1"/>
    <dgm:cxn modelId="{A2EAFD11-8E99-464E-BA2B-3930C8D86D83}" type="presParOf" srcId="{07ADB8C6-78A7-4EE7-94FE-F2EB4B2F70E4}" destId="{A32C03B2-3038-4B3A-960D-3ED903F0769F}" srcOrd="1" destOrd="0" presId="urn:microsoft.com/office/officeart/2005/8/layout/orgChart1"/>
    <dgm:cxn modelId="{79B87098-0FF0-441D-A148-B5DB4B487B83}" type="presParOf" srcId="{A32C03B2-3038-4B3A-960D-3ED903F0769F}" destId="{4E6E2761-E1D1-4D5D-80BC-7737EA7493AA}" srcOrd="0" destOrd="0" presId="urn:microsoft.com/office/officeart/2005/8/layout/orgChart1"/>
    <dgm:cxn modelId="{E1735ACB-8E11-4D68-9EA6-CC1814528EFA}" type="presParOf" srcId="{A32C03B2-3038-4B3A-960D-3ED903F0769F}" destId="{A75391E5-86A2-480D-87BF-BA54A5B64307}" srcOrd="1" destOrd="0" presId="urn:microsoft.com/office/officeart/2005/8/layout/orgChart1"/>
    <dgm:cxn modelId="{A15E4291-CA14-423B-BEE1-A6B011626E56}" type="presParOf" srcId="{A75391E5-86A2-480D-87BF-BA54A5B64307}" destId="{B271BE25-0CA2-42FF-9281-5622E0E747D6}" srcOrd="0" destOrd="0" presId="urn:microsoft.com/office/officeart/2005/8/layout/orgChart1"/>
    <dgm:cxn modelId="{64C2DBF7-538B-421D-8BFF-8854654A5F8A}" type="presParOf" srcId="{B271BE25-0CA2-42FF-9281-5622E0E747D6}" destId="{6EF01029-18F6-4324-807E-3181DB16C606}" srcOrd="0" destOrd="0" presId="urn:microsoft.com/office/officeart/2005/8/layout/orgChart1"/>
    <dgm:cxn modelId="{1408A958-731E-4CC1-9006-8C5A376E5EAE}" type="presParOf" srcId="{B271BE25-0CA2-42FF-9281-5622E0E747D6}" destId="{B97CD746-6E62-49EA-AC30-B8546F948C1A}" srcOrd="1" destOrd="0" presId="urn:microsoft.com/office/officeart/2005/8/layout/orgChart1"/>
    <dgm:cxn modelId="{913D7EF5-5399-401A-B1A0-03DDB5AC7466}" type="presParOf" srcId="{A75391E5-86A2-480D-87BF-BA54A5B64307}" destId="{A7BECC5C-5004-4397-ADF5-9CBB135DAA62}" srcOrd="1" destOrd="0" presId="urn:microsoft.com/office/officeart/2005/8/layout/orgChart1"/>
    <dgm:cxn modelId="{E1BCCEB2-D746-4A65-8173-C3D117373E45}" type="presParOf" srcId="{A75391E5-86A2-480D-87BF-BA54A5B64307}" destId="{3C292888-38FB-4124-9A9E-B29406BD71B6}" srcOrd="2" destOrd="0" presId="urn:microsoft.com/office/officeart/2005/8/layout/orgChart1"/>
    <dgm:cxn modelId="{E654BFCD-687F-48EC-85D4-B49639BF17DF}" type="presParOf" srcId="{07ADB8C6-78A7-4EE7-94FE-F2EB4B2F70E4}" destId="{3208ED22-F571-4A82-8CD5-4AAB0E2B7BF8}" srcOrd="2" destOrd="0" presId="urn:microsoft.com/office/officeart/2005/8/layout/orgChart1"/>
    <dgm:cxn modelId="{687816FC-9F71-44C6-96D8-674C2865F34F}" type="presParOf" srcId="{E2E7B75F-3E56-472E-A982-4647684CB50F}" destId="{E86F6DE9-5DF0-4A58-B05D-5A2154061B0D}" srcOrd="4" destOrd="0" presId="urn:microsoft.com/office/officeart/2005/8/layout/orgChart1"/>
    <dgm:cxn modelId="{3EF2B554-0218-40FB-A938-D9F3A9B86F95}" type="presParOf" srcId="{E2E7B75F-3E56-472E-A982-4647684CB50F}" destId="{985B6738-6147-40A9-9B56-9BF74ED6FDBF}" srcOrd="5" destOrd="0" presId="urn:microsoft.com/office/officeart/2005/8/layout/orgChart1"/>
    <dgm:cxn modelId="{7D66BE6D-1F78-41FC-9582-4A073DA6853A}" type="presParOf" srcId="{985B6738-6147-40A9-9B56-9BF74ED6FDBF}" destId="{1501CAB5-52FB-45E6-950C-D514099EA73B}" srcOrd="0" destOrd="0" presId="urn:microsoft.com/office/officeart/2005/8/layout/orgChart1"/>
    <dgm:cxn modelId="{DF6AE32C-9A15-432E-AE02-CB71E32E9FB2}" type="presParOf" srcId="{1501CAB5-52FB-45E6-950C-D514099EA73B}" destId="{62C954F2-BB4E-486B-8B36-52F731A7DA70}" srcOrd="0" destOrd="0" presId="urn:microsoft.com/office/officeart/2005/8/layout/orgChart1"/>
    <dgm:cxn modelId="{48128FA5-DAB9-4E2F-AA29-A3D6B9A42417}" type="presParOf" srcId="{1501CAB5-52FB-45E6-950C-D514099EA73B}" destId="{5462F2BE-B4B5-4B9C-958A-8E6EE342862F}" srcOrd="1" destOrd="0" presId="urn:microsoft.com/office/officeart/2005/8/layout/orgChart1"/>
    <dgm:cxn modelId="{7356D75C-04F8-45E9-9A8C-10308A3B5E6F}" type="presParOf" srcId="{985B6738-6147-40A9-9B56-9BF74ED6FDBF}" destId="{8F9E9624-0294-471D-A6E2-E66397B808FD}" srcOrd="1" destOrd="0" presId="urn:microsoft.com/office/officeart/2005/8/layout/orgChart1"/>
    <dgm:cxn modelId="{B66AA997-F4E1-449E-862A-7FFB1C923D96}" type="presParOf" srcId="{8F9E9624-0294-471D-A6E2-E66397B808FD}" destId="{30CF8BDA-5043-4640-8B6E-55CEE772BACF}" srcOrd="0" destOrd="0" presId="urn:microsoft.com/office/officeart/2005/8/layout/orgChart1"/>
    <dgm:cxn modelId="{7646026A-E8B7-4735-B23F-F397BFD30D3C}" type="presParOf" srcId="{8F9E9624-0294-471D-A6E2-E66397B808FD}" destId="{2CB37155-D59D-42D5-96F0-4C009D38DB7A}" srcOrd="1" destOrd="0" presId="urn:microsoft.com/office/officeart/2005/8/layout/orgChart1"/>
    <dgm:cxn modelId="{CCB13803-12F4-4895-9705-8366B30D979A}" type="presParOf" srcId="{2CB37155-D59D-42D5-96F0-4C009D38DB7A}" destId="{9C1A0ACA-B05D-4673-BB55-5F161EB17CE9}" srcOrd="0" destOrd="0" presId="urn:microsoft.com/office/officeart/2005/8/layout/orgChart1"/>
    <dgm:cxn modelId="{979B70F3-50B5-45AF-AA0B-BA6C7B7A7268}" type="presParOf" srcId="{9C1A0ACA-B05D-4673-BB55-5F161EB17CE9}" destId="{AE6001F3-5099-4882-8337-141DF20AAF54}" srcOrd="0" destOrd="0" presId="urn:microsoft.com/office/officeart/2005/8/layout/orgChart1"/>
    <dgm:cxn modelId="{963732F7-D7F1-488D-96FC-85CCB33D16CA}" type="presParOf" srcId="{9C1A0ACA-B05D-4673-BB55-5F161EB17CE9}" destId="{FA0EE8AD-D1A5-4F47-BD78-FBE20365A3A0}" srcOrd="1" destOrd="0" presId="urn:microsoft.com/office/officeart/2005/8/layout/orgChart1"/>
    <dgm:cxn modelId="{105AD260-F7B1-415E-B264-22CC248A508B}" type="presParOf" srcId="{2CB37155-D59D-42D5-96F0-4C009D38DB7A}" destId="{AD890004-2520-46FC-92F5-0B993098D72E}" srcOrd="1" destOrd="0" presId="urn:microsoft.com/office/officeart/2005/8/layout/orgChart1"/>
    <dgm:cxn modelId="{227C90DC-D160-4F06-BA02-C88D7A3CEC1E}" type="presParOf" srcId="{2CB37155-D59D-42D5-96F0-4C009D38DB7A}" destId="{33EDAB2E-DE0B-4491-B9A6-F7F22E1F44D8}" srcOrd="2" destOrd="0" presId="urn:microsoft.com/office/officeart/2005/8/layout/orgChart1"/>
    <dgm:cxn modelId="{3786F66D-4946-4A48-82DF-12CD7A22C23F}" type="presParOf" srcId="{985B6738-6147-40A9-9B56-9BF74ED6FDBF}" destId="{E9BB272C-C6EE-4DA8-A915-17649287BB84}" srcOrd="2" destOrd="0" presId="urn:microsoft.com/office/officeart/2005/8/layout/orgChart1"/>
    <dgm:cxn modelId="{EA58105B-41A3-4626-B47B-D6CFAB89029A}" type="presParOf" srcId="{E2E7B75F-3E56-472E-A982-4647684CB50F}" destId="{F77E88B9-7BE5-4AA6-A5F6-B762DFD1250C}" srcOrd="6" destOrd="0" presId="urn:microsoft.com/office/officeart/2005/8/layout/orgChart1"/>
    <dgm:cxn modelId="{227DB52D-AC20-4AB2-AAE1-060E26313719}" type="presParOf" srcId="{E2E7B75F-3E56-472E-A982-4647684CB50F}" destId="{5DC9600F-90FC-4744-8338-7196376C7427}" srcOrd="7" destOrd="0" presId="urn:microsoft.com/office/officeart/2005/8/layout/orgChart1"/>
    <dgm:cxn modelId="{73F76ED4-D9DC-4949-B56C-3AB809546BAC}" type="presParOf" srcId="{5DC9600F-90FC-4744-8338-7196376C7427}" destId="{F66033DE-E0A5-4B9E-B23A-476C61B70BC3}" srcOrd="0" destOrd="0" presId="urn:microsoft.com/office/officeart/2005/8/layout/orgChart1"/>
    <dgm:cxn modelId="{A579418E-4E58-45EC-BB03-C01CA01B222A}" type="presParOf" srcId="{F66033DE-E0A5-4B9E-B23A-476C61B70BC3}" destId="{3AE9D8E6-78CB-4E57-913C-921B3EB83855}" srcOrd="0" destOrd="0" presId="urn:microsoft.com/office/officeart/2005/8/layout/orgChart1"/>
    <dgm:cxn modelId="{30A9B201-D757-4107-9486-CF159B771153}" type="presParOf" srcId="{F66033DE-E0A5-4B9E-B23A-476C61B70BC3}" destId="{5DF97D4C-F799-4370-9382-6CC2D9F555E2}" srcOrd="1" destOrd="0" presId="urn:microsoft.com/office/officeart/2005/8/layout/orgChart1"/>
    <dgm:cxn modelId="{B9C1E32D-D072-49EA-AEDA-D2DE7C22CB07}" type="presParOf" srcId="{5DC9600F-90FC-4744-8338-7196376C7427}" destId="{137E0CA5-B14E-44BA-9944-9B1A79CF3C6F}" srcOrd="1" destOrd="0" presId="urn:microsoft.com/office/officeart/2005/8/layout/orgChart1"/>
    <dgm:cxn modelId="{547EFFAD-7EBB-429F-B0A6-3984F52B1D5E}" type="presParOf" srcId="{137E0CA5-B14E-44BA-9944-9B1A79CF3C6F}" destId="{DCEC783B-236B-4D59-A1D7-EA431ABCC74D}" srcOrd="0" destOrd="0" presId="urn:microsoft.com/office/officeart/2005/8/layout/orgChart1"/>
    <dgm:cxn modelId="{2D872D4F-3151-4436-93EE-36EF94A1D904}" type="presParOf" srcId="{137E0CA5-B14E-44BA-9944-9B1A79CF3C6F}" destId="{028362FD-D3C1-4A6A-8A38-B341EA133B99}" srcOrd="1" destOrd="0" presId="urn:microsoft.com/office/officeart/2005/8/layout/orgChart1"/>
    <dgm:cxn modelId="{156C2A6F-BB2D-4103-82DC-67622C599999}" type="presParOf" srcId="{028362FD-D3C1-4A6A-8A38-B341EA133B99}" destId="{F6020025-F677-487A-A863-AAF439D59883}" srcOrd="0" destOrd="0" presId="urn:microsoft.com/office/officeart/2005/8/layout/orgChart1"/>
    <dgm:cxn modelId="{3DEF42CC-3933-41F4-87B2-7B00FD0522E3}" type="presParOf" srcId="{F6020025-F677-487A-A863-AAF439D59883}" destId="{14E96A7E-27C6-42A7-A438-EF7203493C49}" srcOrd="0" destOrd="0" presId="urn:microsoft.com/office/officeart/2005/8/layout/orgChart1"/>
    <dgm:cxn modelId="{3DE752E2-367B-4BFD-9E23-034A318DB5D7}" type="presParOf" srcId="{F6020025-F677-487A-A863-AAF439D59883}" destId="{FB5225F9-6574-4E92-8B5D-415FB0D83F3C}" srcOrd="1" destOrd="0" presId="urn:microsoft.com/office/officeart/2005/8/layout/orgChart1"/>
    <dgm:cxn modelId="{C687C45D-9FDF-4ECA-9505-408D254D2ECD}" type="presParOf" srcId="{028362FD-D3C1-4A6A-8A38-B341EA133B99}" destId="{2B5B4F38-0CDC-4E61-AD58-B78EA272FC6F}" srcOrd="1" destOrd="0" presId="urn:microsoft.com/office/officeart/2005/8/layout/orgChart1"/>
    <dgm:cxn modelId="{EACAD49E-4ED1-4FF2-96AE-503D69F74CDC}" type="presParOf" srcId="{028362FD-D3C1-4A6A-8A38-B341EA133B99}" destId="{842595D2-9DD7-4A1A-AE14-4C98892F4731}" srcOrd="2" destOrd="0" presId="urn:microsoft.com/office/officeart/2005/8/layout/orgChart1"/>
    <dgm:cxn modelId="{9F4EA3AE-59CB-460D-9B4B-BF6CAF15C7A2}" type="presParOf" srcId="{5DC9600F-90FC-4744-8338-7196376C7427}" destId="{11EA3658-5775-497D-BF59-5AEEC5C87C40}" srcOrd="2" destOrd="0" presId="urn:microsoft.com/office/officeart/2005/8/layout/orgChart1"/>
    <dgm:cxn modelId="{789F46EC-EE43-493A-A6FA-CA109DC3137A}" type="presParOf" srcId="{3012A2E4-106C-4174-B76B-62AF893041D6}" destId="{B7B561AB-9A5D-4D93-B95B-36AAFF10FE8C}" srcOrd="2" destOrd="0" presId="urn:microsoft.com/office/officeart/2005/8/layout/orgChart1"/>
    <dgm:cxn modelId="{DA2AA8DE-EAE7-48EF-8A09-210517E6BEA6}" type="presParOf" srcId="{C76B0773-D04C-45C0-A442-7B8AF3686924}" destId="{97BCC7A6-510A-446B-96C8-77A4E84CB675}" srcOrd="2" destOrd="0" presId="urn:microsoft.com/office/officeart/2005/8/layout/orgChart1"/>
    <dgm:cxn modelId="{07106EC3-701E-4AC6-9B90-6BBD1972D850}" type="presParOf" srcId="{144C6721-CE18-43FF-80F9-91F9A2EAABC0}" destId="{4E29F733-5AF9-49B7-988D-862DB705FCFE}" srcOrd="4" destOrd="0" presId="urn:microsoft.com/office/officeart/2005/8/layout/orgChart1"/>
    <dgm:cxn modelId="{8DCFAC68-CA61-48FA-921D-1ABC861BD6B2}" type="presParOf" srcId="{144C6721-CE18-43FF-80F9-91F9A2EAABC0}" destId="{3CE725F4-2FDF-49BA-9717-5567664BA62F}" srcOrd="5" destOrd="0" presId="urn:microsoft.com/office/officeart/2005/8/layout/orgChart1"/>
    <dgm:cxn modelId="{481A6402-0BBD-449D-9F95-533373B13D4C}" type="presParOf" srcId="{3CE725F4-2FDF-49BA-9717-5567664BA62F}" destId="{88DEC2C2-AE80-4045-99A6-11F9EA3264E0}" srcOrd="0" destOrd="0" presId="urn:microsoft.com/office/officeart/2005/8/layout/orgChart1"/>
    <dgm:cxn modelId="{BF94D013-1D37-4F22-B54A-87497DADC773}" type="presParOf" srcId="{88DEC2C2-AE80-4045-99A6-11F9EA3264E0}" destId="{51E01FB9-5249-4526-AEE5-93DA35E01DC9}" srcOrd="0" destOrd="0" presId="urn:microsoft.com/office/officeart/2005/8/layout/orgChart1"/>
    <dgm:cxn modelId="{8A8BEE65-CD28-4EF0-A7AB-8CAB29E93DF4}" type="presParOf" srcId="{88DEC2C2-AE80-4045-99A6-11F9EA3264E0}" destId="{5F671F1A-3E12-4644-99F9-216262826E44}" srcOrd="1" destOrd="0" presId="urn:microsoft.com/office/officeart/2005/8/layout/orgChart1"/>
    <dgm:cxn modelId="{2939C558-9B27-444E-83F8-E6CBD37A50A6}" type="presParOf" srcId="{3CE725F4-2FDF-49BA-9717-5567664BA62F}" destId="{E8016E80-C275-4BF2-AC99-321801C22D11}" srcOrd="1" destOrd="0" presId="urn:microsoft.com/office/officeart/2005/8/layout/orgChart1"/>
    <dgm:cxn modelId="{13C5FB52-7D08-4C06-ADD2-FE8DF1B75D41}" type="presParOf" srcId="{E8016E80-C275-4BF2-AC99-321801C22D11}" destId="{72B19B6F-982F-486D-A443-7227F831CE53}" srcOrd="0" destOrd="0" presId="urn:microsoft.com/office/officeart/2005/8/layout/orgChart1"/>
    <dgm:cxn modelId="{6D67FE84-F7CC-4058-B9A4-D6197A6535BA}" type="presParOf" srcId="{E8016E80-C275-4BF2-AC99-321801C22D11}" destId="{052B40BF-E8BE-4003-992D-C98A55F4F47E}" srcOrd="1" destOrd="0" presId="urn:microsoft.com/office/officeart/2005/8/layout/orgChart1"/>
    <dgm:cxn modelId="{75A25356-865A-4492-BC86-9DE6A77CCB62}" type="presParOf" srcId="{052B40BF-E8BE-4003-992D-C98A55F4F47E}" destId="{B00D01C6-60BC-4515-A68D-400DEDD49CD7}" srcOrd="0" destOrd="0" presId="urn:microsoft.com/office/officeart/2005/8/layout/orgChart1"/>
    <dgm:cxn modelId="{EE0DBCE5-4002-4118-8484-90D6E1125A59}" type="presParOf" srcId="{B00D01C6-60BC-4515-A68D-400DEDD49CD7}" destId="{3468E1D9-402A-4F24-AD47-616322AAF91A}" srcOrd="0" destOrd="0" presId="urn:microsoft.com/office/officeart/2005/8/layout/orgChart1"/>
    <dgm:cxn modelId="{67D19072-9E2A-499C-A558-CF6005221ECF}" type="presParOf" srcId="{B00D01C6-60BC-4515-A68D-400DEDD49CD7}" destId="{C1535DA9-BBD8-4552-8F47-18C80CF37D73}" srcOrd="1" destOrd="0" presId="urn:microsoft.com/office/officeart/2005/8/layout/orgChart1"/>
    <dgm:cxn modelId="{CB97876C-888E-444D-864A-8981685EE624}" type="presParOf" srcId="{052B40BF-E8BE-4003-992D-C98A55F4F47E}" destId="{3D572823-3EC3-410E-83A8-6F831BDF283C}" srcOrd="1" destOrd="0" presId="urn:microsoft.com/office/officeart/2005/8/layout/orgChart1"/>
    <dgm:cxn modelId="{88C52D5D-FADD-48B1-8FA7-7BD54523E3C7}" type="presParOf" srcId="{3D572823-3EC3-410E-83A8-6F831BDF283C}" destId="{16DFDFE9-95E9-4DCF-A76C-13D9639DD7EF}" srcOrd="0" destOrd="0" presId="urn:microsoft.com/office/officeart/2005/8/layout/orgChart1"/>
    <dgm:cxn modelId="{ECDA7DD2-C23E-4CB3-9CBB-2CB46AA4A1AA}" type="presParOf" srcId="{3D572823-3EC3-410E-83A8-6F831BDF283C}" destId="{6DCA9338-8DDA-46F8-AB19-3F3EA1564A8F}" srcOrd="1" destOrd="0" presId="urn:microsoft.com/office/officeart/2005/8/layout/orgChart1"/>
    <dgm:cxn modelId="{C1408CF1-DB7C-4825-98B5-A6793C0991FE}" type="presParOf" srcId="{6DCA9338-8DDA-46F8-AB19-3F3EA1564A8F}" destId="{52C84C3B-4D81-4C5B-9666-C3804E8C3279}" srcOrd="0" destOrd="0" presId="urn:microsoft.com/office/officeart/2005/8/layout/orgChart1"/>
    <dgm:cxn modelId="{39640180-3185-4C58-BCF8-69F850489BB0}" type="presParOf" srcId="{52C84C3B-4D81-4C5B-9666-C3804E8C3279}" destId="{3DB20AC9-5A40-45F7-8C85-B586A9C9FE7C}" srcOrd="0" destOrd="0" presId="urn:microsoft.com/office/officeart/2005/8/layout/orgChart1"/>
    <dgm:cxn modelId="{620334DA-3BF2-40CC-815D-2316D6802BD3}" type="presParOf" srcId="{52C84C3B-4D81-4C5B-9666-C3804E8C3279}" destId="{3F125C11-2543-49E3-A5A4-78833377C51E}" srcOrd="1" destOrd="0" presId="urn:microsoft.com/office/officeart/2005/8/layout/orgChart1"/>
    <dgm:cxn modelId="{3A750055-A7C2-4804-8BA6-4F532DA086A0}" type="presParOf" srcId="{6DCA9338-8DDA-46F8-AB19-3F3EA1564A8F}" destId="{CDC94B72-CA54-456E-BC46-9D52A1FBBA2F}" srcOrd="1" destOrd="0" presId="urn:microsoft.com/office/officeart/2005/8/layout/orgChart1"/>
    <dgm:cxn modelId="{E6E869A1-1EFD-4AF2-8E2F-8E0899472953}" type="presParOf" srcId="{6DCA9338-8DDA-46F8-AB19-3F3EA1564A8F}" destId="{14AB5C62-2B2B-457C-976B-9F51F0E6D552}" srcOrd="2" destOrd="0" presId="urn:microsoft.com/office/officeart/2005/8/layout/orgChart1"/>
    <dgm:cxn modelId="{963B6BF7-FE13-4CA3-A8E7-5F654CF1A8AB}" type="presParOf" srcId="{3D572823-3EC3-410E-83A8-6F831BDF283C}" destId="{0DBBFC86-FA6D-4028-80D9-EE9852D1B4C2}" srcOrd="2" destOrd="0" presId="urn:microsoft.com/office/officeart/2005/8/layout/orgChart1"/>
    <dgm:cxn modelId="{EF8F936F-7681-4F1D-BDF6-F4BFACB7498B}" type="presParOf" srcId="{3D572823-3EC3-410E-83A8-6F831BDF283C}" destId="{23D1FA24-95B3-4B4D-A558-AF91725E658F}" srcOrd="3" destOrd="0" presId="urn:microsoft.com/office/officeart/2005/8/layout/orgChart1"/>
    <dgm:cxn modelId="{D7A7E1FA-1FEF-4ACF-8B58-F02C637B3838}" type="presParOf" srcId="{23D1FA24-95B3-4B4D-A558-AF91725E658F}" destId="{280A510A-B5B0-49C8-8F68-2301974B75EA}" srcOrd="0" destOrd="0" presId="urn:microsoft.com/office/officeart/2005/8/layout/orgChart1"/>
    <dgm:cxn modelId="{0792230C-FF65-48CC-A3B5-13DA9BA99D05}" type="presParOf" srcId="{280A510A-B5B0-49C8-8F68-2301974B75EA}" destId="{69CAEB5C-4467-4742-9E26-A8E342C6227A}" srcOrd="0" destOrd="0" presId="urn:microsoft.com/office/officeart/2005/8/layout/orgChart1"/>
    <dgm:cxn modelId="{515C3994-8291-4120-A530-B3BCB12B0E41}" type="presParOf" srcId="{280A510A-B5B0-49C8-8F68-2301974B75EA}" destId="{48B7653B-CD1F-40FE-B86A-55DDC301F3E8}" srcOrd="1" destOrd="0" presId="urn:microsoft.com/office/officeart/2005/8/layout/orgChart1"/>
    <dgm:cxn modelId="{B708CE15-36F7-4B36-A392-984147516803}" type="presParOf" srcId="{23D1FA24-95B3-4B4D-A558-AF91725E658F}" destId="{5AB4868B-D4C0-48CC-A8CE-EE3665608DAD}" srcOrd="1" destOrd="0" presId="urn:microsoft.com/office/officeart/2005/8/layout/orgChart1"/>
    <dgm:cxn modelId="{D6C5AAEB-E832-4806-84BC-32EFA19FE302}" type="presParOf" srcId="{23D1FA24-95B3-4B4D-A558-AF91725E658F}" destId="{F86FE72D-8DD9-4AA8-95E8-8E901653B530}" srcOrd="2" destOrd="0" presId="urn:microsoft.com/office/officeart/2005/8/layout/orgChart1"/>
    <dgm:cxn modelId="{2B686C6C-D623-4EDB-BA8C-1DA82900EFD0}" type="presParOf" srcId="{3D572823-3EC3-410E-83A8-6F831BDF283C}" destId="{D64D2EA8-C11F-4A93-BAC8-1A9E6A57395C}" srcOrd="4" destOrd="0" presId="urn:microsoft.com/office/officeart/2005/8/layout/orgChart1"/>
    <dgm:cxn modelId="{6DF5CF01-73A3-47CB-8277-53F035F91C6B}" type="presParOf" srcId="{3D572823-3EC3-410E-83A8-6F831BDF283C}" destId="{FE0EA885-006A-4F79-9A4C-668FA88AB203}" srcOrd="5" destOrd="0" presId="urn:microsoft.com/office/officeart/2005/8/layout/orgChart1"/>
    <dgm:cxn modelId="{68A42BFA-4C7D-4099-881B-08D20637CC58}" type="presParOf" srcId="{FE0EA885-006A-4F79-9A4C-668FA88AB203}" destId="{49420984-24D2-4FE7-AE48-C1687337A781}" srcOrd="0" destOrd="0" presId="urn:microsoft.com/office/officeart/2005/8/layout/orgChart1"/>
    <dgm:cxn modelId="{DE67E5D4-4632-44EB-B866-4C3747879ACD}" type="presParOf" srcId="{49420984-24D2-4FE7-AE48-C1687337A781}" destId="{F6A45E53-AB6A-492F-8836-F8EE6F6374D4}" srcOrd="0" destOrd="0" presId="urn:microsoft.com/office/officeart/2005/8/layout/orgChart1"/>
    <dgm:cxn modelId="{EF2FE96B-5219-4F3E-9293-426EC591423F}" type="presParOf" srcId="{49420984-24D2-4FE7-AE48-C1687337A781}" destId="{50D74F07-EE05-4A77-A18A-EDA5F07CB4B4}" srcOrd="1" destOrd="0" presId="urn:microsoft.com/office/officeart/2005/8/layout/orgChart1"/>
    <dgm:cxn modelId="{32A6382F-404A-48AE-9544-A12982BAA18C}" type="presParOf" srcId="{FE0EA885-006A-4F79-9A4C-668FA88AB203}" destId="{64DE3205-BE6F-4A14-9BB7-10CC611EA3B4}" srcOrd="1" destOrd="0" presId="urn:microsoft.com/office/officeart/2005/8/layout/orgChart1"/>
    <dgm:cxn modelId="{565793CE-16DF-423E-9CC1-3BD4B79317DE}" type="presParOf" srcId="{FE0EA885-006A-4F79-9A4C-668FA88AB203}" destId="{E4B78408-F64B-4975-9599-C9E1410E6947}" srcOrd="2" destOrd="0" presId="urn:microsoft.com/office/officeart/2005/8/layout/orgChart1"/>
    <dgm:cxn modelId="{220ADFB3-AD37-4A5F-9968-A0513F82B6B7}" type="presParOf" srcId="{3D572823-3EC3-410E-83A8-6F831BDF283C}" destId="{A7B85359-7D52-4C7A-9E09-17232CDD0033}" srcOrd="6" destOrd="0" presId="urn:microsoft.com/office/officeart/2005/8/layout/orgChart1"/>
    <dgm:cxn modelId="{706CF931-478D-4D40-99D0-41B447D2147D}" type="presParOf" srcId="{3D572823-3EC3-410E-83A8-6F831BDF283C}" destId="{3EEE9689-906C-4541-B748-C065BD4C034F}" srcOrd="7" destOrd="0" presId="urn:microsoft.com/office/officeart/2005/8/layout/orgChart1"/>
    <dgm:cxn modelId="{5D9DAF57-6055-42A1-9F31-AB5F453A166E}" type="presParOf" srcId="{3EEE9689-906C-4541-B748-C065BD4C034F}" destId="{1DA7830F-9476-4D93-A2AF-A02D03B1DDFD}" srcOrd="0" destOrd="0" presId="urn:microsoft.com/office/officeart/2005/8/layout/orgChart1"/>
    <dgm:cxn modelId="{160E3451-F523-45E2-AB23-6E3489B7D5CC}" type="presParOf" srcId="{1DA7830F-9476-4D93-A2AF-A02D03B1DDFD}" destId="{BBD43C2F-D7C5-4CCC-B907-47C0B64D720B}" srcOrd="0" destOrd="0" presId="urn:microsoft.com/office/officeart/2005/8/layout/orgChart1"/>
    <dgm:cxn modelId="{4D22904E-27F4-490C-B024-97C2F67151DA}" type="presParOf" srcId="{1DA7830F-9476-4D93-A2AF-A02D03B1DDFD}" destId="{E944C74E-58F7-4D3E-B8E6-532EBE504641}" srcOrd="1" destOrd="0" presId="urn:microsoft.com/office/officeart/2005/8/layout/orgChart1"/>
    <dgm:cxn modelId="{20C5AFEF-22DE-4ABC-AE44-2670CE235448}" type="presParOf" srcId="{3EEE9689-906C-4541-B748-C065BD4C034F}" destId="{A5DEED80-7599-47C6-A5AC-0691250C00A9}" srcOrd="1" destOrd="0" presId="urn:microsoft.com/office/officeart/2005/8/layout/orgChart1"/>
    <dgm:cxn modelId="{29CAE95E-EEDB-4DE6-86F3-B9B16E1BFD0A}" type="presParOf" srcId="{3EEE9689-906C-4541-B748-C065BD4C034F}" destId="{54F59EE1-538C-418B-9325-7245035FCEC0}" srcOrd="2" destOrd="0" presId="urn:microsoft.com/office/officeart/2005/8/layout/orgChart1"/>
    <dgm:cxn modelId="{2B03C823-8DAF-4C5A-8D37-FE87A63C8CD5}" type="presParOf" srcId="{3D572823-3EC3-410E-83A8-6F831BDF283C}" destId="{3A018F7A-8D3D-45F2-982C-D1575F560C62}" srcOrd="8" destOrd="0" presId="urn:microsoft.com/office/officeart/2005/8/layout/orgChart1"/>
    <dgm:cxn modelId="{1ABF3447-F85D-40EE-8229-3CC969D2CFE7}" type="presParOf" srcId="{3D572823-3EC3-410E-83A8-6F831BDF283C}" destId="{0DAB6E4B-7EE1-4AA6-8FFA-1DA800BC3007}" srcOrd="9" destOrd="0" presId="urn:microsoft.com/office/officeart/2005/8/layout/orgChart1"/>
    <dgm:cxn modelId="{9A1CCD7D-EF67-485A-B778-814BC61515B4}" type="presParOf" srcId="{0DAB6E4B-7EE1-4AA6-8FFA-1DA800BC3007}" destId="{3D5B9258-A9ED-4B99-ACFC-286CF48B248C}" srcOrd="0" destOrd="0" presId="urn:microsoft.com/office/officeart/2005/8/layout/orgChart1"/>
    <dgm:cxn modelId="{6859EE0C-6AFB-4C80-9ECF-5A95DBC3F9F5}" type="presParOf" srcId="{3D5B9258-A9ED-4B99-ACFC-286CF48B248C}" destId="{E893FB63-7DC5-493B-BE45-049F422F4605}" srcOrd="0" destOrd="0" presId="urn:microsoft.com/office/officeart/2005/8/layout/orgChart1"/>
    <dgm:cxn modelId="{AE08FD15-0C0A-41D6-8A64-B88F9F5DF4CD}" type="presParOf" srcId="{3D5B9258-A9ED-4B99-ACFC-286CF48B248C}" destId="{0E4C144F-26E4-4DD4-9ADE-C003334FE04D}" srcOrd="1" destOrd="0" presId="urn:microsoft.com/office/officeart/2005/8/layout/orgChart1"/>
    <dgm:cxn modelId="{61EFF44D-C965-4474-8832-971E8DF4E6DE}" type="presParOf" srcId="{0DAB6E4B-7EE1-4AA6-8FFA-1DA800BC3007}" destId="{4358A4BA-DD6B-4432-837A-808A383E0355}" srcOrd="1" destOrd="0" presId="urn:microsoft.com/office/officeart/2005/8/layout/orgChart1"/>
    <dgm:cxn modelId="{99EF85F3-339C-416E-AF59-6149FE5E1209}" type="presParOf" srcId="{0DAB6E4B-7EE1-4AA6-8FFA-1DA800BC3007}" destId="{41636C54-105B-4CF8-B6F9-64E40D677C63}" srcOrd="2" destOrd="0" presId="urn:microsoft.com/office/officeart/2005/8/layout/orgChart1"/>
    <dgm:cxn modelId="{754DD414-8EF7-4C17-AB04-A4D995C922B7}" type="presParOf" srcId="{052B40BF-E8BE-4003-992D-C98A55F4F47E}" destId="{5FEB0A62-71FC-4B3B-8F8C-7A85009A21C2}" srcOrd="2" destOrd="0" presId="urn:microsoft.com/office/officeart/2005/8/layout/orgChart1"/>
    <dgm:cxn modelId="{B54F42BF-0DD0-4B8E-AA09-425785072614}" type="presParOf" srcId="{E8016E80-C275-4BF2-AC99-321801C22D11}" destId="{DCB110BF-59F7-459E-B86D-0C236914C94A}" srcOrd="2" destOrd="0" presId="urn:microsoft.com/office/officeart/2005/8/layout/orgChart1"/>
    <dgm:cxn modelId="{FC73B08A-54E9-4E5E-8C99-33AF101C9A30}" type="presParOf" srcId="{E8016E80-C275-4BF2-AC99-321801C22D11}" destId="{977CEB1D-769A-4398-9380-CB9FE3D88119}" srcOrd="3" destOrd="0" presId="urn:microsoft.com/office/officeart/2005/8/layout/orgChart1"/>
    <dgm:cxn modelId="{465C41A0-7642-4471-A8AE-71E515E944F9}" type="presParOf" srcId="{977CEB1D-769A-4398-9380-CB9FE3D88119}" destId="{30FACAEA-84D3-43A6-A402-F46C09025ED3}" srcOrd="0" destOrd="0" presId="urn:microsoft.com/office/officeart/2005/8/layout/orgChart1"/>
    <dgm:cxn modelId="{DC71298C-CDF2-460F-B8CD-08AF1B75A826}" type="presParOf" srcId="{30FACAEA-84D3-43A6-A402-F46C09025ED3}" destId="{A6EBC303-4B2C-472F-8A1D-095536FAD937}" srcOrd="0" destOrd="0" presId="urn:microsoft.com/office/officeart/2005/8/layout/orgChart1"/>
    <dgm:cxn modelId="{7D76E126-04D6-4C57-AF83-F14A056A5D79}" type="presParOf" srcId="{30FACAEA-84D3-43A6-A402-F46C09025ED3}" destId="{D35D59C4-FB43-48D3-A3E0-340734E2CEA8}" srcOrd="1" destOrd="0" presId="urn:microsoft.com/office/officeart/2005/8/layout/orgChart1"/>
    <dgm:cxn modelId="{F1958AEA-E70F-412E-A796-C541629AD147}" type="presParOf" srcId="{977CEB1D-769A-4398-9380-CB9FE3D88119}" destId="{EC56CCC4-1347-42BF-8FF7-BCE9165941AF}" srcOrd="1" destOrd="0" presId="urn:microsoft.com/office/officeart/2005/8/layout/orgChart1"/>
    <dgm:cxn modelId="{71B96561-F2D7-4B8A-B70A-5A4C7A9D64E8}" type="presParOf" srcId="{977CEB1D-769A-4398-9380-CB9FE3D88119}" destId="{D01B94D3-1DBB-43C9-BDF5-DB2DEBD1F5F1}" srcOrd="2" destOrd="0" presId="urn:microsoft.com/office/officeart/2005/8/layout/orgChart1"/>
    <dgm:cxn modelId="{E63CC6B8-BADF-4DFE-948C-022A1BE1D80C}" type="presParOf" srcId="{3CE725F4-2FDF-49BA-9717-5567664BA62F}" destId="{CB85505C-4E04-415C-A24D-7239B9E8537A}" srcOrd="2" destOrd="0" presId="urn:microsoft.com/office/officeart/2005/8/layout/orgChart1"/>
    <dgm:cxn modelId="{D109A865-3D58-412D-9DD0-48BAD2A34BFC}" type="presParOf" srcId="{085BDC71-2F76-43D6-9D93-6998CEEB1978}" destId="{1A59BBF0-A877-4D8E-B30C-EDEB3AE5F52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52D9A-28AC-4D9E-9EC8-CB12A63FEEE1}">
      <dsp:nvSpPr>
        <dsp:cNvPr id="0" name=""/>
        <dsp:cNvSpPr/>
      </dsp:nvSpPr>
      <dsp:spPr>
        <a:xfrm>
          <a:off x="6268622" y="1420719"/>
          <a:ext cx="869857" cy="23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869857" y="54891"/>
              </a:lnTo>
              <a:lnTo>
                <a:pt x="869857" y="235058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  <dsp:sp modelId="{3A018F7A-8D3D-45F2-982C-D1575F560C62}">
      <dsp:nvSpPr>
        <dsp:cNvPr id="0" name=""/>
        <dsp:cNvSpPr/>
      </dsp:nvSpPr>
      <dsp:spPr>
        <a:xfrm>
          <a:off x="4847445" y="2038067"/>
          <a:ext cx="305335" cy="2138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695"/>
              </a:lnTo>
              <a:lnTo>
                <a:pt x="305335" y="213869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A7B85359-7D52-4C7A-9E09-17232CDD0033}">
      <dsp:nvSpPr>
        <dsp:cNvPr id="0" name=""/>
        <dsp:cNvSpPr/>
      </dsp:nvSpPr>
      <dsp:spPr>
        <a:xfrm>
          <a:off x="4847445" y="2038067"/>
          <a:ext cx="306759" cy="1718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562"/>
              </a:lnTo>
              <a:lnTo>
                <a:pt x="306759" y="1718562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64D2EA8-C11F-4A93-BAC8-1A9E6A57395C}">
      <dsp:nvSpPr>
        <dsp:cNvPr id="0" name=""/>
        <dsp:cNvSpPr/>
      </dsp:nvSpPr>
      <dsp:spPr>
        <a:xfrm>
          <a:off x="4847445" y="2038067"/>
          <a:ext cx="310276" cy="129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945"/>
              </a:lnTo>
              <a:lnTo>
                <a:pt x="310276" y="129494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0DBBFC86-FA6D-4028-80D9-EE9852D1B4C2}">
      <dsp:nvSpPr>
        <dsp:cNvPr id="0" name=""/>
        <dsp:cNvSpPr/>
      </dsp:nvSpPr>
      <dsp:spPr>
        <a:xfrm>
          <a:off x="4847445" y="2038067"/>
          <a:ext cx="308149" cy="881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117"/>
              </a:lnTo>
              <a:lnTo>
                <a:pt x="308149" y="881117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6DFDFE9-95E9-4DCF-A76C-13D9639DD7EF}">
      <dsp:nvSpPr>
        <dsp:cNvPr id="0" name=""/>
        <dsp:cNvSpPr/>
      </dsp:nvSpPr>
      <dsp:spPr>
        <a:xfrm>
          <a:off x="4847445" y="2038067"/>
          <a:ext cx="308149" cy="453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57"/>
              </a:lnTo>
              <a:lnTo>
                <a:pt x="308149" y="453657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72B19B6F-982F-486D-A443-7227F831CE53}">
      <dsp:nvSpPr>
        <dsp:cNvPr id="0" name=""/>
        <dsp:cNvSpPr/>
      </dsp:nvSpPr>
      <dsp:spPr>
        <a:xfrm>
          <a:off x="5399074" y="1420719"/>
          <a:ext cx="869548" cy="235058"/>
        </a:xfrm>
        <a:custGeom>
          <a:avLst/>
          <a:gdLst/>
          <a:ahLst/>
          <a:cxnLst/>
          <a:rect l="0" t="0" r="0" b="0"/>
          <a:pathLst>
            <a:path>
              <a:moveTo>
                <a:pt x="869548" y="0"/>
              </a:moveTo>
              <a:lnTo>
                <a:pt x="869548" y="54891"/>
              </a:lnTo>
              <a:lnTo>
                <a:pt x="0" y="54891"/>
              </a:lnTo>
              <a:lnTo>
                <a:pt x="0" y="235058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E29F733-5AF9-49B7-988D-862DB705FCFE}">
      <dsp:nvSpPr>
        <dsp:cNvPr id="0" name=""/>
        <dsp:cNvSpPr/>
      </dsp:nvSpPr>
      <dsp:spPr>
        <a:xfrm>
          <a:off x="3630056" y="350087"/>
          <a:ext cx="2638566" cy="693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691"/>
              </a:lnTo>
              <a:lnTo>
                <a:pt x="2638566" y="513691"/>
              </a:lnTo>
              <a:lnTo>
                <a:pt x="2638566" y="69385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F77E88B9-7BE5-4AA6-A5F6-B762DFD1250C}">
      <dsp:nvSpPr>
        <dsp:cNvPr id="0" name=""/>
        <dsp:cNvSpPr/>
      </dsp:nvSpPr>
      <dsp:spPr>
        <a:xfrm>
          <a:off x="3193573" y="2307006"/>
          <a:ext cx="224151" cy="2207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7686"/>
              </a:lnTo>
              <a:lnTo>
                <a:pt x="224151" y="220768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86F6DE9-5DF0-4A58-B05D-5A2154061B0D}">
      <dsp:nvSpPr>
        <dsp:cNvPr id="0" name=""/>
        <dsp:cNvSpPr/>
      </dsp:nvSpPr>
      <dsp:spPr>
        <a:xfrm>
          <a:off x="3193573" y="2307006"/>
          <a:ext cx="224151" cy="158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189"/>
              </a:lnTo>
              <a:lnTo>
                <a:pt x="224151" y="158718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0BEA03E0-3AB6-4B3D-9905-DDA6E4D7FC67}">
      <dsp:nvSpPr>
        <dsp:cNvPr id="0" name=""/>
        <dsp:cNvSpPr/>
      </dsp:nvSpPr>
      <dsp:spPr>
        <a:xfrm>
          <a:off x="3193573" y="2307006"/>
          <a:ext cx="224151" cy="966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693"/>
              </a:lnTo>
              <a:lnTo>
                <a:pt x="224151" y="966693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D161375-F793-4AD6-959C-C9E299DA2DFD}">
      <dsp:nvSpPr>
        <dsp:cNvPr id="0" name=""/>
        <dsp:cNvSpPr/>
      </dsp:nvSpPr>
      <dsp:spPr>
        <a:xfrm>
          <a:off x="3193573" y="2307006"/>
          <a:ext cx="224151" cy="393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554"/>
              </a:lnTo>
              <a:lnTo>
                <a:pt x="224151" y="393554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7CFBDD9-94A1-4317-8770-8539C18FD3F6}">
      <dsp:nvSpPr>
        <dsp:cNvPr id="0" name=""/>
        <dsp:cNvSpPr/>
      </dsp:nvSpPr>
      <dsp:spPr>
        <a:xfrm>
          <a:off x="2370681" y="1461368"/>
          <a:ext cx="1319598" cy="502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474"/>
              </a:lnTo>
              <a:lnTo>
                <a:pt x="1319598" y="322474"/>
              </a:lnTo>
              <a:lnTo>
                <a:pt x="1319598" y="50264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1DD64CB-02A1-4B93-BDE8-A826C32462B6}">
      <dsp:nvSpPr>
        <dsp:cNvPr id="0" name=""/>
        <dsp:cNvSpPr/>
      </dsp:nvSpPr>
      <dsp:spPr>
        <a:xfrm>
          <a:off x="2210486" y="1461368"/>
          <a:ext cx="160194" cy="502641"/>
        </a:xfrm>
        <a:custGeom>
          <a:avLst/>
          <a:gdLst/>
          <a:ahLst/>
          <a:cxnLst/>
          <a:rect l="0" t="0" r="0" b="0"/>
          <a:pathLst>
            <a:path>
              <a:moveTo>
                <a:pt x="160194" y="0"/>
              </a:moveTo>
              <a:lnTo>
                <a:pt x="160194" y="322474"/>
              </a:lnTo>
              <a:lnTo>
                <a:pt x="0" y="322474"/>
              </a:lnTo>
              <a:lnTo>
                <a:pt x="0" y="50264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F007A80-6B6E-4B34-8CC9-6E9699A22FB2}">
      <dsp:nvSpPr>
        <dsp:cNvPr id="0" name=""/>
        <dsp:cNvSpPr/>
      </dsp:nvSpPr>
      <dsp:spPr>
        <a:xfrm>
          <a:off x="853001" y="1461368"/>
          <a:ext cx="1517679" cy="502641"/>
        </a:xfrm>
        <a:custGeom>
          <a:avLst/>
          <a:gdLst/>
          <a:ahLst/>
          <a:cxnLst/>
          <a:rect l="0" t="0" r="0" b="0"/>
          <a:pathLst>
            <a:path>
              <a:moveTo>
                <a:pt x="1517679" y="0"/>
              </a:moveTo>
              <a:lnTo>
                <a:pt x="1517679" y="322474"/>
              </a:lnTo>
              <a:lnTo>
                <a:pt x="0" y="322474"/>
              </a:lnTo>
              <a:lnTo>
                <a:pt x="0" y="50264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A75630D2-8757-459F-9C18-88FFD8266AF1}">
      <dsp:nvSpPr>
        <dsp:cNvPr id="0" name=""/>
        <dsp:cNvSpPr/>
      </dsp:nvSpPr>
      <dsp:spPr>
        <a:xfrm>
          <a:off x="2370681" y="350087"/>
          <a:ext cx="1259375" cy="693859"/>
        </a:xfrm>
        <a:custGeom>
          <a:avLst/>
          <a:gdLst/>
          <a:ahLst/>
          <a:cxnLst/>
          <a:rect l="0" t="0" r="0" b="0"/>
          <a:pathLst>
            <a:path>
              <a:moveTo>
                <a:pt x="1259375" y="0"/>
              </a:moveTo>
              <a:lnTo>
                <a:pt x="1259375" y="513691"/>
              </a:lnTo>
              <a:lnTo>
                <a:pt x="0" y="513691"/>
              </a:lnTo>
              <a:lnTo>
                <a:pt x="0" y="69385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0CC0AA9-5D86-4134-89CE-6581878C70EA}">
      <dsp:nvSpPr>
        <dsp:cNvPr id="0" name=""/>
        <dsp:cNvSpPr/>
      </dsp:nvSpPr>
      <dsp:spPr>
        <a:xfrm>
          <a:off x="839471" y="350087"/>
          <a:ext cx="2790584" cy="693859"/>
        </a:xfrm>
        <a:custGeom>
          <a:avLst/>
          <a:gdLst/>
          <a:ahLst/>
          <a:cxnLst/>
          <a:rect l="0" t="0" r="0" b="0"/>
          <a:pathLst>
            <a:path>
              <a:moveTo>
                <a:pt x="2790584" y="0"/>
              </a:moveTo>
              <a:lnTo>
                <a:pt x="2790584" y="513691"/>
              </a:lnTo>
              <a:lnTo>
                <a:pt x="0" y="513691"/>
              </a:lnTo>
              <a:lnTo>
                <a:pt x="0" y="69385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85BCD7E-686B-4C19-B3DA-DDC4548A2E08}">
      <dsp:nvSpPr>
        <dsp:cNvPr id="0" name=""/>
        <dsp:cNvSpPr/>
      </dsp:nvSpPr>
      <dsp:spPr>
        <a:xfrm>
          <a:off x="3175227" y="853"/>
          <a:ext cx="909657" cy="349233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Main</a:t>
          </a:r>
          <a:endParaRPr lang="ko-KR" alt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175227" y="853"/>
        <a:ext cx="909657" cy="349233"/>
      </dsp:txXfrm>
    </dsp:sp>
    <dsp:sp modelId="{9DA261C1-ED28-423A-A16D-9D5049571D3E}">
      <dsp:nvSpPr>
        <dsp:cNvPr id="0" name=""/>
        <dsp:cNvSpPr/>
      </dsp:nvSpPr>
      <dsp:spPr>
        <a:xfrm>
          <a:off x="408416" y="1043946"/>
          <a:ext cx="862110" cy="4174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sp:txBody>
      <dsp:txXfrm>
        <a:off x="408416" y="1043946"/>
        <a:ext cx="862110" cy="417422"/>
      </dsp:txXfrm>
    </dsp:sp>
    <dsp:sp modelId="{31A87498-48DE-4333-82ED-B4B4F78253BF}">
      <dsp:nvSpPr>
        <dsp:cNvPr id="0" name=""/>
        <dsp:cNvSpPr/>
      </dsp:nvSpPr>
      <dsp:spPr>
        <a:xfrm>
          <a:off x="1630861" y="1043946"/>
          <a:ext cx="1479638" cy="4174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sp:txBody>
      <dsp:txXfrm>
        <a:off x="1630861" y="1043946"/>
        <a:ext cx="1479638" cy="417422"/>
      </dsp:txXfrm>
    </dsp:sp>
    <dsp:sp modelId="{562E8ACE-5378-4237-9976-789936AD65F6}">
      <dsp:nvSpPr>
        <dsp:cNvPr id="0" name=""/>
        <dsp:cNvSpPr/>
      </dsp:nvSpPr>
      <dsp:spPr>
        <a:xfrm>
          <a:off x="354426" y="1964010"/>
          <a:ext cx="997149" cy="3041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sp:txBody>
      <dsp:txXfrm>
        <a:off x="354426" y="1964010"/>
        <a:ext cx="997149" cy="304122"/>
      </dsp:txXfrm>
    </dsp:sp>
    <dsp:sp modelId="{319396B3-F1ED-40E2-AD61-23FDA573ABA7}">
      <dsp:nvSpPr>
        <dsp:cNvPr id="0" name=""/>
        <dsp:cNvSpPr/>
      </dsp:nvSpPr>
      <dsp:spPr>
        <a:xfrm>
          <a:off x="1711911" y="1964010"/>
          <a:ext cx="997149" cy="3041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sp:txBody>
      <dsp:txXfrm>
        <a:off x="1711911" y="1964010"/>
        <a:ext cx="997149" cy="304122"/>
      </dsp:txXfrm>
    </dsp:sp>
    <dsp:sp modelId="{657FBAF3-A1DE-4130-9CA1-4E32EE5CD9CC}">
      <dsp:nvSpPr>
        <dsp:cNvPr id="0" name=""/>
        <dsp:cNvSpPr/>
      </dsp:nvSpPr>
      <dsp:spPr>
        <a:xfrm>
          <a:off x="3069396" y="1964010"/>
          <a:ext cx="1241765" cy="342996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069396" y="1964010"/>
        <a:ext cx="1241765" cy="342996"/>
      </dsp:txXfrm>
    </dsp:sp>
    <dsp:sp modelId="{800429B6-D94B-4BD1-997B-CF5320197D41}">
      <dsp:nvSpPr>
        <dsp:cNvPr id="0" name=""/>
        <dsp:cNvSpPr/>
      </dsp:nvSpPr>
      <dsp:spPr>
        <a:xfrm>
          <a:off x="3417724" y="2551536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sp:txBody>
      <dsp:txXfrm>
        <a:off x="3417724" y="2551536"/>
        <a:ext cx="1110260" cy="298048"/>
      </dsp:txXfrm>
    </dsp:sp>
    <dsp:sp modelId="{AAFD60EE-BB0B-4647-852C-9CEC01F213B4}">
      <dsp:nvSpPr>
        <dsp:cNvPr id="0" name=""/>
        <dsp:cNvSpPr/>
      </dsp:nvSpPr>
      <dsp:spPr>
        <a:xfrm>
          <a:off x="3417724" y="3124675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sp:txBody>
      <dsp:txXfrm>
        <a:off x="3417724" y="3124675"/>
        <a:ext cx="1110260" cy="298048"/>
      </dsp:txXfrm>
    </dsp:sp>
    <dsp:sp modelId="{62C954F2-BB4E-486B-8B36-52F731A7DA70}">
      <dsp:nvSpPr>
        <dsp:cNvPr id="0" name=""/>
        <dsp:cNvSpPr/>
      </dsp:nvSpPr>
      <dsp:spPr>
        <a:xfrm>
          <a:off x="3417724" y="3745172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sp:txBody>
      <dsp:txXfrm>
        <a:off x="3417724" y="3745172"/>
        <a:ext cx="1110260" cy="298048"/>
      </dsp:txXfrm>
    </dsp:sp>
    <dsp:sp modelId="{3AE9D8E6-78CB-4E57-913C-921B3EB83855}">
      <dsp:nvSpPr>
        <dsp:cNvPr id="0" name=""/>
        <dsp:cNvSpPr/>
      </dsp:nvSpPr>
      <dsp:spPr>
        <a:xfrm>
          <a:off x="3417724" y="4365669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sp:txBody>
      <dsp:txXfrm>
        <a:off x="3417724" y="4365669"/>
        <a:ext cx="1110260" cy="298048"/>
      </dsp:txXfrm>
    </dsp:sp>
    <dsp:sp modelId="{51E01FB9-5249-4526-AEE5-93DA35E01DC9}">
      <dsp:nvSpPr>
        <dsp:cNvPr id="0" name=""/>
        <dsp:cNvSpPr/>
      </dsp:nvSpPr>
      <dsp:spPr>
        <a:xfrm>
          <a:off x="5708919" y="1043946"/>
          <a:ext cx="1119406" cy="376773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708919" y="1043946"/>
        <a:ext cx="1119406" cy="376773"/>
      </dsp:txXfrm>
    </dsp:sp>
    <dsp:sp modelId="{3468E1D9-402A-4F24-AD47-616322AAF91A}">
      <dsp:nvSpPr>
        <dsp:cNvPr id="0" name=""/>
        <dsp:cNvSpPr/>
      </dsp:nvSpPr>
      <dsp:spPr>
        <a:xfrm>
          <a:off x="4709538" y="1655778"/>
          <a:ext cx="1379070" cy="382289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sp:txBody>
      <dsp:txXfrm>
        <a:off x="4709538" y="1655778"/>
        <a:ext cx="1379070" cy="382289"/>
      </dsp:txXfrm>
    </dsp:sp>
    <dsp:sp modelId="{3DB20AC9-5A40-45F7-8C85-B586A9C9FE7C}">
      <dsp:nvSpPr>
        <dsp:cNvPr id="0" name=""/>
        <dsp:cNvSpPr/>
      </dsp:nvSpPr>
      <dsp:spPr>
        <a:xfrm>
          <a:off x="5155594" y="2345656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sp:txBody>
      <dsp:txXfrm>
        <a:off x="5155594" y="2345656"/>
        <a:ext cx="751813" cy="292137"/>
      </dsp:txXfrm>
    </dsp:sp>
    <dsp:sp modelId="{69CAEB5C-4467-4742-9E26-A8E342C6227A}">
      <dsp:nvSpPr>
        <dsp:cNvPr id="0" name=""/>
        <dsp:cNvSpPr/>
      </dsp:nvSpPr>
      <dsp:spPr>
        <a:xfrm>
          <a:off x="5155594" y="2773117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sp:txBody>
      <dsp:txXfrm>
        <a:off x="5155594" y="2773117"/>
        <a:ext cx="751813" cy="292137"/>
      </dsp:txXfrm>
    </dsp:sp>
    <dsp:sp modelId="{F6A45E53-AB6A-492F-8836-F8EE6F6374D4}">
      <dsp:nvSpPr>
        <dsp:cNvPr id="0" name=""/>
        <dsp:cNvSpPr/>
      </dsp:nvSpPr>
      <dsp:spPr>
        <a:xfrm>
          <a:off x="5157722" y="3186944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sp:txBody>
      <dsp:txXfrm>
        <a:off x="5157722" y="3186944"/>
        <a:ext cx="751813" cy="292137"/>
      </dsp:txXfrm>
    </dsp:sp>
    <dsp:sp modelId="{BBD43C2F-D7C5-4CCC-B907-47C0B64D720B}">
      <dsp:nvSpPr>
        <dsp:cNvPr id="0" name=""/>
        <dsp:cNvSpPr/>
      </dsp:nvSpPr>
      <dsp:spPr>
        <a:xfrm>
          <a:off x="5154204" y="3610561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sp:txBody>
      <dsp:txXfrm>
        <a:off x="5154204" y="3610561"/>
        <a:ext cx="751813" cy="292137"/>
      </dsp:txXfrm>
    </dsp:sp>
    <dsp:sp modelId="{E893FB63-7DC5-493B-BE45-049F422F4605}">
      <dsp:nvSpPr>
        <dsp:cNvPr id="0" name=""/>
        <dsp:cNvSpPr/>
      </dsp:nvSpPr>
      <dsp:spPr>
        <a:xfrm>
          <a:off x="5152780" y="4030694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sp:txBody>
      <dsp:txXfrm>
        <a:off x="5152780" y="4030694"/>
        <a:ext cx="751813" cy="292137"/>
      </dsp:txXfrm>
    </dsp:sp>
    <dsp:sp modelId="{8F462532-7151-40E4-9C83-E642C27CBC10}">
      <dsp:nvSpPr>
        <dsp:cNvPr id="0" name=""/>
        <dsp:cNvSpPr/>
      </dsp:nvSpPr>
      <dsp:spPr>
        <a:xfrm>
          <a:off x="6448944" y="1655778"/>
          <a:ext cx="1379070" cy="660305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항목</a:t>
          </a:r>
          <a:endParaRPr lang="en-US" altLang="ko-KR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숨기기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보이기</a:t>
          </a:r>
          <a:endParaRPr lang="en-US" altLang="ko-KR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448944" y="1655778"/>
        <a:ext cx="1379070" cy="660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10BF-59F7-459E-B86D-0C236914C94A}">
      <dsp:nvSpPr>
        <dsp:cNvPr id="0" name=""/>
        <dsp:cNvSpPr/>
      </dsp:nvSpPr>
      <dsp:spPr>
        <a:xfrm>
          <a:off x="6997702" y="1794389"/>
          <a:ext cx="898115" cy="195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82"/>
              </a:lnTo>
              <a:lnTo>
                <a:pt x="898115" y="98382"/>
              </a:lnTo>
              <a:lnTo>
                <a:pt x="898115" y="1955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018F7A-8D3D-45F2-982C-D1575F560C62}">
      <dsp:nvSpPr>
        <dsp:cNvPr id="0" name=""/>
        <dsp:cNvSpPr/>
      </dsp:nvSpPr>
      <dsp:spPr>
        <a:xfrm>
          <a:off x="6004280" y="2319245"/>
          <a:ext cx="327049" cy="1457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685"/>
              </a:lnTo>
              <a:lnTo>
                <a:pt x="327049" y="1457685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B85359-7D52-4C7A-9E09-17232CDD0033}">
      <dsp:nvSpPr>
        <dsp:cNvPr id="0" name=""/>
        <dsp:cNvSpPr/>
      </dsp:nvSpPr>
      <dsp:spPr>
        <a:xfrm>
          <a:off x="6004280" y="2319245"/>
          <a:ext cx="327049" cy="1180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97"/>
              </a:lnTo>
              <a:lnTo>
                <a:pt x="327049" y="1180897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4D2EA8-C11F-4A93-BAC8-1A9E6A57395C}">
      <dsp:nvSpPr>
        <dsp:cNvPr id="0" name=""/>
        <dsp:cNvSpPr/>
      </dsp:nvSpPr>
      <dsp:spPr>
        <a:xfrm>
          <a:off x="6004280" y="2319245"/>
          <a:ext cx="327049" cy="90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230"/>
              </a:lnTo>
              <a:lnTo>
                <a:pt x="327049" y="902230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BBFC86-FA6D-4028-80D9-EE9852D1B4C2}">
      <dsp:nvSpPr>
        <dsp:cNvPr id="0" name=""/>
        <dsp:cNvSpPr/>
      </dsp:nvSpPr>
      <dsp:spPr>
        <a:xfrm>
          <a:off x="6004280" y="2319245"/>
          <a:ext cx="327049" cy="62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843"/>
              </a:lnTo>
              <a:lnTo>
                <a:pt x="327049" y="62884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DFDFE9-95E9-4DCF-A76C-13D9639DD7EF}">
      <dsp:nvSpPr>
        <dsp:cNvPr id="0" name=""/>
        <dsp:cNvSpPr/>
      </dsp:nvSpPr>
      <dsp:spPr>
        <a:xfrm>
          <a:off x="6004280" y="2319245"/>
          <a:ext cx="327049" cy="34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104"/>
              </a:lnTo>
              <a:lnTo>
                <a:pt x="327049" y="348104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B19B6F-982F-486D-A443-7227F831CE53}">
      <dsp:nvSpPr>
        <dsp:cNvPr id="0" name=""/>
        <dsp:cNvSpPr/>
      </dsp:nvSpPr>
      <dsp:spPr>
        <a:xfrm>
          <a:off x="6536123" y="1794389"/>
          <a:ext cx="461578" cy="195553"/>
        </a:xfrm>
        <a:custGeom>
          <a:avLst/>
          <a:gdLst/>
          <a:ahLst/>
          <a:cxnLst/>
          <a:rect l="0" t="0" r="0" b="0"/>
          <a:pathLst>
            <a:path>
              <a:moveTo>
                <a:pt x="461578" y="0"/>
              </a:moveTo>
              <a:lnTo>
                <a:pt x="461578" y="98382"/>
              </a:lnTo>
              <a:lnTo>
                <a:pt x="0" y="98382"/>
              </a:lnTo>
              <a:lnTo>
                <a:pt x="0" y="19555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29F733-5AF9-49B7-988D-862DB705FCFE}">
      <dsp:nvSpPr>
        <dsp:cNvPr id="0" name=""/>
        <dsp:cNvSpPr/>
      </dsp:nvSpPr>
      <dsp:spPr>
        <a:xfrm>
          <a:off x="3903642" y="1182173"/>
          <a:ext cx="3094059" cy="39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07"/>
              </a:lnTo>
              <a:lnTo>
                <a:pt x="3094059" y="300307"/>
              </a:lnTo>
              <a:lnTo>
                <a:pt x="3094059" y="39747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CEC783B-236B-4D59-A1D7-EA431ABCC74D}">
      <dsp:nvSpPr>
        <dsp:cNvPr id="0" name=""/>
        <dsp:cNvSpPr/>
      </dsp:nvSpPr>
      <dsp:spPr>
        <a:xfrm>
          <a:off x="4975252" y="3400175"/>
          <a:ext cx="120882" cy="323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25"/>
              </a:lnTo>
              <a:lnTo>
                <a:pt x="120882" y="323025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7E88B9-7BE5-4AA6-A5F6-B762DFD1250C}">
      <dsp:nvSpPr>
        <dsp:cNvPr id="0" name=""/>
        <dsp:cNvSpPr/>
      </dsp:nvSpPr>
      <dsp:spPr>
        <a:xfrm>
          <a:off x="4091853" y="2336014"/>
          <a:ext cx="1210810" cy="852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001"/>
              </a:lnTo>
              <a:lnTo>
                <a:pt x="1210810" y="755001"/>
              </a:lnTo>
              <a:lnTo>
                <a:pt x="1210810" y="85217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0CF8BDA-5043-4640-8B6E-55CEE772BACF}">
      <dsp:nvSpPr>
        <dsp:cNvPr id="0" name=""/>
        <dsp:cNvSpPr/>
      </dsp:nvSpPr>
      <dsp:spPr>
        <a:xfrm>
          <a:off x="4132076" y="3388301"/>
          <a:ext cx="173723" cy="292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277"/>
              </a:lnTo>
              <a:lnTo>
                <a:pt x="173723" y="292277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6F6DE9-5DF0-4A58-B05D-5A2154061B0D}">
      <dsp:nvSpPr>
        <dsp:cNvPr id="0" name=""/>
        <dsp:cNvSpPr/>
      </dsp:nvSpPr>
      <dsp:spPr>
        <a:xfrm>
          <a:off x="4091853" y="2336014"/>
          <a:ext cx="292215" cy="852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001"/>
              </a:lnTo>
              <a:lnTo>
                <a:pt x="292215" y="755001"/>
              </a:lnTo>
              <a:lnTo>
                <a:pt x="292215" y="85217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6E2761-E1D1-4D5D-80BC-7737EA7493AA}">
      <dsp:nvSpPr>
        <dsp:cNvPr id="0" name=""/>
        <dsp:cNvSpPr/>
      </dsp:nvSpPr>
      <dsp:spPr>
        <a:xfrm>
          <a:off x="3307755" y="3388301"/>
          <a:ext cx="125610" cy="34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591"/>
              </a:lnTo>
              <a:lnTo>
                <a:pt x="125610" y="34559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EA03E0-3AB6-4B3D-9905-DDA6E4D7FC67}">
      <dsp:nvSpPr>
        <dsp:cNvPr id="0" name=""/>
        <dsp:cNvSpPr/>
      </dsp:nvSpPr>
      <dsp:spPr>
        <a:xfrm>
          <a:off x="3559747" y="2336014"/>
          <a:ext cx="532106" cy="852171"/>
        </a:xfrm>
        <a:custGeom>
          <a:avLst/>
          <a:gdLst/>
          <a:ahLst/>
          <a:cxnLst/>
          <a:rect l="0" t="0" r="0" b="0"/>
          <a:pathLst>
            <a:path>
              <a:moveTo>
                <a:pt x="532106" y="0"/>
              </a:moveTo>
              <a:lnTo>
                <a:pt x="532106" y="755001"/>
              </a:lnTo>
              <a:lnTo>
                <a:pt x="0" y="755001"/>
              </a:lnTo>
              <a:lnTo>
                <a:pt x="0" y="85217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704C5BE-369F-431A-938E-8AB3FEDC51A2}">
      <dsp:nvSpPr>
        <dsp:cNvPr id="0" name=""/>
        <dsp:cNvSpPr/>
      </dsp:nvSpPr>
      <dsp:spPr>
        <a:xfrm>
          <a:off x="2491667" y="3388301"/>
          <a:ext cx="91440" cy="345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591"/>
              </a:lnTo>
              <a:lnTo>
                <a:pt x="117377" y="34559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161375-F793-4AD6-959C-C9E299DA2DFD}">
      <dsp:nvSpPr>
        <dsp:cNvPr id="0" name=""/>
        <dsp:cNvSpPr/>
      </dsp:nvSpPr>
      <dsp:spPr>
        <a:xfrm>
          <a:off x="2789379" y="2336014"/>
          <a:ext cx="1302474" cy="852171"/>
        </a:xfrm>
        <a:custGeom>
          <a:avLst/>
          <a:gdLst/>
          <a:ahLst/>
          <a:cxnLst/>
          <a:rect l="0" t="0" r="0" b="0"/>
          <a:pathLst>
            <a:path>
              <a:moveTo>
                <a:pt x="1302474" y="0"/>
              </a:moveTo>
              <a:lnTo>
                <a:pt x="1302474" y="755001"/>
              </a:lnTo>
              <a:lnTo>
                <a:pt x="0" y="755001"/>
              </a:lnTo>
              <a:lnTo>
                <a:pt x="0" y="85217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CFBDD9-94A1-4317-8770-8539C18FD3F6}">
      <dsp:nvSpPr>
        <dsp:cNvPr id="0" name=""/>
        <dsp:cNvSpPr/>
      </dsp:nvSpPr>
      <dsp:spPr>
        <a:xfrm>
          <a:off x="3050462" y="1837718"/>
          <a:ext cx="1041390" cy="24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14"/>
              </a:lnTo>
              <a:lnTo>
                <a:pt x="1041390" y="151914"/>
              </a:lnTo>
              <a:lnTo>
                <a:pt x="1041390" y="249085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928988-2755-4DAA-AF01-43F3935A10BB}">
      <dsp:nvSpPr>
        <dsp:cNvPr id="0" name=""/>
        <dsp:cNvSpPr/>
      </dsp:nvSpPr>
      <dsp:spPr>
        <a:xfrm>
          <a:off x="2102400" y="2317440"/>
          <a:ext cx="187734" cy="29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963"/>
              </a:lnTo>
              <a:lnTo>
                <a:pt x="187734" y="298963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DD64CB-02A1-4B93-BDE8-A826C32462B6}">
      <dsp:nvSpPr>
        <dsp:cNvPr id="0" name=""/>
        <dsp:cNvSpPr/>
      </dsp:nvSpPr>
      <dsp:spPr>
        <a:xfrm>
          <a:off x="2410955" y="1837718"/>
          <a:ext cx="639507" cy="248950"/>
        </a:xfrm>
        <a:custGeom>
          <a:avLst/>
          <a:gdLst/>
          <a:ahLst/>
          <a:cxnLst/>
          <a:rect l="0" t="0" r="0" b="0"/>
          <a:pathLst>
            <a:path>
              <a:moveTo>
                <a:pt x="639507" y="0"/>
              </a:moveTo>
              <a:lnTo>
                <a:pt x="639507" y="151780"/>
              </a:lnTo>
              <a:lnTo>
                <a:pt x="0" y="151780"/>
              </a:lnTo>
              <a:lnTo>
                <a:pt x="0" y="248950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8E6D28-8617-4760-9022-D71539049C60}">
      <dsp:nvSpPr>
        <dsp:cNvPr id="0" name=""/>
        <dsp:cNvSpPr/>
      </dsp:nvSpPr>
      <dsp:spPr>
        <a:xfrm>
          <a:off x="1138980" y="2324830"/>
          <a:ext cx="135756" cy="287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430"/>
              </a:lnTo>
              <a:lnTo>
                <a:pt x="135756" y="287430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F007A80-6B6E-4B34-8CC9-6E9699A22FB2}">
      <dsp:nvSpPr>
        <dsp:cNvPr id="0" name=""/>
        <dsp:cNvSpPr/>
      </dsp:nvSpPr>
      <dsp:spPr>
        <a:xfrm>
          <a:off x="1446509" y="1837718"/>
          <a:ext cx="1603952" cy="248950"/>
        </a:xfrm>
        <a:custGeom>
          <a:avLst/>
          <a:gdLst/>
          <a:ahLst/>
          <a:cxnLst/>
          <a:rect l="0" t="0" r="0" b="0"/>
          <a:pathLst>
            <a:path>
              <a:moveTo>
                <a:pt x="1603952" y="0"/>
              </a:moveTo>
              <a:lnTo>
                <a:pt x="1603952" y="151780"/>
              </a:lnTo>
              <a:lnTo>
                <a:pt x="0" y="151780"/>
              </a:lnTo>
              <a:lnTo>
                <a:pt x="0" y="248950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5630D2-8757-459F-9C18-88FFD8266AF1}">
      <dsp:nvSpPr>
        <dsp:cNvPr id="0" name=""/>
        <dsp:cNvSpPr/>
      </dsp:nvSpPr>
      <dsp:spPr>
        <a:xfrm>
          <a:off x="3050462" y="1182173"/>
          <a:ext cx="853179" cy="396363"/>
        </a:xfrm>
        <a:custGeom>
          <a:avLst/>
          <a:gdLst/>
          <a:ahLst/>
          <a:cxnLst/>
          <a:rect l="0" t="0" r="0" b="0"/>
          <a:pathLst>
            <a:path>
              <a:moveTo>
                <a:pt x="853179" y="0"/>
              </a:moveTo>
              <a:lnTo>
                <a:pt x="853179" y="299192"/>
              </a:lnTo>
              <a:lnTo>
                <a:pt x="0" y="299192"/>
              </a:lnTo>
              <a:lnTo>
                <a:pt x="0" y="39636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B375ED-7DED-476C-BC36-A71703848399}">
      <dsp:nvSpPr>
        <dsp:cNvPr id="0" name=""/>
        <dsp:cNvSpPr/>
      </dsp:nvSpPr>
      <dsp:spPr>
        <a:xfrm>
          <a:off x="72376" y="1901291"/>
          <a:ext cx="113863" cy="279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980"/>
              </a:lnTo>
              <a:lnTo>
                <a:pt x="113863" y="279980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CC0AA9-5D86-4134-89CE-6581878C70EA}">
      <dsp:nvSpPr>
        <dsp:cNvPr id="0" name=""/>
        <dsp:cNvSpPr/>
      </dsp:nvSpPr>
      <dsp:spPr>
        <a:xfrm>
          <a:off x="360464" y="1182173"/>
          <a:ext cx="3543177" cy="396363"/>
        </a:xfrm>
        <a:custGeom>
          <a:avLst/>
          <a:gdLst/>
          <a:ahLst/>
          <a:cxnLst/>
          <a:rect l="0" t="0" r="0" b="0"/>
          <a:pathLst>
            <a:path>
              <a:moveTo>
                <a:pt x="3543177" y="0"/>
              </a:moveTo>
              <a:lnTo>
                <a:pt x="3543177" y="299192"/>
              </a:lnTo>
              <a:lnTo>
                <a:pt x="0" y="299192"/>
              </a:lnTo>
              <a:lnTo>
                <a:pt x="0" y="39636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5BCD7E-686B-4C19-B3DA-DDC4548A2E08}">
      <dsp:nvSpPr>
        <dsp:cNvPr id="0" name=""/>
        <dsp:cNvSpPr/>
      </dsp:nvSpPr>
      <dsp:spPr>
        <a:xfrm>
          <a:off x="3613467" y="970068"/>
          <a:ext cx="580348" cy="212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</a:t>
          </a:r>
        </a:p>
      </dsp:txBody>
      <dsp:txXfrm>
        <a:off x="3613467" y="970068"/>
        <a:ext cx="580348" cy="212104"/>
      </dsp:txXfrm>
    </dsp:sp>
    <dsp:sp modelId="{9DA261C1-ED28-423A-A16D-9D5049571D3E}">
      <dsp:nvSpPr>
        <dsp:cNvPr id="0" name=""/>
        <dsp:cNvSpPr/>
      </dsp:nvSpPr>
      <dsp:spPr>
        <a:xfrm>
          <a:off x="355" y="1578537"/>
          <a:ext cx="720218" cy="3227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sp:txBody>
      <dsp:txXfrm>
        <a:off x="355" y="1578537"/>
        <a:ext cx="720218" cy="322754"/>
      </dsp:txXfrm>
    </dsp:sp>
    <dsp:sp modelId="{FE73208B-F308-4B8D-B89D-A9AC800D495B}">
      <dsp:nvSpPr>
        <dsp:cNvPr id="0" name=""/>
        <dsp:cNvSpPr/>
      </dsp:nvSpPr>
      <dsp:spPr>
        <a:xfrm>
          <a:off x="186240" y="2017391"/>
          <a:ext cx="576434" cy="3277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 상세 창</a:t>
          </a:r>
        </a:p>
      </dsp:txBody>
      <dsp:txXfrm>
        <a:off x="186240" y="2017391"/>
        <a:ext cx="576434" cy="327760"/>
      </dsp:txXfrm>
    </dsp:sp>
    <dsp:sp modelId="{31A87498-48DE-4333-82ED-B4B4F78253BF}">
      <dsp:nvSpPr>
        <dsp:cNvPr id="0" name=""/>
        <dsp:cNvSpPr/>
      </dsp:nvSpPr>
      <dsp:spPr>
        <a:xfrm>
          <a:off x="2523539" y="1578537"/>
          <a:ext cx="1053847" cy="259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sp:txBody>
      <dsp:txXfrm>
        <a:off x="2523539" y="1578537"/>
        <a:ext cx="1053847" cy="259181"/>
      </dsp:txXfrm>
    </dsp:sp>
    <dsp:sp modelId="{562E8ACE-5378-4237-9976-789936AD65F6}">
      <dsp:nvSpPr>
        <dsp:cNvPr id="0" name=""/>
        <dsp:cNvSpPr/>
      </dsp:nvSpPr>
      <dsp:spPr>
        <a:xfrm>
          <a:off x="1062098" y="2086669"/>
          <a:ext cx="768822" cy="238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sp:txBody>
      <dsp:txXfrm>
        <a:off x="1062098" y="2086669"/>
        <a:ext cx="768822" cy="238160"/>
      </dsp:txXfrm>
    </dsp:sp>
    <dsp:sp modelId="{DA62AFF9-A5B5-4B9E-A4CD-850ECD4041B8}">
      <dsp:nvSpPr>
        <dsp:cNvPr id="0" name=""/>
        <dsp:cNvSpPr/>
      </dsp:nvSpPr>
      <dsp:spPr>
        <a:xfrm>
          <a:off x="1274737" y="2449934"/>
          <a:ext cx="623205" cy="324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 상세 창</a:t>
          </a:r>
        </a:p>
      </dsp:txBody>
      <dsp:txXfrm>
        <a:off x="1274737" y="2449934"/>
        <a:ext cx="623205" cy="324651"/>
      </dsp:txXfrm>
    </dsp:sp>
    <dsp:sp modelId="{319396B3-F1ED-40E2-AD61-23FDA573ABA7}">
      <dsp:nvSpPr>
        <dsp:cNvPr id="0" name=""/>
        <dsp:cNvSpPr/>
      </dsp:nvSpPr>
      <dsp:spPr>
        <a:xfrm>
          <a:off x="2025262" y="2086669"/>
          <a:ext cx="771386" cy="23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sp:txBody>
      <dsp:txXfrm>
        <a:off x="2025262" y="2086669"/>
        <a:ext cx="771386" cy="230770"/>
      </dsp:txXfrm>
    </dsp:sp>
    <dsp:sp modelId="{0E1C9F99-8603-4B73-B999-E457FAAC7367}">
      <dsp:nvSpPr>
        <dsp:cNvPr id="0" name=""/>
        <dsp:cNvSpPr/>
      </dsp:nvSpPr>
      <dsp:spPr>
        <a:xfrm>
          <a:off x="2290135" y="2489959"/>
          <a:ext cx="598024" cy="2528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90135" y="2489959"/>
        <a:ext cx="598024" cy="252888"/>
      </dsp:txXfrm>
    </dsp:sp>
    <dsp:sp modelId="{657FBAF3-A1DE-4130-9CA1-4E32EE5CD9CC}">
      <dsp:nvSpPr>
        <dsp:cNvPr id="0" name=""/>
        <dsp:cNvSpPr/>
      </dsp:nvSpPr>
      <dsp:spPr>
        <a:xfrm>
          <a:off x="3487420" y="2086803"/>
          <a:ext cx="1208866" cy="249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87420" y="2086803"/>
        <a:ext cx="1208866" cy="249210"/>
      </dsp:txXfrm>
    </dsp:sp>
    <dsp:sp modelId="{800429B6-D94B-4BD1-997B-CF5320197D41}">
      <dsp:nvSpPr>
        <dsp:cNvPr id="0" name=""/>
        <dsp:cNvSpPr/>
      </dsp:nvSpPr>
      <dsp:spPr>
        <a:xfrm>
          <a:off x="2474389" y="3188185"/>
          <a:ext cx="629979" cy="2001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sp:txBody>
      <dsp:txXfrm>
        <a:off x="2474389" y="3188185"/>
        <a:ext cx="629979" cy="200115"/>
      </dsp:txXfrm>
    </dsp:sp>
    <dsp:sp modelId="{491F512A-43BE-4699-9FF7-42F0B833EF9F}">
      <dsp:nvSpPr>
        <dsp:cNvPr id="0" name=""/>
        <dsp:cNvSpPr/>
      </dsp:nvSpPr>
      <dsp:spPr>
        <a:xfrm>
          <a:off x="2609044" y="3546597"/>
          <a:ext cx="567837" cy="3745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 상세 창</a:t>
          </a:r>
        </a:p>
      </dsp:txBody>
      <dsp:txXfrm>
        <a:off x="2609044" y="3546597"/>
        <a:ext cx="567837" cy="374592"/>
      </dsp:txXfrm>
    </dsp:sp>
    <dsp:sp modelId="{AAFD60EE-BB0B-4647-852C-9CEC01F213B4}">
      <dsp:nvSpPr>
        <dsp:cNvPr id="0" name=""/>
        <dsp:cNvSpPr/>
      </dsp:nvSpPr>
      <dsp:spPr>
        <a:xfrm>
          <a:off x="3244757" y="3188185"/>
          <a:ext cx="629979" cy="2001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sp:txBody>
      <dsp:txXfrm>
        <a:off x="3244757" y="3188185"/>
        <a:ext cx="629979" cy="200115"/>
      </dsp:txXfrm>
    </dsp:sp>
    <dsp:sp modelId="{6EF01029-18F6-4324-807E-3181DB16C606}">
      <dsp:nvSpPr>
        <dsp:cNvPr id="0" name=""/>
        <dsp:cNvSpPr/>
      </dsp:nvSpPr>
      <dsp:spPr>
        <a:xfrm>
          <a:off x="3433365" y="3546597"/>
          <a:ext cx="562552" cy="3745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</a:t>
          </a: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수정 상세 창</a:t>
          </a:r>
        </a:p>
      </dsp:txBody>
      <dsp:txXfrm>
        <a:off x="3433365" y="3546597"/>
        <a:ext cx="562552" cy="374592"/>
      </dsp:txXfrm>
    </dsp:sp>
    <dsp:sp modelId="{62C954F2-BB4E-486B-8B36-52F731A7DA70}">
      <dsp:nvSpPr>
        <dsp:cNvPr id="0" name=""/>
        <dsp:cNvSpPr/>
      </dsp:nvSpPr>
      <dsp:spPr>
        <a:xfrm>
          <a:off x="4069078" y="3188185"/>
          <a:ext cx="629979" cy="2001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sp:txBody>
      <dsp:txXfrm>
        <a:off x="4069078" y="3188185"/>
        <a:ext cx="629979" cy="200115"/>
      </dsp:txXfrm>
    </dsp:sp>
    <dsp:sp modelId="{AE6001F3-5099-4882-8337-141DF20AAF54}">
      <dsp:nvSpPr>
        <dsp:cNvPr id="0" name=""/>
        <dsp:cNvSpPr/>
      </dsp:nvSpPr>
      <dsp:spPr>
        <a:xfrm>
          <a:off x="4305799" y="3608892"/>
          <a:ext cx="592175" cy="1433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305799" y="3608892"/>
        <a:ext cx="592175" cy="143372"/>
      </dsp:txXfrm>
    </dsp:sp>
    <dsp:sp modelId="{3AE9D8E6-78CB-4E57-913C-921B3EB83855}">
      <dsp:nvSpPr>
        <dsp:cNvPr id="0" name=""/>
        <dsp:cNvSpPr/>
      </dsp:nvSpPr>
      <dsp:spPr>
        <a:xfrm>
          <a:off x="4893399" y="3188185"/>
          <a:ext cx="818527" cy="2119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sp:txBody>
      <dsp:txXfrm>
        <a:off x="4893399" y="3188185"/>
        <a:ext cx="818527" cy="211989"/>
      </dsp:txXfrm>
    </dsp:sp>
    <dsp:sp modelId="{14E96A7E-27C6-42A7-A438-EF7203493C49}">
      <dsp:nvSpPr>
        <dsp:cNvPr id="0" name=""/>
        <dsp:cNvSpPr/>
      </dsp:nvSpPr>
      <dsp:spPr>
        <a:xfrm>
          <a:off x="5096134" y="3563074"/>
          <a:ext cx="545460" cy="3202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 설정</a:t>
          </a:r>
        </a:p>
      </dsp:txBody>
      <dsp:txXfrm>
        <a:off x="5096134" y="3563074"/>
        <a:ext cx="545460" cy="320251"/>
      </dsp:txXfrm>
    </dsp:sp>
    <dsp:sp modelId="{51E01FB9-5249-4526-AEE5-93DA35E01DC9}">
      <dsp:nvSpPr>
        <dsp:cNvPr id="0" name=""/>
        <dsp:cNvSpPr/>
      </dsp:nvSpPr>
      <dsp:spPr>
        <a:xfrm>
          <a:off x="6518891" y="1579652"/>
          <a:ext cx="957620" cy="214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518891" y="1579652"/>
        <a:ext cx="957620" cy="214737"/>
      </dsp:txXfrm>
    </dsp:sp>
    <dsp:sp modelId="{3468E1D9-402A-4F24-AD47-616322AAF91A}">
      <dsp:nvSpPr>
        <dsp:cNvPr id="0" name=""/>
        <dsp:cNvSpPr/>
      </dsp:nvSpPr>
      <dsp:spPr>
        <a:xfrm>
          <a:off x="5871319" y="1989943"/>
          <a:ext cx="1329607" cy="3293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sp:txBody>
      <dsp:txXfrm>
        <a:off x="5871319" y="1989943"/>
        <a:ext cx="1329607" cy="329301"/>
      </dsp:txXfrm>
    </dsp:sp>
    <dsp:sp modelId="{3DB20AC9-5A40-45F7-8C85-B586A9C9FE7C}">
      <dsp:nvSpPr>
        <dsp:cNvPr id="0" name=""/>
        <dsp:cNvSpPr/>
      </dsp:nvSpPr>
      <dsp:spPr>
        <a:xfrm>
          <a:off x="6331329" y="2563471"/>
          <a:ext cx="554658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sp:txBody>
      <dsp:txXfrm>
        <a:off x="6331329" y="2563471"/>
        <a:ext cx="554658" cy="207755"/>
      </dsp:txXfrm>
    </dsp:sp>
    <dsp:sp modelId="{69CAEB5C-4467-4742-9E26-A8E342C6227A}">
      <dsp:nvSpPr>
        <dsp:cNvPr id="0" name=""/>
        <dsp:cNvSpPr/>
      </dsp:nvSpPr>
      <dsp:spPr>
        <a:xfrm>
          <a:off x="6331329" y="2844211"/>
          <a:ext cx="554658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sp:txBody>
      <dsp:txXfrm>
        <a:off x="6331329" y="2844211"/>
        <a:ext cx="554658" cy="207755"/>
      </dsp:txXfrm>
    </dsp:sp>
    <dsp:sp modelId="{F6A45E53-AB6A-492F-8836-F8EE6F6374D4}">
      <dsp:nvSpPr>
        <dsp:cNvPr id="0" name=""/>
        <dsp:cNvSpPr/>
      </dsp:nvSpPr>
      <dsp:spPr>
        <a:xfrm>
          <a:off x="6331329" y="3117598"/>
          <a:ext cx="659917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sp:txBody>
      <dsp:txXfrm>
        <a:off x="6331329" y="3117598"/>
        <a:ext cx="659917" cy="207755"/>
      </dsp:txXfrm>
    </dsp:sp>
    <dsp:sp modelId="{BBD43C2F-D7C5-4CCC-B907-47C0B64D720B}">
      <dsp:nvSpPr>
        <dsp:cNvPr id="0" name=""/>
        <dsp:cNvSpPr/>
      </dsp:nvSpPr>
      <dsp:spPr>
        <a:xfrm>
          <a:off x="6331329" y="3396265"/>
          <a:ext cx="554658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sp:txBody>
      <dsp:txXfrm>
        <a:off x="6331329" y="3396265"/>
        <a:ext cx="554658" cy="207755"/>
      </dsp:txXfrm>
    </dsp:sp>
    <dsp:sp modelId="{E893FB63-7DC5-493B-BE45-049F422F4605}">
      <dsp:nvSpPr>
        <dsp:cNvPr id="0" name=""/>
        <dsp:cNvSpPr/>
      </dsp:nvSpPr>
      <dsp:spPr>
        <a:xfrm>
          <a:off x="6331329" y="3673053"/>
          <a:ext cx="554658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sp:txBody>
      <dsp:txXfrm>
        <a:off x="6331329" y="3673053"/>
        <a:ext cx="554658" cy="207755"/>
      </dsp:txXfrm>
    </dsp:sp>
    <dsp:sp modelId="{A6EBC303-4B2C-472F-8A1D-095536FAD937}">
      <dsp:nvSpPr>
        <dsp:cNvPr id="0" name=""/>
        <dsp:cNvSpPr/>
      </dsp:nvSpPr>
      <dsp:spPr>
        <a:xfrm>
          <a:off x="7395268" y="1989943"/>
          <a:ext cx="1001097" cy="467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항목</a:t>
          </a:r>
          <a:endParaRPr lang="en-US" altLang="ko-KR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숨기기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보이기</a:t>
          </a:r>
        </a:p>
      </dsp:txBody>
      <dsp:txXfrm>
        <a:off x="7395268" y="1989943"/>
        <a:ext cx="1001097" cy="46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Penta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438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24" y="1249257"/>
            <a:ext cx="3052622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교양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98789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931753" y="2480134"/>
            <a:ext cx="2551767" cy="2248628"/>
            <a:chOff x="1026021" y="2368150"/>
            <a:chExt cx="2551767" cy="2248628"/>
          </a:xfrm>
        </p:grpSpPr>
        <p:sp>
          <p:nvSpPr>
            <p:cNvPr id="4" name="타원 3"/>
            <p:cNvSpPr>
              <a:spLocks noChangeAspect="1"/>
            </p:cNvSpPr>
            <p:nvPr/>
          </p:nvSpPr>
          <p:spPr bwMode="auto">
            <a:xfrm>
              <a:off x="1028043" y="267753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/>
            <p:cNvSpPr>
              <a:spLocks noChangeAspect="1"/>
            </p:cNvSpPr>
            <p:nvPr/>
          </p:nvSpPr>
          <p:spPr bwMode="auto">
            <a:xfrm>
              <a:off x="1026021" y="3008382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/>
            <p:cNvSpPr>
              <a:spLocks noChangeAspect="1"/>
            </p:cNvSpPr>
            <p:nvPr/>
          </p:nvSpPr>
          <p:spPr bwMode="auto">
            <a:xfrm>
              <a:off x="1860544" y="3362784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/>
            <p:cNvSpPr>
              <a:spLocks noChangeAspect="1"/>
            </p:cNvSpPr>
            <p:nvPr/>
          </p:nvSpPr>
          <p:spPr bwMode="auto">
            <a:xfrm>
              <a:off x="1028043" y="3362784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 bwMode="auto">
            <a:xfrm>
              <a:off x="2781503" y="3362784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>
              <a:spLocks noChangeAspect="1"/>
            </p:cNvSpPr>
            <p:nvPr/>
          </p:nvSpPr>
          <p:spPr bwMode="auto">
            <a:xfrm>
              <a:off x="1026021" y="3713332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타원 11"/>
            <p:cNvSpPr>
              <a:spLocks noChangeAspect="1"/>
            </p:cNvSpPr>
            <p:nvPr/>
          </p:nvSpPr>
          <p:spPr bwMode="auto">
            <a:xfrm>
              <a:off x="2416712" y="3713332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/>
            <p:cNvSpPr>
              <a:spLocks noChangeAspect="1"/>
            </p:cNvSpPr>
            <p:nvPr/>
          </p:nvSpPr>
          <p:spPr bwMode="auto">
            <a:xfrm>
              <a:off x="1028043" y="403637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 bwMode="auto">
            <a:xfrm>
              <a:off x="2920733" y="440689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/>
            <p:cNvSpPr>
              <a:spLocks noChangeAspect="1"/>
            </p:cNvSpPr>
            <p:nvPr/>
          </p:nvSpPr>
          <p:spPr bwMode="auto">
            <a:xfrm>
              <a:off x="3367908" y="236815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65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특정 과목을 클릭하여 삭제버튼을 클릭하였을 시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과목을 삭제하는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19372"/>
            <a:ext cx="4183813" cy="1495100"/>
            <a:chOff x="4614126" y="1746882"/>
            <a:chExt cx="4183813" cy="15824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4393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86273"/>
              <a:ext cx="4183811" cy="11430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확인버튼을 누르면 해당과목이 시간표상에서 사라지고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353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10140"/>
              <a:ext cx="4183811" cy="24526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77" y="1222737"/>
            <a:ext cx="3049367" cy="504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87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77" y="1222737"/>
            <a:ext cx="3049367" cy="504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902086" y="36668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61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246380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특정 과목을 클릭하여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클릭했을 시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해당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과목에 등록된 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들을 볼 수 있는 화면이다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19372"/>
            <a:ext cx="4246382" cy="1950067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삭제화면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881121"/>
            <a:ext cx="4246380" cy="2381656"/>
            <a:chOff x="4614124" y="3253795"/>
            <a:chExt cx="4183813" cy="3008981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253795"/>
              <a:ext cx="4183811" cy="6895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63231"/>
              <a:ext cx="4183811" cy="24995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16" y="1211161"/>
            <a:ext cx="3028562" cy="5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07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16" y="1211161"/>
            <a:ext cx="3028562" cy="5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073071" y="22367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78011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54659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372497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73859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210409" y="19465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336139" y="2286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23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362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 시 나오는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해당 과목의 새로운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List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등록 할 수 있다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30" y="1818641"/>
            <a:ext cx="4183813" cy="1627814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내용과 마감기한 중요 여부를 입력하고 확인을 누르면 새로운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T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내용이 저장되고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22846"/>
            <a:ext cx="4183813" cy="2739932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468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63068"/>
              <a:ext cx="4183811" cy="249970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할 일 내용 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설정은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중요여부를 제외한 할 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마감기한은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출력됨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3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8" y="1222736"/>
            <a:ext cx="3027890" cy="503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76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8" y="1222736"/>
            <a:ext cx="3027890" cy="503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215756" y="27258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34476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916581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84482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916581" y="38223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684482" y="38278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134476" y="42056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660822" y="47779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270422" y="19606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19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75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중요도가 체크된 항목이 빨간색으로 등록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되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26116"/>
            <a:ext cx="4183813" cy="2048998"/>
            <a:chOff x="4614126" y="1709741"/>
            <a:chExt cx="4183813" cy="218019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09741"/>
              <a:ext cx="4183811" cy="3841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9607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62400"/>
            <a:ext cx="4183813" cy="2300376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500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45046"/>
              <a:ext cx="4183811" cy="24177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중요도가 체크된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19" y="1186883"/>
            <a:ext cx="3050750" cy="506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32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19" y="1186883"/>
            <a:ext cx="3050750" cy="506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065312" y="22322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5312" y="47545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39005" y="47545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353369" y="47545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59525" y="47545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489622" y="1186883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298945" y="2325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216865" y="19207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64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창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수정 버튼을 눌렀을 시 나오는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1"/>
            <a:ext cx="4183813" cy="2175794"/>
            <a:chOff x="4622364" y="1746882"/>
            <a:chExt cx="4183813" cy="171565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22366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22364" y="2031457"/>
              <a:ext cx="4183811" cy="14310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내용과 마감기한 중요 여부를 입력하고 확인을 누르면 새로운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T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내용이 저장되고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1" lang="ko-KR" altLang="en-US" sz="1050" dirty="0">
                  <a:latin typeface="맑은 고딕" pitchFamily="50" charset="-127"/>
                  <a:ea typeface="맑은 고딕" pitchFamily="50" charset="-127"/>
                </a:rPr>
                <a:t>과목 별 </a:t>
              </a:r>
              <a:r>
                <a:rPr kumimoji="1"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새로운 내용이 저장되지 않고 기존의 정보로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남은 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1" lang="ko-KR" altLang="en-US" sz="1050" dirty="0">
                  <a:latin typeface="맑은 고딕" pitchFamily="50" charset="-127"/>
                  <a:ea typeface="맑은 고딕" pitchFamily="50" charset="-127"/>
                </a:rPr>
                <a:t>과목 별 </a:t>
              </a:r>
              <a:r>
                <a:rPr kumimoji="1" lang="en-US" altLang="ko-KR" sz="1050" dirty="0">
                  <a:latin typeface="맑은 고딕" pitchFamily="50" charset="-127"/>
                  <a:ea typeface="맑은 고딕" pitchFamily="50" charset="-127"/>
                </a:rPr>
                <a:t>To do list]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04108"/>
            <a:ext cx="4183813" cy="2258667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424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37402"/>
              <a:ext cx="4183811" cy="24253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할일 내용 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설정은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중요여부를 제외한 할 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마감기한은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출력됨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1" y="1201367"/>
            <a:ext cx="3078170" cy="508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09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명세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이경호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배경색 변경 및 요구사항 변경에 따른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변경에 따른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1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1" y="1201367"/>
            <a:ext cx="3078170" cy="508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33378" y="25159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33378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891039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66531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66531" y="3830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/>
          </p:nvPr>
        </p:nvGraphicFramePr>
        <p:xfrm>
          <a:off x="4623752" y="1201367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643671" y="47287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159396" y="19606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33378" y="41901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891039" y="3830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67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삭제 버튼을 눌렀을 시 나오는 화면이다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1"/>
            <a:ext cx="4183813" cy="2151984"/>
            <a:chOff x="4614128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0" y="2012262"/>
              <a:ext cx="4183811" cy="1317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특정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선택하고 삭제 버튼을 누르면 삭제팝업이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삭제되고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52240"/>
            <a:ext cx="4183813" cy="2310536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632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8227"/>
              <a:ext cx="4183811" cy="24045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76" y="1222736"/>
            <a:ext cx="3084090" cy="506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50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76" y="1222736"/>
            <a:ext cx="3084090" cy="506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912090" y="3669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45591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완료 버튼을 눌렀을 시 나오는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30928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43056"/>
              <a:ext cx="4183811" cy="15204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특정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클릭한</a:t>
              </a:r>
              <a:r>
                <a:rPr kumimoji="0" lang="ko-KR" altLang="en-US" sz="105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누르고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실제 마감일이 적용되며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목록에서 사라진다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aseline="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아무 저장 없이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76194"/>
            <a:ext cx="4183813" cy="2286581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889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3952"/>
              <a:ext cx="4183811" cy="23788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마감일 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 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6" y="1222736"/>
            <a:ext cx="3051214" cy="503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6" y="1222736"/>
            <a:ext cx="3051214" cy="503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35530" y="3410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864735" y="3410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69621" y="3410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553359" y="38470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21778" y="38470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159928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시간표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중요과목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 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개 이상 가지고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있는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별도로 표시해주는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25539"/>
            <a:chOff x="4614126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35120"/>
              <a:ext cx="4183811" cy="12941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특정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과목의 미완료된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이상이 되면 시간표 상에서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배경색을 빨간색으로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기존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41973"/>
            <a:ext cx="4183813" cy="2520803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4759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79343"/>
              <a:ext cx="4183811" cy="24834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과목의 배경색을 빨간색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기존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과목 별도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78" y="1214849"/>
            <a:ext cx="3109194" cy="512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005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78" y="1214849"/>
            <a:ext cx="3109194" cy="512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과목 별도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726622" y="1214848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Sell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color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74578" y="57119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130719" y="57119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312017" y="57119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40288" y="13612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592547" y="13612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845228" y="33124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467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출력하는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02678"/>
            <a:chOff x="4614126" y="1746882"/>
            <a:chExt cx="4183813" cy="190267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5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24107"/>
            <a:ext cx="4183813" cy="2538668"/>
            <a:chOff x="4614124" y="3724107"/>
            <a:chExt cx="4183813" cy="253866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24107"/>
              <a:ext cx="4183811" cy="422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151606"/>
              <a:ext cx="4183811" cy="211116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38" y="1211161"/>
            <a:ext cx="3068749" cy="50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90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38" y="1211161"/>
            <a:ext cx="3068749" cy="50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603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7949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14821" y="15730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73690" y="1297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99859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110532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900652" y="13446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590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각 항목 별로 정렬해주는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12838"/>
            <a:chOff x="4614126" y="1746882"/>
            <a:chExt cx="4183813" cy="18083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614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누르고 정렬할 항목을 선택하면 해당 항목에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대하여 정렬이 수행된다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41973"/>
            <a:ext cx="4183813" cy="2520803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3987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93700"/>
              <a:ext cx="4183811" cy="24690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1211161"/>
            <a:ext cx="3066494" cy="506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8" name="다이어그램 7"/>
          <p:cNvGraphicFramePr/>
          <p:nvPr>
            <p:extLst/>
          </p:nvPr>
        </p:nvGraphicFramePr>
        <p:xfrm>
          <a:off x="461913" y="1218057"/>
          <a:ext cx="8220174" cy="509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360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1211161"/>
            <a:ext cx="3066494" cy="506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735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2084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3923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3655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36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2543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2263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734723" y="22022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4723" y="20078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28574" y="18352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28574" y="14681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728574" y="165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706085" y="16780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706085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086579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900652" y="13446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462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마감기한이 하루 남았을 시에 알려주는 팝업이다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86096"/>
            <a:chOff x="4614126" y="1746882"/>
            <a:chExt cx="4183813" cy="15966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2497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35052"/>
            <a:ext cx="4183813" cy="2727722"/>
            <a:chOff x="4614124" y="3394992"/>
            <a:chExt cx="4183813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958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90875"/>
              <a:ext cx="4183811" cy="24719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팝업창의 배경색은 밝은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RGB(255,255,255)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RGB(166, 166, 166)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기한 알림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6" y="1211161"/>
            <a:ext cx="3084091" cy="505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0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6" y="1211161"/>
            <a:ext cx="3084091" cy="505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기한 알림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966223" y="38601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152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409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예외흐름으로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오류가 발생했을 경우 오류 메시지를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출력하는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61022"/>
            <a:ext cx="4183813" cy="1453451"/>
            <a:chOff x="4614126" y="1746882"/>
            <a:chExt cx="4183813" cy="15824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4871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34495"/>
              <a:ext cx="4183811" cy="11947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팝업창의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RGB(166, 166, 166)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3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9" y="1222736"/>
            <a:ext cx="3024885" cy="501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16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9" y="1222736"/>
            <a:ext cx="3024885" cy="501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958139" y="3815958"/>
            <a:ext cx="217554" cy="217554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481177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처리된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숨김 처리를 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31278"/>
            <a:chOff x="4614126" y="1746882"/>
            <a:chExt cx="4183813" cy="190267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5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5" y="3951006"/>
            <a:ext cx="4183814" cy="2311769"/>
            <a:chOff x="4614121" y="3951006"/>
            <a:chExt cx="4183814" cy="231176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1" y="3951006"/>
              <a:ext cx="4183811" cy="422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73870"/>
              <a:ext cx="4183811" cy="188890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23" y="1222736"/>
            <a:ext cx="3044347" cy="503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75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23" y="1222736"/>
            <a:ext cx="3044347" cy="503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603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79498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14821" y="1595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73690" y="1297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99859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110532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900652" y="13446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841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숨겨진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다시 보이기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310771"/>
            <a:chOff x="4614126" y="1746882"/>
            <a:chExt cx="4183813" cy="23107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9637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27568"/>
            <a:ext cx="4183813" cy="2135207"/>
            <a:chOff x="4614124" y="4127568"/>
            <a:chExt cx="4183813" cy="213520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4127568"/>
              <a:ext cx="4183811" cy="422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546600"/>
              <a:ext cx="4183811" cy="17161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0" y="1222736"/>
            <a:ext cx="3077660" cy="509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829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0" y="1222736"/>
            <a:ext cx="3077660" cy="509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603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7949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14821" y="15730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73690" y="1297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99859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110532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900652" y="13446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26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329934" y="1180349"/>
          <a:ext cx="8578393" cy="509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04369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등록한 과목을 시간표 형식으로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2277"/>
            <a:chOff x="4614126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45338"/>
              <a:ext cx="4183811" cy="12839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선택 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선택 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선택 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To 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별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76459"/>
            <a:ext cx="4183813" cy="2322246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4551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0150"/>
              <a:ext cx="4183811" cy="24126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분홍색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RGB(253, 196, 226)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아이콘 색은 분홍색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137, 205)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UC014, 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5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4" y="1222736"/>
            <a:ext cx="3056836" cy="506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75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4" y="1222736"/>
            <a:ext cx="3056836" cy="506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UC014, 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08" name="타원 107"/>
          <p:cNvSpPr>
            <a:spLocks noChangeAspect="1"/>
          </p:cNvSpPr>
          <p:nvPr/>
        </p:nvSpPr>
        <p:spPr bwMode="auto">
          <a:xfrm>
            <a:off x="820683" y="14056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912123" y="5674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200580" y="5674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374795" y="5674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84675" y="14056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23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과목과 해당 상세 정보를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93540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36549"/>
              <a:ext cx="4183811" cy="12927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하단의 과목 등록 버튼을 누르면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과목이 등록된다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과목 등록이 취소되고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상세 정보를 모두 입력하지 않았을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이미 등록된 과목 중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시간이 같은 과목이 있을 경우에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99703"/>
            <a:ext cx="4183813" cy="2263071"/>
            <a:chOff x="4614124" y="3394991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5374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932475"/>
              <a:ext cx="4183811" cy="23303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담당교수명은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과목타입은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과목타입으로는 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모든 상세 정보는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출력됨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1" y="1206583"/>
            <a:ext cx="3063621" cy="50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92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1" y="1206583"/>
            <a:ext cx="3063621" cy="50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97405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5905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과목타입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767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6003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53318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932028" y="27639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927436" y="31135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27971" y="34603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931775" y="380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79957" y="34603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1747052" y="34561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 bwMode="auto">
          <a:xfrm>
            <a:off x="2350932" y="380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923495" y="4145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2804147" y="45231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3318165" y="23740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15287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8"/>
            <a:ext cx="4183811" cy="542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시간표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등록되어진 과목을 클릭하여 수정버튼을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클릭했을 시 상세 내용을 수정 할 때 보여지는 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4614130" y="1822813"/>
            <a:ext cx="4183811" cy="2555526"/>
            <a:chOff x="4614130" y="1699503"/>
            <a:chExt cx="4183811" cy="225299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69950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0" y="2046485"/>
              <a:ext cx="4183811" cy="1906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과목을 클릭하여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담당교수면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전공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을 적고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내용이 저장되지 않고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되어진 과목과 강의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시간이 겹치는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4614130" y="4436850"/>
            <a:ext cx="4183811" cy="1798171"/>
            <a:chOff x="4614126" y="3735062"/>
            <a:chExt cx="4183811" cy="259592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35062"/>
              <a:ext cx="4183811" cy="5753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6" y="4310439"/>
              <a:ext cx="4183807" cy="20205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배경색을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 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24" y="1249257"/>
            <a:ext cx="3052622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404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5523</TotalTime>
  <Words>4088</Words>
  <Application>Microsoft Office PowerPoint</Application>
  <PresentationFormat>화면 슬라이드 쇼(4:3)</PresentationFormat>
  <Paragraphs>1344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Jiyeon Lee</cp:lastModifiedBy>
  <cp:revision>505</cp:revision>
  <cp:lastPrinted>2001-07-23T08:42:52Z</cp:lastPrinted>
  <dcterms:created xsi:type="dcterms:W3CDTF">2011-02-22T01:37:12Z</dcterms:created>
  <dcterms:modified xsi:type="dcterms:W3CDTF">2017-06-09T13:06:52Z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