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73" r:id="rId12"/>
    <p:sldId id="274" r:id="rId13"/>
    <p:sldId id="275" r:id="rId14"/>
    <p:sldId id="276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50" d="100"/>
          <a:sy n="50" d="100"/>
        </p:scale>
        <p:origin x="288" y="2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774E6-110C-4D99-B4D8-0DEAE2AAD4A9}" type="doc">
      <dgm:prSet loTypeId="urn:microsoft.com/office/officeart/2005/8/layout/orgChart1" loCatId="hierarchy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A6F31975-E6AA-4329-8F0E-3E1843DE1D61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사용자</a:t>
          </a:r>
        </a:p>
      </dgm:t>
    </dgm:pt>
    <dgm:pt modelId="{7B88168F-3F16-4BA9-8FB0-5C995405A052}" type="parTrans" cxnId="{2A351DF1-C0DF-4C31-BE76-3E27B98331B6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710E36C-00E0-48DE-960A-5404024704AB}" type="sibTrans" cxnId="{2A351DF1-C0DF-4C31-BE76-3E27B98331B6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F269259-CF9F-4A1B-8770-76EB0E4C275F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gm:t>
    </dgm:pt>
    <dgm:pt modelId="{9AD76E04-AD22-41D3-8937-CD395AE523D1}" type="parTrans" cxnId="{C5A24B4B-0649-401B-8020-85A0A8FE10C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1C90B0C-9CD9-49A2-873C-A501C532C740}" type="sibTrans" cxnId="{C5A24B4B-0649-401B-8020-85A0A8FE10CE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B25DB68-4D0A-48A5-ADB7-B29A68EE9D2D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343814-E3F8-46A6-8B95-F4ACEB6480CB}" type="parTrans" cxnId="{CA4DCB89-FA6A-4160-A3E1-B9D87EF6D19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5DD2485-E986-4996-B642-888AC450B217}" type="sibTrans" cxnId="{CA4DCB89-FA6A-4160-A3E1-B9D87EF6D19F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AF2D3DC-01BC-4580-8B16-553CCD3D33B7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gm:t>
    </dgm:pt>
    <dgm:pt modelId="{72996AB1-244B-4D25-84D3-01B9B90C5F85}" type="parTrans" cxnId="{0F1731DC-6941-4574-99BE-EC9D93CB63C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074B3A-602A-4E41-954B-C5875B41C253}" type="sibTrans" cxnId="{0F1731DC-6941-4574-99BE-EC9D93CB63C7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0DE04E1-B106-43AD-AC5D-354C8DE8007D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93ADFB-3194-43B7-A0A7-ACDAA9190DCE}" type="parTrans" cxnId="{A059571A-1608-4529-B5BB-D1F4DF97ECA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68C4907-F7CB-4D98-A9A4-7CCF8AA269BE}" type="sibTrans" cxnId="{A059571A-1608-4529-B5BB-D1F4DF97ECA8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A484954-C292-46AD-978B-8FF786D44C6C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gm:t>
    </dgm:pt>
    <dgm:pt modelId="{C1800077-5A1D-4838-BB30-A64C007F9B57}" type="parTrans" cxnId="{DCCC24FF-ADF5-4CC5-B583-4B13752ECB7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257479-6110-45E2-A550-083AA47D82CC}" type="sibTrans" cxnId="{DCCC24FF-ADF5-4CC5-B583-4B13752ECB7B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EEBB522-F0E0-4A66-A0D2-1B2342DFB4E4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gm:t>
    </dgm:pt>
    <dgm:pt modelId="{F12C57F4-0814-4918-88B2-D5B3D89480B4}" type="parTrans" cxnId="{323B15C8-7824-4943-8BE2-1155EE2A5E9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A6948C-05D8-4D9D-A2B8-521829922085}" type="sibTrans" cxnId="{323B15C8-7824-4943-8BE2-1155EE2A5E93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3C19FC6-344B-4EC5-801D-B2A9807A3D84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gm:t>
    </dgm:pt>
    <dgm:pt modelId="{9EBB55EE-09F2-4FD7-9158-1BE9EBD465A6}" type="parTrans" cxnId="{86FA1AC5-DEE8-458C-8B27-CB69239004C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706D18B-F805-4175-9339-5E26A5A8E732}" type="sibTrans" cxnId="{86FA1AC5-DEE8-458C-8B27-CB69239004CF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5F6B86-583E-492E-8B62-6F8435CB019C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gm:t>
    </dgm:pt>
    <dgm:pt modelId="{690973C8-D9CD-47B6-BF15-A6D75485F189}" type="parTrans" cxnId="{A79884F5-60B5-4FC5-8CA8-06234EA0A61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CD2514-874B-4D2A-9988-68E7C17B545D}" type="sibTrans" cxnId="{A79884F5-60B5-4FC5-8CA8-06234EA0A610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BCED678-4A70-4FA4-985B-B00278A2C6D9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gm:t>
    </dgm:pt>
    <dgm:pt modelId="{22E1FA89-E695-40F3-93E2-4FE24B13A627}" type="parTrans" cxnId="{823E023D-85BA-4013-8CB1-DFECA49B238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CC7A3F2-C532-41AF-ADEA-E8F6C9A4E842}" type="sibTrans" cxnId="{823E023D-85BA-4013-8CB1-DFECA49B2383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70E218F-047D-4646-8321-13C152D6604F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gm:t>
    </dgm:pt>
    <dgm:pt modelId="{51917A29-5F84-4FEC-A264-857B04601947}" type="parTrans" cxnId="{77687511-4037-428F-ABF4-FB452C7A0E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4A19B07-3B79-491C-B5D2-FBB4EA841183}" type="sibTrans" cxnId="{77687511-4037-428F-ABF4-FB452C7A0E78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8B52962-1C32-4FB2-9288-0337ED5D14C1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gm:t>
    </dgm:pt>
    <dgm:pt modelId="{8428A2D1-83EF-484F-B16C-19E2B31C0DC8}" type="sibTrans" cxnId="{5F4B23B9-4332-45E1-B5C7-65D718E3BD49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E7D749-5FA7-4E69-9B73-CA3962AFC01A}" type="parTrans" cxnId="{5F4B23B9-4332-45E1-B5C7-65D718E3BD4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93AA931-F08E-4A16-BDF3-97D86D7BB846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gm:t>
    </dgm:pt>
    <dgm:pt modelId="{D33F56E3-DFE2-45EC-B050-2302EC1D91DF}" type="parTrans" cxnId="{A9454EC8-5C99-401C-95F5-3DEE7E47BA0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7C7BCA8-F5AC-498E-9378-6E4A9696B199}" type="sibTrans" cxnId="{A9454EC8-5C99-401C-95F5-3DEE7E47BA0D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02CCB02-DEC4-4B38-8695-30BC9B92C592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gm:t>
    </dgm:pt>
    <dgm:pt modelId="{5694655D-AD73-47E1-802E-1B53FE9B1D26}" type="parTrans" cxnId="{D467FF03-9C59-4CD5-830C-CCE8CB91BE8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483E025-4AD3-41BD-8416-CE8D19CB0DC6}" type="sibTrans" cxnId="{D467FF03-9C59-4CD5-830C-CCE8CB91BE8C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B34E50-4607-4950-9A83-9783A480A30B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gm:t>
    </dgm:pt>
    <dgm:pt modelId="{0269E0DE-E407-4C17-8F12-8176E2C4513F}" type="parTrans" cxnId="{A30E1165-C9B9-4C80-84B0-2566781B3D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AEC4353-3CBE-4516-8768-A4FE6EB8519D}" type="sibTrans" cxnId="{A30E1165-C9B9-4C80-84B0-2566781B3DB5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D1DECC5-1BAC-4350-874C-A9CD125791D7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gm:t>
    </dgm:pt>
    <dgm:pt modelId="{1A6A6CBA-7480-416E-84C6-B331E7645604}" type="parTrans" cxnId="{3085BF24-C3A9-4A91-B16C-252C5125EE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B1010F8-156F-418C-AE3F-E268E473162D}" type="sibTrans" cxnId="{3085BF24-C3A9-4A91-B16C-252C5125EEE0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63389CD-B512-4A86-B89B-251A90DD70D0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gm:t>
    </dgm:pt>
    <dgm:pt modelId="{B3FC2301-363A-46DD-B69B-4F8A271FF009}" type="parTrans" cxnId="{DF879D49-510C-474B-A4D6-E027B3013D7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601B044-11B7-45D1-8D79-A28A067A9E73}" type="sibTrans" cxnId="{DF879D49-510C-474B-A4D6-E027B3013D7E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88FA323-4920-4668-8053-2B18E1334E8E}" type="pres">
      <dgm:prSet presAssocID="{00C774E6-110C-4D99-B4D8-0DEAE2AAD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5BDC71-2F76-43D6-9D93-6998CEEB1978}" type="pres">
      <dgm:prSet presAssocID="{A6F31975-E6AA-4329-8F0E-3E1843DE1D61}" presName="hierRoot1" presStyleCnt="0">
        <dgm:presLayoutVars>
          <dgm:hierBranch val="init"/>
        </dgm:presLayoutVars>
      </dgm:prSet>
      <dgm:spPr/>
    </dgm:pt>
    <dgm:pt modelId="{9749857D-3B6E-4ADE-8F2C-579A9E00B714}" type="pres">
      <dgm:prSet presAssocID="{A6F31975-E6AA-4329-8F0E-3E1843DE1D61}" presName="rootComposite1" presStyleCnt="0"/>
      <dgm:spPr/>
    </dgm:pt>
    <dgm:pt modelId="{685BCD7E-686B-4C19-B3DA-DDC4548A2E08}" type="pres">
      <dgm:prSet presAssocID="{A6F31975-E6AA-4329-8F0E-3E1843DE1D61}" presName="rootText1" presStyleLbl="node0" presStyleIdx="0" presStyleCnt="1" custScaleX="49390" custScaleY="31500" custLinFactNeighborX="681" custLinFactNeighborY="-305">
        <dgm:presLayoutVars>
          <dgm:chPref val="3"/>
        </dgm:presLayoutVars>
      </dgm:prSet>
      <dgm:spPr/>
    </dgm:pt>
    <dgm:pt modelId="{C2D96158-75E9-445E-A6CC-15CD6893B959}" type="pres">
      <dgm:prSet presAssocID="{A6F31975-E6AA-4329-8F0E-3E1843DE1D61}" presName="rootConnector1" presStyleLbl="node1" presStyleIdx="0" presStyleCnt="0"/>
      <dgm:spPr/>
    </dgm:pt>
    <dgm:pt modelId="{144C6721-CE18-43FF-80F9-91F9A2EAABC0}" type="pres">
      <dgm:prSet presAssocID="{A6F31975-E6AA-4329-8F0E-3E1843DE1D61}" presName="hierChild2" presStyleCnt="0"/>
      <dgm:spPr/>
    </dgm:pt>
    <dgm:pt modelId="{80CC0AA9-5D86-4134-89CE-6581878C70EA}" type="pres">
      <dgm:prSet presAssocID="{9AD76E04-AD22-41D3-8937-CD395AE523D1}" presName="Name37" presStyleLbl="parChTrans1D2" presStyleIdx="0" presStyleCnt="3"/>
      <dgm:spPr/>
    </dgm:pt>
    <dgm:pt modelId="{62869278-FB4A-425C-9AFD-78D043B4A402}" type="pres">
      <dgm:prSet presAssocID="{AF269259-CF9F-4A1B-8770-76EB0E4C275F}" presName="hierRoot2" presStyleCnt="0">
        <dgm:presLayoutVars>
          <dgm:hierBranch val="init"/>
        </dgm:presLayoutVars>
      </dgm:prSet>
      <dgm:spPr/>
    </dgm:pt>
    <dgm:pt modelId="{C4869970-7509-4CFF-9038-80F50BB212E9}" type="pres">
      <dgm:prSet presAssocID="{AF269259-CF9F-4A1B-8770-76EB0E4C275F}" presName="rootComposite" presStyleCnt="0"/>
      <dgm:spPr/>
    </dgm:pt>
    <dgm:pt modelId="{9DA261C1-ED28-423A-A16D-9D5049571D3E}" type="pres">
      <dgm:prSet presAssocID="{AF269259-CF9F-4A1B-8770-76EB0E4C275F}" presName="rootText" presStyleLbl="node2" presStyleIdx="0" presStyleCnt="3" custScaleX="50243" custScaleY="48654" custLinFactNeighborY="38570">
        <dgm:presLayoutVars>
          <dgm:chPref val="3"/>
        </dgm:presLayoutVars>
      </dgm:prSet>
      <dgm:spPr/>
    </dgm:pt>
    <dgm:pt modelId="{CD85A008-B517-4985-94BB-C6C667350141}" type="pres">
      <dgm:prSet presAssocID="{AF269259-CF9F-4A1B-8770-76EB0E4C275F}" presName="rootConnector" presStyleLbl="node2" presStyleIdx="0" presStyleCnt="3"/>
      <dgm:spPr/>
    </dgm:pt>
    <dgm:pt modelId="{3B1234D8-EE11-471F-91DB-3E35DD5388F4}" type="pres">
      <dgm:prSet presAssocID="{AF269259-CF9F-4A1B-8770-76EB0E4C275F}" presName="hierChild4" presStyleCnt="0"/>
      <dgm:spPr/>
    </dgm:pt>
    <dgm:pt modelId="{8D2D0609-F6B2-4F13-86C3-1AF4B57F9B56}" type="pres">
      <dgm:prSet presAssocID="{AF269259-CF9F-4A1B-8770-76EB0E4C275F}" presName="hierChild5" presStyleCnt="0"/>
      <dgm:spPr/>
    </dgm:pt>
    <dgm:pt modelId="{A75630D2-8757-459F-9C18-88FFD8266AF1}" type="pres">
      <dgm:prSet presAssocID="{72996AB1-244B-4D25-84D3-01B9B90C5F85}" presName="Name37" presStyleLbl="parChTrans1D2" presStyleIdx="1" presStyleCnt="3"/>
      <dgm:spPr/>
    </dgm:pt>
    <dgm:pt modelId="{C76B0773-D04C-45C0-A442-7B8AF3686924}" type="pres">
      <dgm:prSet presAssocID="{7AF2D3DC-01BC-4580-8B16-553CCD3D33B7}" presName="hierRoot2" presStyleCnt="0">
        <dgm:presLayoutVars>
          <dgm:hierBranch val="init"/>
        </dgm:presLayoutVars>
      </dgm:prSet>
      <dgm:spPr/>
    </dgm:pt>
    <dgm:pt modelId="{AD9032DE-9BDE-4A6A-9677-169B35A63F4B}" type="pres">
      <dgm:prSet presAssocID="{7AF2D3DC-01BC-4580-8B16-553CCD3D33B7}" presName="rootComposite" presStyleCnt="0"/>
      <dgm:spPr/>
    </dgm:pt>
    <dgm:pt modelId="{31A87498-48DE-4333-82ED-B4B4F78253BF}" type="pres">
      <dgm:prSet presAssocID="{7AF2D3DC-01BC-4580-8B16-553CCD3D33B7}" presName="rootText" presStyleLbl="node2" presStyleIdx="1" presStyleCnt="3" custScaleX="80344" custScaleY="48654" custLinFactNeighborY="38570">
        <dgm:presLayoutVars>
          <dgm:chPref val="3"/>
        </dgm:presLayoutVars>
      </dgm:prSet>
      <dgm:spPr/>
    </dgm:pt>
    <dgm:pt modelId="{3B115F26-B943-4FDF-9FBD-91750E8E58FC}" type="pres">
      <dgm:prSet presAssocID="{7AF2D3DC-01BC-4580-8B16-553CCD3D33B7}" presName="rootConnector" presStyleLbl="node2" presStyleIdx="1" presStyleCnt="3"/>
      <dgm:spPr/>
    </dgm:pt>
    <dgm:pt modelId="{EB980FA1-929A-4453-AB52-C6CE2534C879}" type="pres">
      <dgm:prSet presAssocID="{7AF2D3DC-01BC-4580-8B16-553CCD3D33B7}" presName="hierChild4" presStyleCnt="0"/>
      <dgm:spPr/>
    </dgm:pt>
    <dgm:pt modelId="{1F007A80-6B6E-4B34-8CC9-6E9699A22FB2}" type="pres">
      <dgm:prSet presAssocID="{C1800077-5A1D-4838-BB30-A64C007F9B57}" presName="Name37" presStyleLbl="parChTrans1D3" presStyleIdx="0" presStyleCnt="4"/>
      <dgm:spPr/>
    </dgm:pt>
    <dgm:pt modelId="{872E3260-1A8B-4B5F-A618-478CFF290F1B}" type="pres">
      <dgm:prSet presAssocID="{9A484954-C292-46AD-978B-8FF786D44C6C}" presName="hierRoot2" presStyleCnt="0">
        <dgm:presLayoutVars>
          <dgm:hierBranch val="init"/>
        </dgm:presLayoutVars>
      </dgm:prSet>
      <dgm:spPr/>
    </dgm:pt>
    <dgm:pt modelId="{00ACB5ED-2272-4338-BBB1-B8BCA3135C7B}" type="pres">
      <dgm:prSet presAssocID="{9A484954-C292-46AD-978B-8FF786D44C6C}" presName="rootComposite" presStyleCnt="0"/>
      <dgm:spPr/>
    </dgm:pt>
    <dgm:pt modelId="{562E8ACE-5378-4237-9976-789936AD65F6}" type="pres">
      <dgm:prSet presAssocID="{9A484954-C292-46AD-978B-8FF786D44C6C}" presName="rootText" presStyleLbl="node3" presStyleIdx="0" presStyleCnt="4" custScaleX="58113" custScaleY="35448" custLinFactNeighborX="-2208" custLinFactNeighborY="55157">
        <dgm:presLayoutVars>
          <dgm:chPref val="3"/>
        </dgm:presLayoutVars>
      </dgm:prSet>
      <dgm:spPr/>
    </dgm:pt>
    <dgm:pt modelId="{6F2541C1-7693-45E0-9EAF-92D1D8EA2465}" type="pres">
      <dgm:prSet presAssocID="{9A484954-C292-46AD-978B-8FF786D44C6C}" presName="rootConnector" presStyleLbl="node3" presStyleIdx="0" presStyleCnt="4"/>
      <dgm:spPr/>
    </dgm:pt>
    <dgm:pt modelId="{7CD79BE1-212C-4AFB-827F-41773D51826F}" type="pres">
      <dgm:prSet presAssocID="{9A484954-C292-46AD-978B-8FF786D44C6C}" presName="hierChild4" presStyleCnt="0"/>
      <dgm:spPr/>
    </dgm:pt>
    <dgm:pt modelId="{A8FFDF1F-5FDB-4CB3-9757-AA55886A249D}" type="pres">
      <dgm:prSet presAssocID="{9A484954-C292-46AD-978B-8FF786D44C6C}" presName="hierChild5" presStyleCnt="0"/>
      <dgm:spPr/>
    </dgm:pt>
    <dgm:pt modelId="{61DD64CB-02A1-4B93-BDE8-A826C32462B6}" type="pres">
      <dgm:prSet presAssocID="{B3FC2301-363A-46DD-B69B-4F8A271FF009}" presName="Name37" presStyleLbl="parChTrans1D3" presStyleIdx="1" presStyleCnt="4"/>
      <dgm:spPr/>
    </dgm:pt>
    <dgm:pt modelId="{F18BEEE9-7C35-4CDF-842C-252DE407707D}" type="pres">
      <dgm:prSet presAssocID="{E63389CD-B512-4A86-B89B-251A90DD70D0}" presName="hierRoot2" presStyleCnt="0">
        <dgm:presLayoutVars>
          <dgm:hierBranch val="init"/>
        </dgm:presLayoutVars>
      </dgm:prSet>
      <dgm:spPr/>
    </dgm:pt>
    <dgm:pt modelId="{975FE099-B337-4D9B-AD77-A8E4BA5827CE}" type="pres">
      <dgm:prSet presAssocID="{E63389CD-B512-4A86-B89B-251A90DD70D0}" presName="rootComposite" presStyleCnt="0"/>
      <dgm:spPr/>
    </dgm:pt>
    <dgm:pt modelId="{319396B3-F1ED-40E2-AD61-23FDA573ABA7}" type="pres">
      <dgm:prSet presAssocID="{E63389CD-B512-4A86-B89B-251A90DD70D0}" presName="rootText" presStyleLbl="node3" presStyleIdx="1" presStyleCnt="4" custScaleX="58113" custScaleY="35448" custLinFactNeighborX="-2208" custLinFactNeighborY="55157">
        <dgm:presLayoutVars>
          <dgm:chPref val="3"/>
        </dgm:presLayoutVars>
      </dgm:prSet>
      <dgm:spPr/>
    </dgm:pt>
    <dgm:pt modelId="{C5BA5126-B6B9-4477-A9B4-1CB990AB3CC3}" type="pres">
      <dgm:prSet presAssocID="{E63389CD-B512-4A86-B89B-251A90DD70D0}" presName="rootConnector" presStyleLbl="node3" presStyleIdx="1" presStyleCnt="4"/>
      <dgm:spPr/>
    </dgm:pt>
    <dgm:pt modelId="{45DBF33B-EE6F-4386-ADD4-1D1B3AC6BCDD}" type="pres">
      <dgm:prSet presAssocID="{E63389CD-B512-4A86-B89B-251A90DD70D0}" presName="hierChild4" presStyleCnt="0"/>
      <dgm:spPr/>
    </dgm:pt>
    <dgm:pt modelId="{D9094CEA-55D2-41F7-B4EA-7A430562B363}" type="pres">
      <dgm:prSet presAssocID="{E63389CD-B512-4A86-B89B-251A90DD70D0}" presName="hierChild5" presStyleCnt="0"/>
      <dgm:spPr/>
    </dgm:pt>
    <dgm:pt modelId="{C7CFBDD9-94A1-4317-8770-8539C18FD3F6}" type="pres">
      <dgm:prSet presAssocID="{A393ADFB-3194-43B7-A0A7-ACDAA9190DCE}" presName="Name37" presStyleLbl="parChTrans1D3" presStyleIdx="2" presStyleCnt="4"/>
      <dgm:spPr/>
    </dgm:pt>
    <dgm:pt modelId="{3012A2E4-106C-4174-B76B-62AF893041D6}" type="pres">
      <dgm:prSet presAssocID="{90DE04E1-B106-43AD-AC5D-354C8DE8007D}" presName="hierRoot2" presStyleCnt="0">
        <dgm:presLayoutVars>
          <dgm:hierBranch val="init"/>
        </dgm:presLayoutVars>
      </dgm:prSet>
      <dgm:spPr/>
    </dgm:pt>
    <dgm:pt modelId="{231E5891-B1F6-4F94-AB8C-B79E5E01BFAC}" type="pres">
      <dgm:prSet presAssocID="{90DE04E1-B106-43AD-AC5D-354C8DE8007D}" presName="rootComposite" presStyleCnt="0"/>
      <dgm:spPr/>
    </dgm:pt>
    <dgm:pt modelId="{657FBAF3-A1DE-4130-9CA1-4E32EE5CD9CC}" type="pres">
      <dgm:prSet presAssocID="{90DE04E1-B106-43AD-AC5D-354C8DE8007D}" presName="rootText" presStyleLbl="node3" presStyleIdx="2" presStyleCnt="4" custScaleX="72369" custScaleY="39979" custLinFactNeighborX="-2208" custLinFactNeighborY="55157">
        <dgm:presLayoutVars>
          <dgm:chPref val="3"/>
        </dgm:presLayoutVars>
      </dgm:prSet>
      <dgm:spPr/>
    </dgm:pt>
    <dgm:pt modelId="{2B4F9139-D52F-4A60-A53E-C1EDB53180B7}" type="pres">
      <dgm:prSet presAssocID="{90DE04E1-B106-43AD-AC5D-354C8DE8007D}" presName="rootConnector" presStyleLbl="node3" presStyleIdx="2" presStyleCnt="4"/>
      <dgm:spPr/>
    </dgm:pt>
    <dgm:pt modelId="{E2E7B75F-3E56-472E-A982-4647684CB50F}" type="pres">
      <dgm:prSet presAssocID="{90DE04E1-B106-43AD-AC5D-354C8DE8007D}" presName="hierChild4" presStyleCnt="0"/>
      <dgm:spPr/>
    </dgm:pt>
    <dgm:pt modelId="{3D161375-F793-4AD6-959C-C9E299DA2DFD}" type="pres">
      <dgm:prSet presAssocID="{F12C57F4-0814-4918-88B2-D5B3D89480B4}" presName="Name37" presStyleLbl="parChTrans1D4" presStyleIdx="0" presStyleCnt="9"/>
      <dgm:spPr/>
    </dgm:pt>
    <dgm:pt modelId="{D372107C-FA58-4A76-AD6D-8221626186CB}" type="pres">
      <dgm:prSet presAssocID="{EEEBB522-F0E0-4A66-A0D2-1B2342DFB4E4}" presName="hierRoot2" presStyleCnt="0">
        <dgm:presLayoutVars>
          <dgm:hierBranch val="init"/>
        </dgm:presLayoutVars>
      </dgm:prSet>
      <dgm:spPr/>
    </dgm:pt>
    <dgm:pt modelId="{5B4B430F-E608-4B1D-AA7D-31BCC5B3A8B4}" type="pres">
      <dgm:prSet presAssocID="{EEEBB522-F0E0-4A66-A0D2-1B2342DFB4E4}" presName="rootComposite" presStyleCnt="0"/>
      <dgm:spPr/>
    </dgm:pt>
    <dgm:pt modelId="{800429B6-D94B-4BD1-997B-CF5320197D41}" type="pres">
      <dgm:prSet presAssocID="{EEEBB522-F0E0-4A66-A0D2-1B2342DFB4E4}" presName="rootText" presStyleLbl="node4" presStyleIdx="0" presStyleCnt="9" custScaleX="52643" custScaleY="28923" custLinFactNeighborY="39451">
        <dgm:presLayoutVars>
          <dgm:chPref val="3"/>
        </dgm:presLayoutVars>
      </dgm:prSet>
      <dgm:spPr/>
    </dgm:pt>
    <dgm:pt modelId="{AE99F897-48AC-46F9-A2FD-B5491F1A6C7C}" type="pres">
      <dgm:prSet presAssocID="{EEEBB522-F0E0-4A66-A0D2-1B2342DFB4E4}" presName="rootConnector" presStyleLbl="node4" presStyleIdx="0" presStyleCnt="9"/>
      <dgm:spPr/>
    </dgm:pt>
    <dgm:pt modelId="{2AF9329C-8CFA-42BF-A981-F18F30E1A487}" type="pres">
      <dgm:prSet presAssocID="{EEEBB522-F0E0-4A66-A0D2-1B2342DFB4E4}" presName="hierChild4" presStyleCnt="0"/>
      <dgm:spPr/>
    </dgm:pt>
    <dgm:pt modelId="{2BD6B617-9F37-4C13-A865-B9F2D141B436}" type="pres">
      <dgm:prSet presAssocID="{EEEBB522-F0E0-4A66-A0D2-1B2342DFB4E4}" presName="hierChild5" presStyleCnt="0"/>
      <dgm:spPr/>
    </dgm:pt>
    <dgm:pt modelId="{0BEA03E0-3AB6-4B3D-9905-DDA6E4D7FC67}" type="pres">
      <dgm:prSet presAssocID="{9EBB55EE-09F2-4FD7-9158-1BE9EBD465A6}" presName="Name37" presStyleLbl="parChTrans1D4" presStyleIdx="1" presStyleCnt="9"/>
      <dgm:spPr/>
    </dgm:pt>
    <dgm:pt modelId="{07ADB8C6-78A7-4EE7-94FE-F2EB4B2F70E4}" type="pres">
      <dgm:prSet presAssocID="{D3C19FC6-344B-4EC5-801D-B2A9807A3D84}" presName="hierRoot2" presStyleCnt="0">
        <dgm:presLayoutVars>
          <dgm:hierBranch val="init"/>
        </dgm:presLayoutVars>
      </dgm:prSet>
      <dgm:spPr/>
    </dgm:pt>
    <dgm:pt modelId="{84417756-2D02-41CB-8509-1DD6004AA121}" type="pres">
      <dgm:prSet presAssocID="{D3C19FC6-344B-4EC5-801D-B2A9807A3D84}" presName="rootComposite" presStyleCnt="0"/>
      <dgm:spPr/>
    </dgm:pt>
    <dgm:pt modelId="{AAFD60EE-BB0B-4647-852C-9CEC01F213B4}" type="pres">
      <dgm:prSet presAssocID="{D3C19FC6-344B-4EC5-801D-B2A9807A3D84}" presName="rootText" presStyleLbl="node4" presStyleIdx="1" presStyleCnt="9" custScaleX="52643" custScaleY="28923" custLinFactNeighborY="39451">
        <dgm:presLayoutVars>
          <dgm:chPref val="3"/>
        </dgm:presLayoutVars>
      </dgm:prSet>
      <dgm:spPr/>
    </dgm:pt>
    <dgm:pt modelId="{1CEADDEE-428C-4EFF-AAF0-EF76B3AD028F}" type="pres">
      <dgm:prSet presAssocID="{D3C19FC6-344B-4EC5-801D-B2A9807A3D84}" presName="rootConnector" presStyleLbl="node4" presStyleIdx="1" presStyleCnt="9"/>
      <dgm:spPr/>
    </dgm:pt>
    <dgm:pt modelId="{A32C03B2-3038-4B3A-960D-3ED903F0769F}" type="pres">
      <dgm:prSet presAssocID="{D3C19FC6-344B-4EC5-801D-B2A9807A3D84}" presName="hierChild4" presStyleCnt="0"/>
      <dgm:spPr/>
    </dgm:pt>
    <dgm:pt modelId="{3208ED22-F571-4A82-8CD5-4AAB0E2B7BF8}" type="pres">
      <dgm:prSet presAssocID="{D3C19FC6-344B-4EC5-801D-B2A9807A3D84}" presName="hierChild5" presStyleCnt="0"/>
      <dgm:spPr/>
    </dgm:pt>
    <dgm:pt modelId="{E86F6DE9-5DF0-4A58-B05D-5A2154061B0D}" type="pres">
      <dgm:prSet presAssocID="{690973C8-D9CD-47B6-BF15-A6D75485F189}" presName="Name37" presStyleLbl="parChTrans1D4" presStyleIdx="2" presStyleCnt="9"/>
      <dgm:spPr/>
    </dgm:pt>
    <dgm:pt modelId="{985B6738-6147-40A9-9B56-9BF74ED6FDBF}" type="pres">
      <dgm:prSet presAssocID="{5D5F6B86-583E-492E-8B62-6F8435CB019C}" presName="hierRoot2" presStyleCnt="0">
        <dgm:presLayoutVars>
          <dgm:hierBranch val="init"/>
        </dgm:presLayoutVars>
      </dgm:prSet>
      <dgm:spPr/>
    </dgm:pt>
    <dgm:pt modelId="{1501CAB5-52FB-45E6-950C-D514099EA73B}" type="pres">
      <dgm:prSet presAssocID="{5D5F6B86-583E-492E-8B62-6F8435CB019C}" presName="rootComposite" presStyleCnt="0"/>
      <dgm:spPr/>
    </dgm:pt>
    <dgm:pt modelId="{62C954F2-BB4E-486B-8B36-52F731A7DA70}" type="pres">
      <dgm:prSet presAssocID="{5D5F6B86-583E-492E-8B62-6F8435CB019C}" presName="rootText" presStyleLbl="node4" presStyleIdx="2" presStyleCnt="9" custScaleX="52643" custScaleY="28923" custLinFactNeighborY="39451">
        <dgm:presLayoutVars>
          <dgm:chPref val="3"/>
        </dgm:presLayoutVars>
      </dgm:prSet>
      <dgm:spPr/>
    </dgm:pt>
    <dgm:pt modelId="{5462F2BE-B4B5-4B9C-958A-8E6EE342862F}" type="pres">
      <dgm:prSet presAssocID="{5D5F6B86-583E-492E-8B62-6F8435CB019C}" presName="rootConnector" presStyleLbl="node4" presStyleIdx="2" presStyleCnt="9"/>
      <dgm:spPr/>
    </dgm:pt>
    <dgm:pt modelId="{8F9E9624-0294-471D-A6E2-E66397B808FD}" type="pres">
      <dgm:prSet presAssocID="{5D5F6B86-583E-492E-8B62-6F8435CB019C}" presName="hierChild4" presStyleCnt="0"/>
      <dgm:spPr/>
    </dgm:pt>
    <dgm:pt modelId="{E9BB272C-C6EE-4DA8-A915-17649287BB84}" type="pres">
      <dgm:prSet presAssocID="{5D5F6B86-583E-492E-8B62-6F8435CB019C}" presName="hierChild5" presStyleCnt="0"/>
      <dgm:spPr/>
    </dgm:pt>
    <dgm:pt modelId="{F77E88B9-7BE5-4AA6-A5F6-B762DFD1250C}" type="pres">
      <dgm:prSet presAssocID="{22E1FA89-E695-40F3-93E2-4FE24B13A627}" presName="Name37" presStyleLbl="parChTrans1D4" presStyleIdx="3" presStyleCnt="9"/>
      <dgm:spPr/>
    </dgm:pt>
    <dgm:pt modelId="{5DC9600F-90FC-4744-8338-7196376C7427}" type="pres">
      <dgm:prSet presAssocID="{7BCED678-4A70-4FA4-985B-B00278A2C6D9}" presName="hierRoot2" presStyleCnt="0">
        <dgm:presLayoutVars>
          <dgm:hierBranch val="init"/>
        </dgm:presLayoutVars>
      </dgm:prSet>
      <dgm:spPr/>
    </dgm:pt>
    <dgm:pt modelId="{F66033DE-E0A5-4B9E-B23A-476C61B70BC3}" type="pres">
      <dgm:prSet presAssocID="{7BCED678-4A70-4FA4-985B-B00278A2C6D9}" presName="rootComposite" presStyleCnt="0"/>
      <dgm:spPr/>
    </dgm:pt>
    <dgm:pt modelId="{3AE9D8E6-78CB-4E57-913C-921B3EB83855}" type="pres">
      <dgm:prSet presAssocID="{7BCED678-4A70-4FA4-985B-B00278A2C6D9}" presName="rootText" presStyleLbl="node4" presStyleIdx="3" presStyleCnt="9" custScaleX="52643" custScaleY="28923" custLinFactNeighborY="39451">
        <dgm:presLayoutVars>
          <dgm:chPref val="3"/>
        </dgm:presLayoutVars>
      </dgm:prSet>
      <dgm:spPr/>
    </dgm:pt>
    <dgm:pt modelId="{5DF97D4C-F799-4370-9382-6CC2D9F555E2}" type="pres">
      <dgm:prSet presAssocID="{7BCED678-4A70-4FA4-985B-B00278A2C6D9}" presName="rootConnector" presStyleLbl="node4" presStyleIdx="3" presStyleCnt="9"/>
      <dgm:spPr/>
    </dgm:pt>
    <dgm:pt modelId="{137E0CA5-B14E-44BA-9944-9B1A79CF3C6F}" type="pres">
      <dgm:prSet presAssocID="{7BCED678-4A70-4FA4-985B-B00278A2C6D9}" presName="hierChild4" presStyleCnt="0"/>
      <dgm:spPr/>
    </dgm:pt>
    <dgm:pt modelId="{11EA3658-5775-497D-BF59-5AEEC5C87C40}" type="pres">
      <dgm:prSet presAssocID="{7BCED678-4A70-4FA4-985B-B00278A2C6D9}" presName="hierChild5" presStyleCnt="0"/>
      <dgm:spPr/>
    </dgm:pt>
    <dgm:pt modelId="{B7B561AB-9A5D-4D93-B95B-36AAFF10FE8C}" type="pres">
      <dgm:prSet presAssocID="{90DE04E1-B106-43AD-AC5D-354C8DE8007D}" presName="hierChild5" presStyleCnt="0"/>
      <dgm:spPr/>
    </dgm:pt>
    <dgm:pt modelId="{97BCC7A6-510A-446B-96C8-77A4E84CB675}" type="pres">
      <dgm:prSet presAssocID="{7AF2D3DC-01BC-4580-8B16-553CCD3D33B7}" presName="hierChild5" presStyleCnt="0"/>
      <dgm:spPr/>
    </dgm:pt>
    <dgm:pt modelId="{4E29F733-5AF9-49B7-988D-862DB705FCFE}" type="pres">
      <dgm:prSet presAssocID="{99343814-E3F8-46A6-8B95-F4ACEB6480CB}" presName="Name37" presStyleLbl="parChTrans1D2" presStyleIdx="2" presStyleCnt="3"/>
      <dgm:spPr/>
    </dgm:pt>
    <dgm:pt modelId="{3CE725F4-2FDF-49BA-9717-5567664BA62F}" type="pres">
      <dgm:prSet presAssocID="{2B25DB68-4D0A-48A5-ADB7-B29A68EE9D2D}" presName="hierRoot2" presStyleCnt="0">
        <dgm:presLayoutVars>
          <dgm:hierBranch val="init"/>
        </dgm:presLayoutVars>
      </dgm:prSet>
      <dgm:spPr/>
    </dgm:pt>
    <dgm:pt modelId="{88DEC2C2-AE80-4045-99A6-11F9EA3264E0}" type="pres">
      <dgm:prSet presAssocID="{2B25DB68-4D0A-48A5-ADB7-B29A68EE9D2D}" presName="rootComposite" presStyleCnt="0"/>
      <dgm:spPr/>
    </dgm:pt>
    <dgm:pt modelId="{51E01FB9-5249-4526-AEE5-93DA35E01DC9}" type="pres">
      <dgm:prSet presAssocID="{2B25DB68-4D0A-48A5-ADB7-B29A68EE9D2D}" presName="rootText" presStyleLbl="node2" presStyleIdx="2" presStyleCnt="3" custScaleX="65238" custScaleY="43916" custLinFactNeighborY="38570">
        <dgm:presLayoutVars>
          <dgm:chPref val="3"/>
        </dgm:presLayoutVars>
      </dgm:prSet>
      <dgm:spPr/>
    </dgm:pt>
    <dgm:pt modelId="{5F671F1A-3E12-4644-99F9-216262826E44}" type="pres">
      <dgm:prSet presAssocID="{2B25DB68-4D0A-48A5-ADB7-B29A68EE9D2D}" presName="rootConnector" presStyleLbl="node2" presStyleIdx="2" presStyleCnt="3"/>
      <dgm:spPr/>
    </dgm:pt>
    <dgm:pt modelId="{E8016E80-C275-4BF2-AC99-321801C22D11}" type="pres">
      <dgm:prSet presAssocID="{2B25DB68-4D0A-48A5-ADB7-B29A68EE9D2D}" presName="hierChild4" presStyleCnt="0"/>
      <dgm:spPr/>
    </dgm:pt>
    <dgm:pt modelId="{72B19B6F-982F-486D-A443-7227F831CE53}" type="pres">
      <dgm:prSet presAssocID="{51917A29-5F84-4FEC-A264-857B04601947}" presName="Name37" presStyleLbl="parChTrans1D3" presStyleIdx="3" presStyleCnt="4"/>
      <dgm:spPr/>
    </dgm:pt>
    <dgm:pt modelId="{052B40BF-E8BE-4003-992D-C98A55F4F47E}" type="pres">
      <dgm:prSet presAssocID="{970E218F-047D-4646-8321-13C152D6604F}" presName="hierRoot2" presStyleCnt="0">
        <dgm:presLayoutVars>
          <dgm:hierBranch val="init"/>
        </dgm:presLayoutVars>
      </dgm:prSet>
      <dgm:spPr/>
    </dgm:pt>
    <dgm:pt modelId="{B00D01C6-60BC-4515-A68D-400DEDD49CD7}" type="pres">
      <dgm:prSet presAssocID="{970E218F-047D-4646-8321-13C152D6604F}" presName="rootComposite" presStyleCnt="0"/>
      <dgm:spPr/>
    </dgm:pt>
    <dgm:pt modelId="{3468E1D9-402A-4F24-AD47-616322AAF91A}" type="pres">
      <dgm:prSet presAssocID="{970E218F-047D-4646-8321-13C152D6604F}" presName="rootText" presStyleLbl="node3" presStyleIdx="3" presStyleCnt="4" custScaleX="80371" custScaleY="44559" custLinFactNeighborX="9" custLinFactNeighborY="23968">
        <dgm:presLayoutVars>
          <dgm:chPref val="3"/>
        </dgm:presLayoutVars>
      </dgm:prSet>
      <dgm:spPr/>
    </dgm:pt>
    <dgm:pt modelId="{C1535DA9-BBD8-4552-8F47-18C80CF37D73}" type="pres">
      <dgm:prSet presAssocID="{970E218F-047D-4646-8321-13C152D6604F}" presName="rootConnector" presStyleLbl="node3" presStyleIdx="3" presStyleCnt="4"/>
      <dgm:spPr/>
    </dgm:pt>
    <dgm:pt modelId="{3D572823-3EC3-410E-83A8-6F831BDF283C}" type="pres">
      <dgm:prSet presAssocID="{970E218F-047D-4646-8321-13C152D6604F}" presName="hierChild4" presStyleCnt="0"/>
      <dgm:spPr/>
    </dgm:pt>
    <dgm:pt modelId="{16DFDFE9-95E9-4DCF-A76C-13D9639DD7EF}" type="pres">
      <dgm:prSet presAssocID="{A8E7D749-5FA7-4E69-9B73-CA3962AFC01A}" presName="Name37" presStyleLbl="parChTrans1D4" presStyleIdx="4" presStyleCnt="9"/>
      <dgm:spPr/>
    </dgm:pt>
    <dgm:pt modelId="{6DCA9338-8DDA-46F8-AB19-3F3EA1564A8F}" type="pres">
      <dgm:prSet presAssocID="{58B52962-1C32-4FB2-9288-0337ED5D14C1}" presName="hierRoot2" presStyleCnt="0">
        <dgm:presLayoutVars>
          <dgm:hierBranch val="init"/>
        </dgm:presLayoutVars>
      </dgm:prSet>
      <dgm:spPr/>
    </dgm:pt>
    <dgm:pt modelId="{52C84C3B-4D81-4C5B-9666-C3804E8C3279}" type="pres">
      <dgm:prSet presAssocID="{58B52962-1C32-4FB2-9288-0337ED5D14C1}" presName="rootComposite" presStyleCnt="0"/>
      <dgm:spPr/>
    </dgm:pt>
    <dgm:pt modelId="{3DB20AC9-5A40-45F7-8C85-B586A9C9FE7C}" type="pres">
      <dgm:prSet presAssocID="{58B52962-1C32-4FB2-9288-0337ED5D14C1}" presName="rootText" presStyleLbl="node4" presStyleIdx="4" presStyleCnt="9" custScaleX="43815" custScaleY="34051" custLinFactNeighborX="4433" custLinFactNeighborY="12885">
        <dgm:presLayoutVars>
          <dgm:chPref val="3"/>
        </dgm:presLayoutVars>
      </dgm:prSet>
      <dgm:spPr/>
    </dgm:pt>
    <dgm:pt modelId="{3F125C11-2543-49E3-A5A4-78833377C51E}" type="pres">
      <dgm:prSet presAssocID="{58B52962-1C32-4FB2-9288-0337ED5D14C1}" presName="rootConnector" presStyleLbl="node4" presStyleIdx="4" presStyleCnt="9"/>
      <dgm:spPr/>
    </dgm:pt>
    <dgm:pt modelId="{CDC94B72-CA54-456E-BC46-9D52A1FBBA2F}" type="pres">
      <dgm:prSet presAssocID="{58B52962-1C32-4FB2-9288-0337ED5D14C1}" presName="hierChild4" presStyleCnt="0"/>
      <dgm:spPr/>
    </dgm:pt>
    <dgm:pt modelId="{14AB5C62-2B2B-457C-976B-9F51F0E6D552}" type="pres">
      <dgm:prSet presAssocID="{58B52962-1C32-4FB2-9288-0337ED5D14C1}" presName="hierChild5" presStyleCnt="0"/>
      <dgm:spPr/>
    </dgm:pt>
    <dgm:pt modelId="{0DBBFC86-FA6D-4028-80D9-EE9852D1B4C2}" type="pres">
      <dgm:prSet presAssocID="{D33F56E3-DFE2-45EC-B050-2302EC1D91DF}" presName="Name37" presStyleLbl="parChTrans1D4" presStyleIdx="5" presStyleCnt="9"/>
      <dgm:spPr/>
    </dgm:pt>
    <dgm:pt modelId="{23D1FA24-95B3-4B4D-A558-AF91725E658F}" type="pres">
      <dgm:prSet presAssocID="{B93AA931-F08E-4A16-BDF3-97D86D7BB846}" presName="hierRoot2" presStyleCnt="0">
        <dgm:presLayoutVars>
          <dgm:hierBranch val="init"/>
        </dgm:presLayoutVars>
      </dgm:prSet>
      <dgm:spPr/>
    </dgm:pt>
    <dgm:pt modelId="{280A510A-B5B0-49C8-8F68-2301974B75EA}" type="pres">
      <dgm:prSet presAssocID="{B93AA931-F08E-4A16-BDF3-97D86D7BB846}" presName="rootComposite" presStyleCnt="0"/>
      <dgm:spPr/>
    </dgm:pt>
    <dgm:pt modelId="{69CAEB5C-4467-4742-9E26-A8E342C6227A}" type="pres">
      <dgm:prSet presAssocID="{B93AA931-F08E-4A16-BDF3-97D86D7BB846}" presName="rootText" presStyleLbl="node4" presStyleIdx="5" presStyleCnt="9" custScaleX="43815" custScaleY="34051" custLinFactNeighborX="4433" custLinFactNeighborY="-13342">
        <dgm:presLayoutVars>
          <dgm:chPref val="3"/>
        </dgm:presLayoutVars>
      </dgm:prSet>
      <dgm:spPr/>
    </dgm:pt>
    <dgm:pt modelId="{48B7653B-CD1F-40FE-B86A-55DDC301F3E8}" type="pres">
      <dgm:prSet presAssocID="{B93AA931-F08E-4A16-BDF3-97D86D7BB846}" presName="rootConnector" presStyleLbl="node4" presStyleIdx="5" presStyleCnt="9"/>
      <dgm:spPr/>
    </dgm:pt>
    <dgm:pt modelId="{5AB4868B-D4C0-48CC-A8CE-EE3665608DAD}" type="pres">
      <dgm:prSet presAssocID="{B93AA931-F08E-4A16-BDF3-97D86D7BB846}" presName="hierChild4" presStyleCnt="0"/>
      <dgm:spPr/>
    </dgm:pt>
    <dgm:pt modelId="{F86FE72D-8DD9-4AA8-95E8-8E901653B530}" type="pres">
      <dgm:prSet presAssocID="{B93AA931-F08E-4A16-BDF3-97D86D7BB846}" presName="hierChild5" presStyleCnt="0"/>
      <dgm:spPr/>
    </dgm:pt>
    <dgm:pt modelId="{D64D2EA8-C11F-4A93-BAC8-1A9E6A57395C}" type="pres">
      <dgm:prSet presAssocID="{5694655D-AD73-47E1-802E-1B53FE9B1D26}" presName="Name37" presStyleLbl="parChTrans1D4" presStyleIdx="6" presStyleCnt="9"/>
      <dgm:spPr/>
    </dgm:pt>
    <dgm:pt modelId="{FE0EA885-006A-4F79-9A4C-668FA88AB203}" type="pres">
      <dgm:prSet presAssocID="{602CCB02-DEC4-4B38-8695-30BC9B92C592}" presName="hierRoot2" presStyleCnt="0">
        <dgm:presLayoutVars>
          <dgm:hierBranch val="init"/>
        </dgm:presLayoutVars>
      </dgm:prSet>
      <dgm:spPr/>
    </dgm:pt>
    <dgm:pt modelId="{49420984-24D2-4FE7-AE48-C1687337A781}" type="pres">
      <dgm:prSet presAssocID="{602CCB02-DEC4-4B38-8695-30BC9B92C592}" presName="rootComposite" presStyleCnt="0"/>
      <dgm:spPr/>
    </dgm:pt>
    <dgm:pt modelId="{F6A45E53-AB6A-492F-8836-F8EE6F6374D4}" type="pres">
      <dgm:prSet presAssocID="{602CCB02-DEC4-4B38-8695-30BC9B92C592}" presName="rootText" presStyleLbl="node4" presStyleIdx="6" presStyleCnt="9" custScaleX="43815" custScaleY="34051" custLinFactNeighborX="4557" custLinFactNeighborY="-41158">
        <dgm:presLayoutVars>
          <dgm:chPref val="3"/>
        </dgm:presLayoutVars>
      </dgm:prSet>
      <dgm:spPr/>
    </dgm:pt>
    <dgm:pt modelId="{50D74F07-EE05-4A77-A18A-EDA5F07CB4B4}" type="pres">
      <dgm:prSet presAssocID="{602CCB02-DEC4-4B38-8695-30BC9B92C592}" presName="rootConnector" presStyleLbl="node4" presStyleIdx="6" presStyleCnt="9"/>
      <dgm:spPr/>
    </dgm:pt>
    <dgm:pt modelId="{64DE3205-BE6F-4A14-9BB7-10CC611EA3B4}" type="pres">
      <dgm:prSet presAssocID="{602CCB02-DEC4-4B38-8695-30BC9B92C592}" presName="hierChild4" presStyleCnt="0"/>
      <dgm:spPr/>
    </dgm:pt>
    <dgm:pt modelId="{E4B78408-F64B-4975-9599-C9E1410E6947}" type="pres">
      <dgm:prSet presAssocID="{602CCB02-DEC4-4B38-8695-30BC9B92C592}" presName="hierChild5" presStyleCnt="0"/>
      <dgm:spPr/>
    </dgm:pt>
    <dgm:pt modelId="{A7B85359-7D52-4C7A-9E09-17232CDD0033}" type="pres">
      <dgm:prSet presAssocID="{0269E0DE-E407-4C17-8F12-8176E2C4513F}" presName="Name37" presStyleLbl="parChTrans1D4" presStyleIdx="7" presStyleCnt="9"/>
      <dgm:spPr/>
    </dgm:pt>
    <dgm:pt modelId="{3EEE9689-906C-4541-B748-C065BD4C034F}" type="pres">
      <dgm:prSet presAssocID="{40B34E50-4607-4950-9A83-9783A480A30B}" presName="hierRoot2" presStyleCnt="0">
        <dgm:presLayoutVars>
          <dgm:hierBranch val="init"/>
        </dgm:presLayoutVars>
      </dgm:prSet>
      <dgm:spPr/>
    </dgm:pt>
    <dgm:pt modelId="{1DA7830F-9476-4D93-A2AF-A02D03B1DDFD}" type="pres">
      <dgm:prSet presAssocID="{40B34E50-4607-4950-9A83-9783A480A30B}" presName="rootComposite" presStyleCnt="0"/>
      <dgm:spPr/>
    </dgm:pt>
    <dgm:pt modelId="{BBD43C2F-D7C5-4CCC-B907-47C0B64D720B}" type="pres">
      <dgm:prSet presAssocID="{40B34E50-4607-4950-9A83-9783A480A30B}" presName="rootText" presStyleLbl="node4" presStyleIdx="7" presStyleCnt="9" custScaleX="43815" custScaleY="34051" custLinFactNeighborX="4352" custLinFactNeighborY="-67833">
        <dgm:presLayoutVars>
          <dgm:chPref val="3"/>
        </dgm:presLayoutVars>
      </dgm:prSet>
      <dgm:spPr/>
    </dgm:pt>
    <dgm:pt modelId="{E944C74E-58F7-4D3E-B8E6-532EBE504641}" type="pres">
      <dgm:prSet presAssocID="{40B34E50-4607-4950-9A83-9783A480A30B}" presName="rootConnector" presStyleLbl="node4" presStyleIdx="7" presStyleCnt="9"/>
      <dgm:spPr/>
    </dgm:pt>
    <dgm:pt modelId="{A5DEED80-7599-47C6-A5AC-0691250C00A9}" type="pres">
      <dgm:prSet presAssocID="{40B34E50-4607-4950-9A83-9783A480A30B}" presName="hierChild4" presStyleCnt="0"/>
      <dgm:spPr/>
    </dgm:pt>
    <dgm:pt modelId="{54F59EE1-538C-418B-9325-7245035FCEC0}" type="pres">
      <dgm:prSet presAssocID="{40B34E50-4607-4950-9A83-9783A480A30B}" presName="hierChild5" presStyleCnt="0"/>
      <dgm:spPr/>
    </dgm:pt>
    <dgm:pt modelId="{3A018F7A-8D3D-45F2-982C-D1575F560C62}" type="pres">
      <dgm:prSet presAssocID="{1A6A6CBA-7480-416E-84C6-B331E7645604}" presName="Name37" presStyleLbl="parChTrans1D4" presStyleIdx="8" presStyleCnt="9"/>
      <dgm:spPr/>
    </dgm:pt>
    <dgm:pt modelId="{0DAB6E4B-7EE1-4AA6-8FFA-1DA800BC3007}" type="pres">
      <dgm:prSet presAssocID="{4D1DECC5-1BAC-4350-874C-A9CD125791D7}" presName="hierRoot2" presStyleCnt="0">
        <dgm:presLayoutVars>
          <dgm:hierBranch val="init"/>
        </dgm:presLayoutVars>
      </dgm:prSet>
      <dgm:spPr/>
    </dgm:pt>
    <dgm:pt modelId="{3D5B9258-A9ED-4B99-ACFC-286CF48B248C}" type="pres">
      <dgm:prSet presAssocID="{4D1DECC5-1BAC-4350-874C-A9CD125791D7}" presName="rootComposite" presStyleCnt="0"/>
      <dgm:spPr/>
    </dgm:pt>
    <dgm:pt modelId="{E893FB63-7DC5-493B-BE45-049F422F4605}" type="pres">
      <dgm:prSet presAssocID="{4D1DECC5-1BAC-4350-874C-A9CD125791D7}" presName="rootText" presStyleLbl="node4" presStyleIdx="8" presStyleCnt="9" custScaleX="43815" custScaleY="34051" custLinFactNeighborX="4269" custLinFactNeighborY="-94914">
        <dgm:presLayoutVars>
          <dgm:chPref val="3"/>
        </dgm:presLayoutVars>
      </dgm:prSet>
      <dgm:spPr/>
    </dgm:pt>
    <dgm:pt modelId="{0E4C144F-26E4-4DD4-9ADE-C003334FE04D}" type="pres">
      <dgm:prSet presAssocID="{4D1DECC5-1BAC-4350-874C-A9CD125791D7}" presName="rootConnector" presStyleLbl="node4" presStyleIdx="8" presStyleCnt="9"/>
      <dgm:spPr/>
    </dgm:pt>
    <dgm:pt modelId="{4358A4BA-DD6B-4432-837A-808A383E0355}" type="pres">
      <dgm:prSet presAssocID="{4D1DECC5-1BAC-4350-874C-A9CD125791D7}" presName="hierChild4" presStyleCnt="0"/>
      <dgm:spPr/>
    </dgm:pt>
    <dgm:pt modelId="{41636C54-105B-4CF8-B6F9-64E40D677C63}" type="pres">
      <dgm:prSet presAssocID="{4D1DECC5-1BAC-4350-874C-A9CD125791D7}" presName="hierChild5" presStyleCnt="0"/>
      <dgm:spPr/>
    </dgm:pt>
    <dgm:pt modelId="{5FEB0A62-71FC-4B3B-8F8C-7A85009A21C2}" type="pres">
      <dgm:prSet presAssocID="{970E218F-047D-4646-8321-13C152D6604F}" presName="hierChild5" presStyleCnt="0"/>
      <dgm:spPr/>
    </dgm:pt>
    <dgm:pt modelId="{CB85505C-4E04-415C-A24D-7239B9E8537A}" type="pres">
      <dgm:prSet presAssocID="{2B25DB68-4D0A-48A5-ADB7-B29A68EE9D2D}" presName="hierChild5" presStyleCnt="0"/>
      <dgm:spPr/>
    </dgm:pt>
    <dgm:pt modelId="{1A59BBF0-A877-4D8E-B30C-EDEB3AE5F527}" type="pres">
      <dgm:prSet presAssocID="{A6F31975-E6AA-4329-8F0E-3E1843DE1D61}" presName="hierChild3" presStyleCnt="0"/>
      <dgm:spPr/>
    </dgm:pt>
  </dgm:ptLst>
  <dgm:cxnLst>
    <dgm:cxn modelId="{F886096C-8560-4F37-AAB7-EA3493BDF23F}" type="presOf" srcId="{7BCED678-4A70-4FA4-985B-B00278A2C6D9}" destId="{5DF97D4C-F799-4370-9382-6CC2D9F555E2}" srcOrd="1" destOrd="0" presId="urn:microsoft.com/office/officeart/2005/8/layout/orgChart1"/>
    <dgm:cxn modelId="{A059571A-1608-4529-B5BB-D1F4DF97ECA8}" srcId="{7AF2D3DC-01BC-4580-8B16-553CCD3D33B7}" destId="{90DE04E1-B106-43AD-AC5D-354C8DE8007D}" srcOrd="2" destOrd="0" parTransId="{A393ADFB-3194-43B7-A0A7-ACDAA9190DCE}" sibTransId="{768C4907-F7CB-4D98-A9A4-7CCF8AA269BE}"/>
    <dgm:cxn modelId="{86FA1AC5-DEE8-458C-8B27-CB69239004CF}" srcId="{90DE04E1-B106-43AD-AC5D-354C8DE8007D}" destId="{D3C19FC6-344B-4EC5-801D-B2A9807A3D84}" srcOrd="1" destOrd="0" parTransId="{9EBB55EE-09F2-4FD7-9158-1BE9EBD465A6}" sibTransId="{0706D18B-F805-4175-9339-5E26A5A8E732}"/>
    <dgm:cxn modelId="{80AB7281-F0E7-40FE-AE78-19BF67131111}" type="presOf" srcId="{5694655D-AD73-47E1-802E-1B53FE9B1D26}" destId="{D64D2EA8-C11F-4A93-BAC8-1A9E6A57395C}" srcOrd="0" destOrd="0" presId="urn:microsoft.com/office/officeart/2005/8/layout/orgChart1"/>
    <dgm:cxn modelId="{5EBE64EE-1AEB-475D-BC9C-7881B53D0406}" type="presOf" srcId="{00C774E6-110C-4D99-B4D8-0DEAE2AAD4A9}" destId="{488FA323-4920-4668-8053-2B18E1334E8E}" srcOrd="0" destOrd="0" presId="urn:microsoft.com/office/officeart/2005/8/layout/orgChart1"/>
    <dgm:cxn modelId="{53EC0B3E-00C8-475D-808C-C3E407C8620C}" type="presOf" srcId="{9EBB55EE-09F2-4FD7-9158-1BE9EBD465A6}" destId="{0BEA03E0-3AB6-4B3D-9905-DDA6E4D7FC67}" srcOrd="0" destOrd="0" presId="urn:microsoft.com/office/officeart/2005/8/layout/orgChart1"/>
    <dgm:cxn modelId="{D467FF03-9C59-4CD5-830C-CCE8CB91BE8C}" srcId="{970E218F-047D-4646-8321-13C152D6604F}" destId="{602CCB02-DEC4-4B38-8695-30BC9B92C592}" srcOrd="2" destOrd="0" parTransId="{5694655D-AD73-47E1-802E-1B53FE9B1D26}" sibTransId="{C483E025-4AD3-41BD-8416-CE8D19CB0DC6}"/>
    <dgm:cxn modelId="{97FB4526-9655-49B5-A8AD-B5CCCD027D2B}" type="presOf" srcId="{7AF2D3DC-01BC-4580-8B16-553CCD3D33B7}" destId="{3B115F26-B943-4FDF-9FBD-91750E8E58FC}" srcOrd="1" destOrd="0" presId="urn:microsoft.com/office/officeart/2005/8/layout/orgChart1"/>
    <dgm:cxn modelId="{63910450-9714-4BD8-92AF-5F2478183E4D}" type="presOf" srcId="{E63389CD-B512-4A86-B89B-251A90DD70D0}" destId="{C5BA5126-B6B9-4477-A9B4-1CB990AB3CC3}" srcOrd="1" destOrd="0" presId="urn:microsoft.com/office/officeart/2005/8/layout/orgChart1"/>
    <dgm:cxn modelId="{0FFD38EE-0FA1-402F-8F65-3D0D653F2878}" type="presOf" srcId="{40B34E50-4607-4950-9A83-9783A480A30B}" destId="{E944C74E-58F7-4D3E-B8E6-532EBE504641}" srcOrd="1" destOrd="0" presId="urn:microsoft.com/office/officeart/2005/8/layout/orgChart1"/>
    <dgm:cxn modelId="{C4B20FB2-045A-478E-A432-9B5AB683AD76}" type="presOf" srcId="{D33F56E3-DFE2-45EC-B050-2302EC1D91DF}" destId="{0DBBFC86-FA6D-4028-80D9-EE9852D1B4C2}" srcOrd="0" destOrd="0" presId="urn:microsoft.com/office/officeart/2005/8/layout/orgChart1"/>
    <dgm:cxn modelId="{823E023D-85BA-4013-8CB1-DFECA49B2383}" srcId="{90DE04E1-B106-43AD-AC5D-354C8DE8007D}" destId="{7BCED678-4A70-4FA4-985B-B00278A2C6D9}" srcOrd="3" destOrd="0" parTransId="{22E1FA89-E695-40F3-93E2-4FE24B13A627}" sibTransId="{8CC7A3F2-C532-41AF-ADEA-E8F6C9A4E842}"/>
    <dgm:cxn modelId="{A9454EC8-5C99-401C-95F5-3DEE7E47BA0D}" srcId="{970E218F-047D-4646-8321-13C152D6604F}" destId="{B93AA931-F08E-4A16-BDF3-97D86D7BB846}" srcOrd="1" destOrd="0" parTransId="{D33F56E3-DFE2-45EC-B050-2302EC1D91DF}" sibTransId="{B7C7BCA8-F5AC-498E-9378-6E4A9696B199}"/>
    <dgm:cxn modelId="{9CC21B03-F010-4BF5-AED6-70B1D69C47FD}" type="presOf" srcId="{EEEBB522-F0E0-4A66-A0D2-1B2342DFB4E4}" destId="{AE99F897-48AC-46F9-A2FD-B5491F1A6C7C}" srcOrd="1" destOrd="0" presId="urn:microsoft.com/office/officeart/2005/8/layout/orgChart1"/>
    <dgm:cxn modelId="{A30E1165-C9B9-4C80-84B0-2566781B3DB5}" srcId="{970E218F-047D-4646-8321-13C152D6604F}" destId="{40B34E50-4607-4950-9A83-9783A480A30B}" srcOrd="3" destOrd="0" parTransId="{0269E0DE-E407-4C17-8F12-8176E2C4513F}" sibTransId="{3AEC4353-3CBE-4516-8768-A4FE6EB8519D}"/>
    <dgm:cxn modelId="{04067CD4-BE9B-4EF8-9377-9C96B2CB5590}" type="presOf" srcId="{C1800077-5A1D-4838-BB30-A64C007F9B57}" destId="{1F007A80-6B6E-4B34-8CC9-6E9699A22FB2}" srcOrd="0" destOrd="0" presId="urn:microsoft.com/office/officeart/2005/8/layout/orgChart1"/>
    <dgm:cxn modelId="{E96F7628-DD20-4268-AFCD-2EB80331C71A}" type="presOf" srcId="{A8E7D749-5FA7-4E69-9B73-CA3962AFC01A}" destId="{16DFDFE9-95E9-4DCF-A76C-13D9639DD7EF}" srcOrd="0" destOrd="0" presId="urn:microsoft.com/office/officeart/2005/8/layout/orgChart1"/>
    <dgm:cxn modelId="{DCCC24FF-ADF5-4CC5-B583-4B13752ECB7B}" srcId="{7AF2D3DC-01BC-4580-8B16-553CCD3D33B7}" destId="{9A484954-C292-46AD-978B-8FF786D44C6C}" srcOrd="0" destOrd="0" parTransId="{C1800077-5A1D-4838-BB30-A64C007F9B57}" sibTransId="{A3257479-6110-45E2-A550-083AA47D82CC}"/>
    <dgm:cxn modelId="{3085BF24-C3A9-4A91-B16C-252C5125EEE0}" srcId="{970E218F-047D-4646-8321-13C152D6604F}" destId="{4D1DECC5-1BAC-4350-874C-A9CD125791D7}" srcOrd="4" destOrd="0" parTransId="{1A6A6CBA-7480-416E-84C6-B331E7645604}" sibTransId="{9B1010F8-156F-418C-AE3F-E268E473162D}"/>
    <dgm:cxn modelId="{611C8DC1-F49E-4299-87CC-EC1E87EE4D6F}" type="presOf" srcId="{0269E0DE-E407-4C17-8F12-8176E2C4513F}" destId="{A7B85359-7D52-4C7A-9E09-17232CDD0033}" srcOrd="0" destOrd="0" presId="urn:microsoft.com/office/officeart/2005/8/layout/orgChart1"/>
    <dgm:cxn modelId="{2B7C3A82-2931-44B7-9A0A-72F1C41B3C5F}" type="presOf" srcId="{2B25DB68-4D0A-48A5-ADB7-B29A68EE9D2D}" destId="{5F671F1A-3E12-4644-99F9-216262826E44}" srcOrd="1" destOrd="0" presId="urn:microsoft.com/office/officeart/2005/8/layout/orgChart1"/>
    <dgm:cxn modelId="{E9AE8015-A0F9-449F-B15E-470B6FEDCA5C}" type="presOf" srcId="{D3C19FC6-344B-4EC5-801D-B2A9807A3D84}" destId="{AAFD60EE-BB0B-4647-852C-9CEC01F213B4}" srcOrd="0" destOrd="0" presId="urn:microsoft.com/office/officeart/2005/8/layout/orgChart1"/>
    <dgm:cxn modelId="{47A6CACB-B932-456F-A615-856E0ED80D67}" type="presOf" srcId="{5D5F6B86-583E-492E-8B62-6F8435CB019C}" destId="{62C954F2-BB4E-486B-8B36-52F731A7DA70}" srcOrd="0" destOrd="0" presId="urn:microsoft.com/office/officeart/2005/8/layout/orgChart1"/>
    <dgm:cxn modelId="{A8A162D0-479D-4BD6-90C0-27EC471C5CF0}" type="presOf" srcId="{72996AB1-244B-4D25-84D3-01B9B90C5F85}" destId="{A75630D2-8757-459F-9C18-88FFD8266AF1}" srcOrd="0" destOrd="0" presId="urn:microsoft.com/office/officeart/2005/8/layout/orgChart1"/>
    <dgm:cxn modelId="{6D8D565C-6960-4883-9814-7557C6F0E023}" type="presOf" srcId="{AF269259-CF9F-4A1B-8770-76EB0E4C275F}" destId="{CD85A008-B517-4985-94BB-C6C667350141}" srcOrd="1" destOrd="0" presId="urn:microsoft.com/office/officeart/2005/8/layout/orgChart1"/>
    <dgm:cxn modelId="{9186D2AD-D621-432D-B4E7-17BF253BA7C3}" type="presOf" srcId="{A6F31975-E6AA-4329-8F0E-3E1843DE1D61}" destId="{685BCD7E-686B-4C19-B3DA-DDC4548A2E08}" srcOrd="0" destOrd="0" presId="urn:microsoft.com/office/officeart/2005/8/layout/orgChart1"/>
    <dgm:cxn modelId="{8A4E954F-A6C9-4846-A737-F7146BFCBA9C}" type="presOf" srcId="{970E218F-047D-4646-8321-13C152D6604F}" destId="{C1535DA9-BBD8-4552-8F47-18C80CF37D73}" srcOrd="1" destOrd="0" presId="urn:microsoft.com/office/officeart/2005/8/layout/orgChart1"/>
    <dgm:cxn modelId="{93BD1405-583D-43AF-B549-33A299BBE14A}" type="presOf" srcId="{D3C19FC6-344B-4EC5-801D-B2A9807A3D84}" destId="{1CEADDEE-428C-4EFF-AAF0-EF76B3AD028F}" srcOrd="1" destOrd="0" presId="urn:microsoft.com/office/officeart/2005/8/layout/orgChart1"/>
    <dgm:cxn modelId="{C8B68719-4594-4BCD-9776-BCC8063609A2}" type="presOf" srcId="{EEEBB522-F0E0-4A66-A0D2-1B2342DFB4E4}" destId="{800429B6-D94B-4BD1-997B-CF5320197D41}" srcOrd="0" destOrd="0" presId="urn:microsoft.com/office/officeart/2005/8/layout/orgChart1"/>
    <dgm:cxn modelId="{13D3A672-649C-4B42-A3BB-85554D93225E}" type="presOf" srcId="{7BCED678-4A70-4FA4-985B-B00278A2C6D9}" destId="{3AE9D8E6-78CB-4E57-913C-921B3EB83855}" srcOrd="0" destOrd="0" presId="urn:microsoft.com/office/officeart/2005/8/layout/orgChart1"/>
    <dgm:cxn modelId="{A79884F5-60B5-4FC5-8CA8-06234EA0A610}" srcId="{90DE04E1-B106-43AD-AC5D-354C8DE8007D}" destId="{5D5F6B86-583E-492E-8B62-6F8435CB019C}" srcOrd="2" destOrd="0" parTransId="{690973C8-D9CD-47B6-BF15-A6D75485F189}" sibTransId="{05CD2514-874B-4D2A-9988-68E7C17B545D}"/>
    <dgm:cxn modelId="{85B91AB9-9085-47E7-A956-63264CEB4473}" type="presOf" srcId="{9AD76E04-AD22-41D3-8937-CD395AE523D1}" destId="{80CC0AA9-5D86-4134-89CE-6581878C70EA}" srcOrd="0" destOrd="0" presId="urn:microsoft.com/office/officeart/2005/8/layout/orgChart1"/>
    <dgm:cxn modelId="{77687511-4037-428F-ABF4-FB452C7A0E78}" srcId="{2B25DB68-4D0A-48A5-ADB7-B29A68EE9D2D}" destId="{970E218F-047D-4646-8321-13C152D6604F}" srcOrd="0" destOrd="0" parTransId="{51917A29-5F84-4FEC-A264-857B04601947}" sibTransId="{14A19B07-3B79-491C-B5D2-FBB4EA841183}"/>
    <dgm:cxn modelId="{DCF9CD83-10FB-47D6-88CF-BCD2F4950C0D}" type="presOf" srcId="{602CCB02-DEC4-4B38-8695-30BC9B92C592}" destId="{50D74F07-EE05-4A77-A18A-EDA5F07CB4B4}" srcOrd="1" destOrd="0" presId="urn:microsoft.com/office/officeart/2005/8/layout/orgChart1"/>
    <dgm:cxn modelId="{1A2A32DE-5F0E-49FE-AFD4-BE4575740A03}" type="presOf" srcId="{9A484954-C292-46AD-978B-8FF786D44C6C}" destId="{6F2541C1-7693-45E0-9EAF-92D1D8EA2465}" srcOrd="1" destOrd="0" presId="urn:microsoft.com/office/officeart/2005/8/layout/orgChart1"/>
    <dgm:cxn modelId="{767848B5-B5AF-4477-AC74-332BB7819C7B}" type="presOf" srcId="{A393ADFB-3194-43B7-A0A7-ACDAA9190DCE}" destId="{C7CFBDD9-94A1-4317-8770-8539C18FD3F6}" srcOrd="0" destOrd="0" presId="urn:microsoft.com/office/officeart/2005/8/layout/orgChart1"/>
    <dgm:cxn modelId="{8121DCF4-616D-4970-BA43-E181ACC0694E}" type="presOf" srcId="{F12C57F4-0814-4918-88B2-D5B3D89480B4}" destId="{3D161375-F793-4AD6-959C-C9E299DA2DFD}" srcOrd="0" destOrd="0" presId="urn:microsoft.com/office/officeart/2005/8/layout/orgChart1"/>
    <dgm:cxn modelId="{CA4DCB89-FA6A-4160-A3E1-B9D87EF6D19F}" srcId="{A6F31975-E6AA-4329-8F0E-3E1843DE1D61}" destId="{2B25DB68-4D0A-48A5-ADB7-B29A68EE9D2D}" srcOrd="2" destOrd="0" parTransId="{99343814-E3F8-46A6-8B95-F4ACEB6480CB}" sibTransId="{35DD2485-E986-4996-B642-888AC450B217}"/>
    <dgm:cxn modelId="{3B9F759F-4AFE-42B3-976C-FC3AE760C117}" type="presOf" srcId="{7AF2D3DC-01BC-4580-8B16-553CCD3D33B7}" destId="{31A87498-48DE-4333-82ED-B4B4F78253BF}" srcOrd="0" destOrd="0" presId="urn:microsoft.com/office/officeart/2005/8/layout/orgChart1"/>
    <dgm:cxn modelId="{D81ACC59-D3DB-46D2-9B03-AEEA97D00B36}" type="presOf" srcId="{58B52962-1C32-4FB2-9288-0337ED5D14C1}" destId="{3DB20AC9-5A40-45F7-8C85-B586A9C9FE7C}" srcOrd="0" destOrd="0" presId="urn:microsoft.com/office/officeart/2005/8/layout/orgChart1"/>
    <dgm:cxn modelId="{E1A80508-9528-48AE-B7D2-4488986BEC51}" type="presOf" srcId="{22E1FA89-E695-40F3-93E2-4FE24B13A627}" destId="{F77E88B9-7BE5-4AA6-A5F6-B762DFD1250C}" srcOrd="0" destOrd="0" presId="urn:microsoft.com/office/officeart/2005/8/layout/orgChart1"/>
    <dgm:cxn modelId="{3755F929-F309-41A0-906C-7861F5850601}" type="presOf" srcId="{690973C8-D9CD-47B6-BF15-A6D75485F189}" destId="{E86F6DE9-5DF0-4A58-B05D-5A2154061B0D}" srcOrd="0" destOrd="0" presId="urn:microsoft.com/office/officeart/2005/8/layout/orgChart1"/>
    <dgm:cxn modelId="{4BBCB614-6D1D-4E17-920F-0C1730F1907E}" type="presOf" srcId="{4D1DECC5-1BAC-4350-874C-A9CD125791D7}" destId="{0E4C144F-26E4-4DD4-9ADE-C003334FE04D}" srcOrd="1" destOrd="0" presId="urn:microsoft.com/office/officeart/2005/8/layout/orgChart1"/>
    <dgm:cxn modelId="{7A3039F8-959A-4E48-90C2-F565B9ABC00D}" type="presOf" srcId="{90DE04E1-B106-43AD-AC5D-354C8DE8007D}" destId="{2B4F9139-D52F-4A60-A53E-C1EDB53180B7}" srcOrd="1" destOrd="0" presId="urn:microsoft.com/office/officeart/2005/8/layout/orgChart1"/>
    <dgm:cxn modelId="{C5A24B4B-0649-401B-8020-85A0A8FE10CE}" srcId="{A6F31975-E6AA-4329-8F0E-3E1843DE1D61}" destId="{AF269259-CF9F-4A1B-8770-76EB0E4C275F}" srcOrd="0" destOrd="0" parTransId="{9AD76E04-AD22-41D3-8937-CD395AE523D1}" sibTransId="{81C90B0C-9CD9-49A2-873C-A501C532C740}"/>
    <dgm:cxn modelId="{2A351DF1-C0DF-4C31-BE76-3E27B98331B6}" srcId="{00C774E6-110C-4D99-B4D8-0DEAE2AAD4A9}" destId="{A6F31975-E6AA-4329-8F0E-3E1843DE1D61}" srcOrd="0" destOrd="0" parTransId="{7B88168F-3F16-4BA9-8FB0-5C995405A052}" sibTransId="{1710E36C-00E0-48DE-960A-5404024704AB}"/>
    <dgm:cxn modelId="{FD4AE926-1C09-4E51-A1D3-6970C602E59C}" type="presOf" srcId="{602CCB02-DEC4-4B38-8695-30BC9B92C592}" destId="{F6A45E53-AB6A-492F-8836-F8EE6F6374D4}" srcOrd="0" destOrd="0" presId="urn:microsoft.com/office/officeart/2005/8/layout/orgChart1"/>
    <dgm:cxn modelId="{2DDFD8B2-2D52-4317-982F-D0518881AD69}" type="presOf" srcId="{B93AA931-F08E-4A16-BDF3-97D86D7BB846}" destId="{48B7653B-CD1F-40FE-B86A-55DDC301F3E8}" srcOrd="1" destOrd="0" presId="urn:microsoft.com/office/officeart/2005/8/layout/orgChart1"/>
    <dgm:cxn modelId="{B9482B66-682F-4C29-8F0B-4F89BE3308C9}" type="presOf" srcId="{5D5F6B86-583E-492E-8B62-6F8435CB019C}" destId="{5462F2BE-B4B5-4B9C-958A-8E6EE342862F}" srcOrd="1" destOrd="0" presId="urn:microsoft.com/office/officeart/2005/8/layout/orgChart1"/>
    <dgm:cxn modelId="{B977DCAC-3CB1-4DC2-83C4-99E41A5BFDCF}" type="presOf" srcId="{A6F31975-E6AA-4329-8F0E-3E1843DE1D61}" destId="{C2D96158-75E9-445E-A6CC-15CD6893B959}" srcOrd="1" destOrd="0" presId="urn:microsoft.com/office/officeart/2005/8/layout/orgChart1"/>
    <dgm:cxn modelId="{130C5907-6DE1-4F02-98C4-4037F1685821}" type="presOf" srcId="{2B25DB68-4D0A-48A5-ADB7-B29A68EE9D2D}" destId="{51E01FB9-5249-4526-AEE5-93DA35E01DC9}" srcOrd="0" destOrd="0" presId="urn:microsoft.com/office/officeart/2005/8/layout/orgChart1"/>
    <dgm:cxn modelId="{323B15C8-7824-4943-8BE2-1155EE2A5E93}" srcId="{90DE04E1-B106-43AD-AC5D-354C8DE8007D}" destId="{EEEBB522-F0E0-4A66-A0D2-1B2342DFB4E4}" srcOrd="0" destOrd="0" parTransId="{F12C57F4-0814-4918-88B2-D5B3D89480B4}" sibTransId="{A3A6948C-05D8-4D9D-A2B8-521829922085}"/>
    <dgm:cxn modelId="{5F4B23B9-4332-45E1-B5C7-65D718E3BD49}" srcId="{970E218F-047D-4646-8321-13C152D6604F}" destId="{58B52962-1C32-4FB2-9288-0337ED5D14C1}" srcOrd="0" destOrd="0" parTransId="{A8E7D749-5FA7-4E69-9B73-CA3962AFC01A}" sibTransId="{8428A2D1-83EF-484F-B16C-19E2B31C0DC8}"/>
    <dgm:cxn modelId="{1C97776E-E56C-49C1-817A-578AB4A20E70}" type="presOf" srcId="{90DE04E1-B106-43AD-AC5D-354C8DE8007D}" destId="{657FBAF3-A1DE-4130-9CA1-4E32EE5CD9CC}" srcOrd="0" destOrd="0" presId="urn:microsoft.com/office/officeart/2005/8/layout/orgChart1"/>
    <dgm:cxn modelId="{E3610E5C-64C0-4AAB-97D0-D4E13C341AC3}" type="presOf" srcId="{970E218F-047D-4646-8321-13C152D6604F}" destId="{3468E1D9-402A-4F24-AD47-616322AAF91A}" srcOrd="0" destOrd="0" presId="urn:microsoft.com/office/officeart/2005/8/layout/orgChart1"/>
    <dgm:cxn modelId="{DF879D49-510C-474B-A4D6-E027B3013D7E}" srcId="{7AF2D3DC-01BC-4580-8B16-553CCD3D33B7}" destId="{E63389CD-B512-4A86-B89B-251A90DD70D0}" srcOrd="1" destOrd="0" parTransId="{B3FC2301-363A-46DD-B69B-4F8A271FF009}" sibTransId="{0601B044-11B7-45D1-8D79-A28A067A9E73}"/>
    <dgm:cxn modelId="{D2C4260A-A3EC-4320-BEC5-5B44BD4BF09D}" type="presOf" srcId="{AF269259-CF9F-4A1B-8770-76EB0E4C275F}" destId="{9DA261C1-ED28-423A-A16D-9D5049571D3E}" srcOrd="0" destOrd="0" presId="urn:microsoft.com/office/officeart/2005/8/layout/orgChart1"/>
    <dgm:cxn modelId="{0F1731DC-6941-4574-99BE-EC9D93CB63C7}" srcId="{A6F31975-E6AA-4329-8F0E-3E1843DE1D61}" destId="{7AF2D3DC-01BC-4580-8B16-553CCD3D33B7}" srcOrd="1" destOrd="0" parTransId="{72996AB1-244B-4D25-84D3-01B9B90C5F85}" sibTransId="{AB074B3A-602A-4E41-954B-C5875B41C253}"/>
    <dgm:cxn modelId="{C7C4BB99-4697-40CB-BD99-240331BE6E06}" type="presOf" srcId="{B3FC2301-363A-46DD-B69B-4F8A271FF009}" destId="{61DD64CB-02A1-4B93-BDE8-A826C32462B6}" srcOrd="0" destOrd="0" presId="urn:microsoft.com/office/officeart/2005/8/layout/orgChart1"/>
    <dgm:cxn modelId="{2F137583-F99E-4422-AC10-4C4E7D5265D3}" type="presOf" srcId="{E63389CD-B512-4A86-B89B-251A90DD70D0}" destId="{319396B3-F1ED-40E2-AD61-23FDA573ABA7}" srcOrd="0" destOrd="0" presId="urn:microsoft.com/office/officeart/2005/8/layout/orgChart1"/>
    <dgm:cxn modelId="{EC35FE68-6465-4F88-AB91-36176E670F6E}" type="presOf" srcId="{1A6A6CBA-7480-416E-84C6-B331E7645604}" destId="{3A018F7A-8D3D-45F2-982C-D1575F560C62}" srcOrd="0" destOrd="0" presId="urn:microsoft.com/office/officeart/2005/8/layout/orgChart1"/>
    <dgm:cxn modelId="{2F5FBF73-E0F9-40FB-947F-2A1493254F44}" type="presOf" srcId="{40B34E50-4607-4950-9A83-9783A480A30B}" destId="{BBD43C2F-D7C5-4CCC-B907-47C0B64D720B}" srcOrd="0" destOrd="0" presId="urn:microsoft.com/office/officeart/2005/8/layout/orgChart1"/>
    <dgm:cxn modelId="{D26BB8FC-0496-4E9B-A4A0-8F8E0F8AC3B9}" type="presOf" srcId="{4D1DECC5-1BAC-4350-874C-A9CD125791D7}" destId="{E893FB63-7DC5-493B-BE45-049F422F4605}" srcOrd="0" destOrd="0" presId="urn:microsoft.com/office/officeart/2005/8/layout/orgChart1"/>
    <dgm:cxn modelId="{753D5C81-4D38-43C4-851A-180C91FEF68D}" type="presOf" srcId="{99343814-E3F8-46A6-8B95-F4ACEB6480CB}" destId="{4E29F733-5AF9-49B7-988D-862DB705FCFE}" srcOrd="0" destOrd="0" presId="urn:microsoft.com/office/officeart/2005/8/layout/orgChart1"/>
    <dgm:cxn modelId="{D3E7D448-7FCA-4EBB-89E7-6BADF1D4DA3D}" type="presOf" srcId="{9A484954-C292-46AD-978B-8FF786D44C6C}" destId="{562E8ACE-5378-4237-9976-789936AD65F6}" srcOrd="0" destOrd="0" presId="urn:microsoft.com/office/officeart/2005/8/layout/orgChart1"/>
    <dgm:cxn modelId="{FFD2470E-4AA8-4E7D-8E3B-BEE52E5B44E1}" type="presOf" srcId="{58B52962-1C32-4FB2-9288-0337ED5D14C1}" destId="{3F125C11-2543-49E3-A5A4-78833377C51E}" srcOrd="1" destOrd="0" presId="urn:microsoft.com/office/officeart/2005/8/layout/orgChart1"/>
    <dgm:cxn modelId="{91275AF4-C0AE-4D46-A47C-95EC1482C504}" type="presOf" srcId="{B93AA931-F08E-4A16-BDF3-97D86D7BB846}" destId="{69CAEB5C-4467-4742-9E26-A8E342C6227A}" srcOrd="0" destOrd="0" presId="urn:microsoft.com/office/officeart/2005/8/layout/orgChart1"/>
    <dgm:cxn modelId="{9BFE0DE6-85E5-4D1C-BF9F-0DB55A1BF0A8}" type="presOf" srcId="{51917A29-5F84-4FEC-A264-857B04601947}" destId="{72B19B6F-982F-486D-A443-7227F831CE53}" srcOrd="0" destOrd="0" presId="urn:microsoft.com/office/officeart/2005/8/layout/orgChart1"/>
    <dgm:cxn modelId="{D8357D9F-79BC-4C4D-8F5D-E6EA2ECC8FBB}" type="presParOf" srcId="{488FA323-4920-4668-8053-2B18E1334E8E}" destId="{085BDC71-2F76-43D6-9D93-6998CEEB1978}" srcOrd="0" destOrd="0" presId="urn:microsoft.com/office/officeart/2005/8/layout/orgChart1"/>
    <dgm:cxn modelId="{571A76B5-FBE7-43DE-9F11-D8A2C1136E19}" type="presParOf" srcId="{085BDC71-2F76-43D6-9D93-6998CEEB1978}" destId="{9749857D-3B6E-4ADE-8F2C-579A9E00B714}" srcOrd="0" destOrd="0" presId="urn:microsoft.com/office/officeart/2005/8/layout/orgChart1"/>
    <dgm:cxn modelId="{E35628DA-934A-44D9-9ABD-E232079E6B20}" type="presParOf" srcId="{9749857D-3B6E-4ADE-8F2C-579A9E00B714}" destId="{685BCD7E-686B-4C19-B3DA-DDC4548A2E08}" srcOrd="0" destOrd="0" presId="urn:microsoft.com/office/officeart/2005/8/layout/orgChart1"/>
    <dgm:cxn modelId="{67F25B94-91C9-48BC-948E-340880105A3E}" type="presParOf" srcId="{9749857D-3B6E-4ADE-8F2C-579A9E00B714}" destId="{C2D96158-75E9-445E-A6CC-15CD6893B959}" srcOrd="1" destOrd="0" presId="urn:microsoft.com/office/officeart/2005/8/layout/orgChart1"/>
    <dgm:cxn modelId="{BECD6A32-16CD-4669-B334-9AEE234084E9}" type="presParOf" srcId="{085BDC71-2F76-43D6-9D93-6998CEEB1978}" destId="{144C6721-CE18-43FF-80F9-91F9A2EAABC0}" srcOrd="1" destOrd="0" presId="urn:microsoft.com/office/officeart/2005/8/layout/orgChart1"/>
    <dgm:cxn modelId="{AF6549C7-4428-41CC-AFCD-48D8875D144C}" type="presParOf" srcId="{144C6721-CE18-43FF-80F9-91F9A2EAABC0}" destId="{80CC0AA9-5D86-4134-89CE-6581878C70EA}" srcOrd="0" destOrd="0" presId="urn:microsoft.com/office/officeart/2005/8/layout/orgChart1"/>
    <dgm:cxn modelId="{17E7A047-A122-423B-85B7-EA8109165763}" type="presParOf" srcId="{144C6721-CE18-43FF-80F9-91F9A2EAABC0}" destId="{62869278-FB4A-425C-9AFD-78D043B4A402}" srcOrd="1" destOrd="0" presId="urn:microsoft.com/office/officeart/2005/8/layout/orgChart1"/>
    <dgm:cxn modelId="{3599E9E3-E452-41E0-954E-43D10EEECE88}" type="presParOf" srcId="{62869278-FB4A-425C-9AFD-78D043B4A402}" destId="{C4869970-7509-4CFF-9038-80F50BB212E9}" srcOrd="0" destOrd="0" presId="urn:microsoft.com/office/officeart/2005/8/layout/orgChart1"/>
    <dgm:cxn modelId="{96CB5F0D-7874-4961-A557-C70316CC0D71}" type="presParOf" srcId="{C4869970-7509-4CFF-9038-80F50BB212E9}" destId="{9DA261C1-ED28-423A-A16D-9D5049571D3E}" srcOrd="0" destOrd="0" presId="urn:microsoft.com/office/officeart/2005/8/layout/orgChart1"/>
    <dgm:cxn modelId="{BC2F5FD1-B0C5-4B08-924E-F037B163FB85}" type="presParOf" srcId="{C4869970-7509-4CFF-9038-80F50BB212E9}" destId="{CD85A008-B517-4985-94BB-C6C667350141}" srcOrd="1" destOrd="0" presId="urn:microsoft.com/office/officeart/2005/8/layout/orgChart1"/>
    <dgm:cxn modelId="{C2C19688-BE9E-480E-BA9D-13DBB7C02C2B}" type="presParOf" srcId="{62869278-FB4A-425C-9AFD-78D043B4A402}" destId="{3B1234D8-EE11-471F-91DB-3E35DD5388F4}" srcOrd="1" destOrd="0" presId="urn:microsoft.com/office/officeart/2005/8/layout/orgChart1"/>
    <dgm:cxn modelId="{37B8AE86-07C4-45C8-8A5C-03C83A6C02ED}" type="presParOf" srcId="{62869278-FB4A-425C-9AFD-78D043B4A402}" destId="{8D2D0609-F6B2-4F13-86C3-1AF4B57F9B56}" srcOrd="2" destOrd="0" presId="urn:microsoft.com/office/officeart/2005/8/layout/orgChart1"/>
    <dgm:cxn modelId="{D7C9EECD-833B-4012-BF3E-BC6135AE315C}" type="presParOf" srcId="{144C6721-CE18-43FF-80F9-91F9A2EAABC0}" destId="{A75630D2-8757-459F-9C18-88FFD8266AF1}" srcOrd="2" destOrd="0" presId="urn:microsoft.com/office/officeart/2005/8/layout/orgChart1"/>
    <dgm:cxn modelId="{F6E2667B-4421-4456-87B4-48039C82EB23}" type="presParOf" srcId="{144C6721-CE18-43FF-80F9-91F9A2EAABC0}" destId="{C76B0773-D04C-45C0-A442-7B8AF3686924}" srcOrd="3" destOrd="0" presId="urn:microsoft.com/office/officeart/2005/8/layout/orgChart1"/>
    <dgm:cxn modelId="{096EBAE2-A1C2-4715-BF36-6A7544908244}" type="presParOf" srcId="{C76B0773-D04C-45C0-A442-7B8AF3686924}" destId="{AD9032DE-9BDE-4A6A-9677-169B35A63F4B}" srcOrd="0" destOrd="0" presId="urn:microsoft.com/office/officeart/2005/8/layout/orgChart1"/>
    <dgm:cxn modelId="{814D36E7-910E-4512-8D91-9D05A56BE7DD}" type="presParOf" srcId="{AD9032DE-9BDE-4A6A-9677-169B35A63F4B}" destId="{31A87498-48DE-4333-82ED-B4B4F78253BF}" srcOrd="0" destOrd="0" presId="urn:microsoft.com/office/officeart/2005/8/layout/orgChart1"/>
    <dgm:cxn modelId="{642086A5-7896-41BB-9C3F-D01ABC2A0BD1}" type="presParOf" srcId="{AD9032DE-9BDE-4A6A-9677-169B35A63F4B}" destId="{3B115F26-B943-4FDF-9FBD-91750E8E58FC}" srcOrd="1" destOrd="0" presId="urn:microsoft.com/office/officeart/2005/8/layout/orgChart1"/>
    <dgm:cxn modelId="{FEB182C1-AA71-4C95-81FE-2DD1E5300777}" type="presParOf" srcId="{C76B0773-D04C-45C0-A442-7B8AF3686924}" destId="{EB980FA1-929A-4453-AB52-C6CE2534C879}" srcOrd="1" destOrd="0" presId="urn:microsoft.com/office/officeart/2005/8/layout/orgChart1"/>
    <dgm:cxn modelId="{D063F356-34D6-41FE-B818-C18DD821C5A6}" type="presParOf" srcId="{EB980FA1-929A-4453-AB52-C6CE2534C879}" destId="{1F007A80-6B6E-4B34-8CC9-6E9699A22FB2}" srcOrd="0" destOrd="0" presId="urn:microsoft.com/office/officeart/2005/8/layout/orgChart1"/>
    <dgm:cxn modelId="{6FB84E52-9DD6-4712-A17E-E14BB9CB4492}" type="presParOf" srcId="{EB980FA1-929A-4453-AB52-C6CE2534C879}" destId="{872E3260-1A8B-4B5F-A618-478CFF290F1B}" srcOrd="1" destOrd="0" presId="urn:microsoft.com/office/officeart/2005/8/layout/orgChart1"/>
    <dgm:cxn modelId="{42548CE7-BFBA-4963-B9BE-35FDA6260E2D}" type="presParOf" srcId="{872E3260-1A8B-4B5F-A618-478CFF290F1B}" destId="{00ACB5ED-2272-4338-BBB1-B8BCA3135C7B}" srcOrd="0" destOrd="0" presId="urn:microsoft.com/office/officeart/2005/8/layout/orgChart1"/>
    <dgm:cxn modelId="{82E03BC1-09C6-4B15-97BE-D6197F401449}" type="presParOf" srcId="{00ACB5ED-2272-4338-BBB1-B8BCA3135C7B}" destId="{562E8ACE-5378-4237-9976-789936AD65F6}" srcOrd="0" destOrd="0" presId="urn:microsoft.com/office/officeart/2005/8/layout/orgChart1"/>
    <dgm:cxn modelId="{C004246A-3C88-4075-B896-C80752017967}" type="presParOf" srcId="{00ACB5ED-2272-4338-BBB1-B8BCA3135C7B}" destId="{6F2541C1-7693-45E0-9EAF-92D1D8EA2465}" srcOrd="1" destOrd="0" presId="urn:microsoft.com/office/officeart/2005/8/layout/orgChart1"/>
    <dgm:cxn modelId="{AC434052-D0A1-4C40-9EA9-732DBB873A98}" type="presParOf" srcId="{872E3260-1A8B-4B5F-A618-478CFF290F1B}" destId="{7CD79BE1-212C-4AFB-827F-41773D51826F}" srcOrd="1" destOrd="0" presId="urn:microsoft.com/office/officeart/2005/8/layout/orgChart1"/>
    <dgm:cxn modelId="{451F469B-DEDF-49E2-A915-F915EC569146}" type="presParOf" srcId="{872E3260-1A8B-4B5F-A618-478CFF290F1B}" destId="{A8FFDF1F-5FDB-4CB3-9757-AA55886A249D}" srcOrd="2" destOrd="0" presId="urn:microsoft.com/office/officeart/2005/8/layout/orgChart1"/>
    <dgm:cxn modelId="{57DC744F-0233-4C05-BBA7-A40BC08CE658}" type="presParOf" srcId="{EB980FA1-929A-4453-AB52-C6CE2534C879}" destId="{61DD64CB-02A1-4B93-BDE8-A826C32462B6}" srcOrd="2" destOrd="0" presId="urn:microsoft.com/office/officeart/2005/8/layout/orgChart1"/>
    <dgm:cxn modelId="{65F66298-B56F-436E-9A62-1D0FF2E1942E}" type="presParOf" srcId="{EB980FA1-929A-4453-AB52-C6CE2534C879}" destId="{F18BEEE9-7C35-4CDF-842C-252DE407707D}" srcOrd="3" destOrd="0" presId="urn:microsoft.com/office/officeart/2005/8/layout/orgChart1"/>
    <dgm:cxn modelId="{829F5072-D16D-48FC-9715-C643AA198878}" type="presParOf" srcId="{F18BEEE9-7C35-4CDF-842C-252DE407707D}" destId="{975FE099-B337-4D9B-AD77-A8E4BA5827CE}" srcOrd="0" destOrd="0" presId="urn:microsoft.com/office/officeart/2005/8/layout/orgChart1"/>
    <dgm:cxn modelId="{2C0FFC22-E5BF-4F3E-9BBF-2124A9C218FB}" type="presParOf" srcId="{975FE099-B337-4D9B-AD77-A8E4BA5827CE}" destId="{319396B3-F1ED-40E2-AD61-23FDA573ABA7}" srcOrd="0" destOrd="0" presId="urn:microsoft.com/office/officeart/2005/8/layout/orgChart1"/>
    <dgm:cxn modelId="{BF09091F-824D-4868-8C15-13FC4EE71813}" type="presParOf" srcId="{975FE099-B337-4D9B-AD77-A8E4BA5827CE}" destId="{C5BA5126-B6B9-4477-A9B4-1CB990AB3CC3}" srcOrd="1" destOrd="0" presId="urn:microsoft.com/office/officeart/2005/8/layout/orgChart1"/>
    <dgm:cxn modelId="{DA8B450C-2DCF-47FA-B2D8-214B6C636DB7}" type="presParOf" srcId="{F18BEEE9-7C35-4CDF-842C-252DE407707D}" destId="{45DBF33B-EE6F-4386-ADD4-1D1B3AC6BCDD}" srcOrd="1" destOrd="0" presId="urn:microsoft.com/office/officeart/2005/8/layout/orgChart1"/>
    <dgm:cxn modelId="{C3B6467B-0D92-460B-9EBC-5F5EEF2CFCC5}" type="presParOf" srcId="{F18BEEE9-7C35-4CDF-842C-252DE407707D}" destId="{D9094CEA-55D2-41F7-B4EA-7A430562B363}" srcOrd="2" destOrd="0" presId="urn:microsoft.com/office/officeart/2005/8/layout/orgChart1"/>
    <dgm:cxn modelId="{DC40A895-4982-43AE-8987-8B4BA32C1A54}" type="presParOf" srcId="{EB980FA1-929A-4453-AB52-C6CE2534C879}" destId="{C7CFBDD9-94A1-4317-8770-8539C18FD3F6}" srcOrd="4" destOrd="0" presId="urn:microsoft.com/office/officeart/2005/8/layout/orgChart1"/>
    <dgm:cxn modelId="{242552AD-0953-4093-82EF-148C2061220F}" type="presParOf" srcId="{EB980FA1-929A-4453-AB52-C6CE2534C879}" destId="{3012A2E4-106C-4174-B76B-62AF893041D6}" srcOrd="5" destOrd="0" presId="urn:microsoft.com/office/officeart/2005/8/layout/orgChart1"/>
    <dgm:cxn modelId="{233774CA-A3E6-432A-B3CE-E9311E7631F5}" type="presParOf" srcId="{3012A2E4-106C-4174-B76B-62AF893041D6}" destId="{231E5891-B1F6-4F94-AB8C-B79E5E01BFAC}" srcOrd="0" destOrd="0" presId="urn:microsoft.com/office/officeart/2005/8/layout/orgChart1"/>
    <dgm:cxn modelId="{DCB337CC-7263-45E1-ACE0-A2425C0F0E8C}" type="presParOf" srcId="{231E5891-B1F6-4F94-AB8C-B79E5E01BFAC}" destId="{657FBAF3-A1DE-4130-9CA1-4E32EE5CD9CC}" srcOrd="0" destOrd="0" presId="urn:microsoft.com/office/officeart/2005/8/layout/orgChart1"/>
    <dgm:cxn modelId="{654B5272-4B2D-42EF-9B52-CB9F86A1172C}" type="presParOf" srcId="{231E5891-B1F6-4F94-AB8C-B79E5E01BFAC}" destId="{2B4F9139-D52F-4A60-A53E-C1EDB53180B7}" srcOrd="1" destOrd="0" presId="urn:microsoft.com/office/officeart/2005/8/layout/orgChart1"/>
    <dgm:cxn modelId="{760CA1D2-65DA-49B4-B48E-8E369C971641}" type="presParOf" srcId="{3012A2E4-106C-4174-B76B-62AF893041D6}" destId="{E2E7B75F-3E56-472E-A982-4647684CB50F}" srcOrd="1" destOrd="0" presId="urn:microsoft.com/office/officeart/2005/8/layout/orgChart1"/>
    <dgm:cxn modelId="{A31D6306-8681-43BF-B0E5-E2F445AAA371}" type="presParOf" srcId="{E2E7B75F-3E56-472E-A982-4647684CB50F}" destId="{3D161375-F793-4AD6-959C-C9E299DA2DFD}" srcOrd="0" destOrd="0" presId="urn:microsoft.com/office/officeart/2005/8/layout/orgChart1"/>
    <dgm:cxn modelId="{F5D53DFF-FAF2-45C3-A6CF-06E41B405B28}" type="presParOf" srcId="{E2E7B75F-3E56-472E-A982-4647684CB50F}" destId="{D372107C-FA58-4A76-AD6D-8221626186CB}" srcOrd="1" destOrd="0" presId="urn:microsoft.com/office/officeart/2005/8/layout/orgChart1"/>
    <dgm:cxn modelId="{06580381-397B-4C87-A0B4-BF5F34A8DA3C}" type="presParOf" srcId="{D372107C-FA58-4A76-AD6D-8221626186CB}" destId="{5B4B430F-E608-4B1D-AA7D-31BCC5B3A8B4}" srcOrd="0" destOrd="0" presId="urn:microsoft.com/office/officeart/2005/8/layout/orgChart1"/>
    <dgm:cxn modelId="{CA20A1D4-D7C6-46B0-829D-074DAFB2A9B3}" type="presParOf" srcId="{5B4B430F-E608-4B1D-AA7D-31BCC5B3A8B4}" destId="{800429B6-D94B-4BD1-997B-CF5320197D41}" srcOrd="0" destOrd="0" presId="urn:microsoft.com/office/officeart/2005/8/layout/orgChart1"/>
    <dgm:cxn modelId="{99271F2D-87F5-4D84-9690-4ABC7AEE7E6A}" type="presParOf" srcId="{5B4B430F-E608-4B1D-AA7D-31BCC5B3A8B4}" destId="{AE99F897-48AC-46F9-A2FD-B5491F1A6C7C}" srcOrd="1" destOrd="0" presId="urn:microsoft.com/office/officeart/2005/8/layout/orgChart1"/>
    <dgm:cxn modelId="{58BA59B5-E608-4015-A4BB-A79CB7105F53}" type="presParOf" srcId="{D372107C-FA58-4A76-AD6D-8221626186CB}" destId="{2AF9329C-8CFA-42BF-A981-F18F30E1A487}" srcOrd="1" destOrd="0" presId="urn:microsoft.com/office/officeart/2005/8/layout/orgChart1"/>
    <dgm:cxn modelId="{1CA3177D-C43D-401A-B3F0-BD77394B228A}" type="presParOf" srcId="{D372107C-FA58-4A76-AD6D-8221626186CB}" destId="{2BD6B617-9F37-4C13-A865-B9F2D141B436}" srcOrd="2" destOrd="0" presId="urn:microsoft.com/office/officeart/2005/8/layout/orgChart1"/>
    <dgm:cxn modelId="{C8EB330A-681E-4813-A827-9CCFCFA66790}" type="presParOf" srcId="{E2E7B75F-3E56-472E-A982-4647684CB50F}" destId="{0BEA03E0-3AB6-4B3D-9905-DDA6E4D7FC67}" srcOrd="2" destOrd="0" presId="urn:microsoft.com/office/officeart/2005/8/layout/orgChart1"/>
    <dgm:cxn modelId="{8D230D56-D9DA-44B5-B4AA-C0456AE5E5B2}" type="presParOf" srcId="{E2E7B75F-3E56-472E-A982-4647684CB50F}" destId="{07ADB8C6-78A7-4EE7-94FE-F2EB4B2F70E4}" srcOrd="3" destOrd="0" presId="urn:microsoft.com/office/officeart/2005/8/layout/orgChart1"/>
    <dgm:cxn modelId="{4927E853-7522-41D1-AFA2-EA19C085C0BC}" type="presParOf" srcId="{07ADB8C6-78A7-4EE7-94FE-F2EB4B2F70E4}" destId="{84417756-2D02-41CB-8509-1DD6004AA121}" srcOrd="0" destOrd="0" presId="urn:microsoft.com/office/officeart/2005/8/layout/orgChart1"/>
    <dgm:cxn modelId="{616B7008-D0D7-4003-A098-D8161A9A3FED}" type="presParOf" srcId="{84417756-2D02-41CB-8509-1DD6004AA121}" destId="{AAFD60EE-BB0B-4647-852C-9CEC01F213B4}" srcOrd="0" destOrd="0" presId="urn:microsoft.com/office/officeart/2005/8/layout/orgChart1"/>
    <dgm:cxn modelId="{0337A82A-9B61-4C31-BBFF-5B0DAB719295}" type="presParOf" srcId="{84417756-2D02-41CB-8509-1DD6004AA121}" destId="{1CEADDEE-428C-4EFF-AAF0-EF76B3AD028F}" srcOrd="1" destOrd="0" presId="urn:microsoft.com/office/officeart/2005/8/layout/orgChart1"/>
    <dgm:cxn modelId="{A2EAFD11-8E99-464E-BA2B-3930C8D86D83}" type="presParOf" srcId="{07ADB8C6-78A7-4EE7-94FE-F2EB4B2F70E4}" destId="{A32C03B2-3038-4B3A-960D-3ED903F0769F}" srcOrd="1" destOrd="0" presId="urn:microsoft.com/office/officeart/2005/8/layout/orgChart1"/>
    <dgm:cxn modelId="{E654BFCD-687F-48EC-85D4-B49639BF17DF}" type="presParOf" srcId="{07ADB8C6-78A7-4EE7-94FE-F2EB4B2F70E4}" destId="{3208ED22-F571-4A82-8CD5-4AAB0E2B7BF8}" srcOrd="2" destOrd="0" presId="urn:microsoft.com/office/officeart/2005/8/layout/orgChart1"/>
    <dgm:cxn modelId="{687816FC-9F71-44C6-96D8-674C2865F34F}" type="presParOf" srcId="{E2E7B75F-3E56-472E-A982-4647684CB50F}" destId="{E86F6DE9-5DF0-4A58-B05D-5A2154061B0D}" srcOrd="4" destOrd="0" presId="urn:microsoft.com/office/officeart/2005/8/layout/orgChart1"/>
    <dgm:cxn modelId="{3EF2B554-0218-40FB-A938-D9F3A9B86F95}" type="presParOf" srcId="{E2E7B75F-3E56-472E-A982-4647684CB50F}" destId="{985B6738-6147-40A9-9B56-9BF74ED6FDBF}" srcOrd="5" destOrd="0" presId="urn:microsoft.com/office/officeart/2005/8/layout/orgChart1"/>
    <dgm:cxn modelId="{7D66BE6D-1F78-41FC-9582-4A073DA6853A}" type="presParOf" srcId="{985B6738-6147-40A9-9B56-9BF74ED6FDBF}" destId="{1501CAB5-52FB-45E6-950C-D514099EA73B}" srcOrd="0" destOrd="0" presId="urn:microsoft.com/office/officeart/2005/8/layout/orgChart1"/>
    <dgm:cxn modelId="{DF6AE32C-9A15-432E-AE02-CB71E32E9FB2}" type="presParOf" srcId="{1501CAB5-52FB-45E6-950C-D514099EA73B}" destId="{62C954F2-BB4E-486B-8B36-52F731A7DA70}" srcOrd="0" destOrd="0" presId="urn:microsoft.com/office/officeart/2005/8/layout/orgChart1"/>
    <dgm:cxn modelId="{48128FA5-DAB9-4E2F-AA29-A3D6B9A42417}" type="presParOf" srcId="{1501CAB5-52FB-45E6-950C-D514099EA73B}" destId="{5462F2BE-B4B5-4B9C-958A-8E6EE342862F}" srcOrd="1" destOrd="0" presId="urn:microsoft.com/office/officeart/2005/8/layout/orgChart1"/>
    <dgm:cxn modelId="{7356D75C-04F8-45E9-9A8C-10308A3B5E6F}" type="presParOf" srcId="{985B6738-6147-40A9-9B56-9BF74ED6FDBF}" destId="{8F9E9624-0294-471D-A6E2-E66397B808FD}" srcOrd="1" destOrd="0" presId="urn:microsoft.com/office/officeart/2005/8/layout/orgChart1"/>
    <dgm:cxn modelId="{3786F66D-4946-4A48-82DF-12CD7A22C23F}" type="presParOf" srcId="{985B6738-6147-40A9-9B56-9BF74ED6FDBF}" destId="{E9BB272C-C6EE-4DA8-A915-17649287BB84}" srcOrd="2" destOrd="0" presId="urn:microsoft.com/office/officeart/2005/8/layout/orgChart1"/>
    <dgm:cxn modelId="{EA58105B-41A3-4626-B47B-D6CFAB89029A}" type="presParOf" srcId="{E2E7B75F-3E56-472E-A982-4647684CB50F}" destId="{F77E88B9-7BE5-4AA6-A5F6-B762DFD1250C}" srcOrd="6" destOrd="0" presId="urn:microsoft.com/office/officeart/2005/8/layout/orgChart1"/>
    <dgm:cxn modelId="{227DB52D-AC20-4AB2-AAE1-060E26313719}" type="presParOf" srcId="{E2E7B75F-3E56-472E-A982-4647684CB50F}" destId="{5DC9600F-90FC-4744-8338-7196376C7427}" srcOrd="7" destOrd="0" presId="urn:microsoft.com/office/officeart/2005/8/layout/orgChart1"/>
    <dgm:cxn modelId="{73F76ED4-D9DC-4949-B56C-3AB809546BAC}" type="presParOf" srcId="{5DC9600F-90FC-4744-8338-7196376C7427}" destId="{F66033DE-E0A5-4B9E-B23A-476C61B70BC3}" srcOrd="0" destOrd="0" presId="urn:microsoft.com/office/officeart/2005/8/layout/orgChart1"/>
    <dgm:cxn modelId="{A579418E-4E58-45EC-BB03-C01CA01B222A}" type="presParOf" srcId="{F66033DE-E0A5-4B9E-B23A-476C61B70BC3}" destId="{3AE9D8E6-78CB-4E57-913C-921B3EB83855}" srcOrd="0" destOrd="0" presId="urn:microsoft.com/office/officeart/2005/8/layout/orgChart1"/>
    <dgm:cxn modelId="{30A9B201-D757-4107-9486-CF159B771153}" type="presParOf" srcId="{F66033DE-E0A5-4B9E-B23A-476C61B70BC3}" destId="{5DF97D4C-F799-4370-9382-6CC2D9F555E2}" srcOrd="1" destOrd="0" presId="urn:microsoft.com/office/officeart/2005/8/layout/orgChart1"/>
    <dgm:cxn modelId="{B9C1E32D-D072-49EA-AEDA-D2DE7C22CB07}" type="presParOf" srcId="{5DC9600F-90FC-4744-8338-7196376C7427}" destId="{137E0CA5-B14E-44BA-9944-9B1A79CF3C6F}" srcOrd="1" destOrd="0" presId="urn:microsoft.com/office/officeart/2005/8/layout/orgChart1"/>
    <dgm:cxn modelId="{9F4EA3AE-59CB-460D-9B4B-BF6CAF15C7A2}" type="presParOf" srcId="{5DC9600F-90FC-4744-8338-7196376C7427}" destId="{11EA3658-5775-497D-BF59-5AEEC5C87C40}" srcOrd="2" destOrd="0" presId="urn:microsoft.com/office/officeart/2005/8/layout/orgChart1"/>
    <dgm:cxn modelId="{789F46EC-EE43-493A-A6FA-CA109DC3137A}" type="presParOf" srcId="{3012A2E4-106C-4174-B76B-62AF893041D6}" destId="{B7B561AB-9A5D-4D93-B95B-36AAFF10FE8C}" srcOrd="2" destOrd="0" presId="urn:microsoft.com/office/officeart/2005/8/layout/orgChart1"/>
    <dgm:cxn modelId="{DA2AA8DE-EAE7-48EF-8A09-210517E6BEA6}" type="presParOf" srcId="{C76B0773-D04C-45C0-A442-7B8AF3686924}" destId="{97BCC7A6-510A-446B-96C8-77A4E84CB675}" srcOrd="2" destOrd="0" presId="urn:microsoft.com/office/officeart/2005/8/layout/orgChart1"/>
    <dgm:cxn modelId="{07106EC3-701E-4AC6-9B90-6BBD1972D850}" type="presParOf" srcId="{144C6721-CE18-43FF-80F9-91F9A2EAABC0}" destId="{4E29F733-5AF9-49B7-988D-862DB705FCFE}" srcOrd="4" destOrd="0" presId="urn:microsoft.com/office/officeart/2005/8/layout/orgChart1"/>
    <dgm:cxn modelId="{8DCFAC68-CA61-48FA-921D-1ABC861BD6B2}" type="presParOf" srcId="{144C6721-CE18-43FF-80F9-91F9A2EAABC0}" destId="{3CE725F4-2FDF-49BA-9717-5567664BA62F}" srcOrd="5" destOrd="0" presId="urn:microsoft.com/office/officeart/2005/8/layout/orgChart1"/>
    <dgm:cxn modelId="{481A6402-0BBD-449D-9F95-533373B13D4C}" type="presParOf" srcId="{3CE725F4-2FDF-49BA-9717-5567664BA62F}" destId="{88DEC2C2-AE80-4045-99A6-11F9EA3264E0}" srcOrd="0" destOrd="0" presId="urn:microsoft.com/office/officeart/2005/8/layout/orgChart1"/>
    <dgm:cxn modelId="{BF94D013-1D37-4F22-B54A-87497DADC773}" type="presParOf" srcId="{88DEC2C2-AE80-4045-99A6-11F9EA3264E0}" destId="{51E01FB9-5249-4526-AEE5-93DA35E01DC9}" srcOrd="0" destOrd="0" presId="urn:microsoft.com/office/officeart/2005/8/layout/orgChart1"/>
    <dgm:cxn modelId="{8A8BEE65-CD28-4EF0-A7AB-8CAB29E93DF4}" type="presParOf" srcId="{88DEC2C2-AE80-4045-99A6-11F9EA3264E0}" destId="{5F671F1A-3E12-4644-99F9-216262826E44}" srcOrd="1" destOrd="0" presId="urn:microsoft.com/office/officeart/2005/8/layout/orgChart1"/>
    <dgm:cxn modelId="{2939C558-9B27-444E-83F8-E6CBD37A50A6}" type="presParOf" srcId="{3CE725F4-2FDF-49BA-9717-5567664BA62F}" destId="{E8016E80-C275-4BF2-AC99-321801C22D11}" srcOrd="1" destOrd="0" presId="urn:microsoft.com/office/officeart/2005/8/layout/orgChart1"/>
    <dgm:cxn modelId="{13C5FB52-7D08-4C06-ADD2-FE8DF1B75D41}" type="presParOf" srcId="{E8016E80-C275-4BF2-AC99-321801C22D11}" destId="{72B19B6F-982F-486D-A443-7227F831CE53}" srcOrd="0" destOrd="0" presId="urn:microsoft.com/office/officeart/2005/8/layout/orgChart1"/>
    <dgm:cxn modelId="{6D67FE84-F7CC-4058-B9A4-D6197A6535BA}" type="presParOf" srcId="{E8016E80-C275-4BF2-AC99-321801C22D11}" destId="{052B40BF-E8BE-4003-992D-C98A55F4F47E}" srcOrd="1" destOrd="0" presId="urn:microsoft.com/office/officeart/2005/8/layout/orgChart1"/>
    <dgm:cxn modelId="{75A25356-865A-4492-BC86-9DE6A77CCB62}" type="presParOf" srcId="{052B40BF-E8BE-4003-992D-C98A55F4F47E}" destId="{B00D01C6-60BC-4515-A68D-400DEDD49CD7}" srcOrd="0" destOrd="0" presId="urn:microsoft.com/office/officeart/2005/8/layout/orgChart1"/>
    <dgm:cxn modelId="{EE0DBCE5-4002-4118-8484-90D6E1125A59}" type="presParOf" srcId="{B00D01C6-60BC-4515-A68D-400DEDD49CD7}" destId="{3468E1D9-402A-4F24-AD47-616322AAF91A}" srcOrd="0" destOrd="0" presId="urn:microsoft.com/office/officeart/2005/8/layout/orgChart1"/>
    <dgm:cxn modelId="{67D19072-9E2A-499C-A558-CF6005221ECF}" type="presParOf" srcId="{B00D01C6-60BC-4515-A68D-400DEDD49CD7}" destId="{C1535DA9-BBD8-4552-8F47-18C80CF37D73}" srcOrd="1" destOrd="0" presId="urn:microsoft.com/office/officeart/2005/8/layout/orgChart1"/>
    <dgm:cxn modelId="{CB97876C-888E-444D-864A-8981685EE624}" type="presParOf" srcId="{052B40BF-E8BE-4003-992D-C98A55F4F47E}" destId="{3D572823-3EC3-410E-83A8-6F831BDF283C}" srcOrd="1" destOrd="0" presId="urn:microsoft.com/office/officeart/2005/8/layout/orgChart1"/>
    <dgm:cxn modelId="{88C52D5D-FADD-48B1-8FA7-7BD54523E3C7}" type="presParOf" srcId="{3D572823-3EC3-410E-83A8-6F831BDF283C}" destId="{16DFDFE9-95E9-4DCF-A76C-13D9639DD7EF}" srcOrd="0" destOrd="0" presId="urn:microsoft.com/office/officeart/2005/8/layout/orgChart1"/>
    <dgm:cxn modelId="{ECDA7DD2-C23E-4CB3-9CBB-2CB46AA4A1AA}" type="presParOf" srcId="{3D572823-3EC3-410E-83A8-6F831BDF283C}" destId="{6DCA9338-8DDA-46F8-AB19-3F3EA1564A8F}" srcOrd="1" destOrd="0" presId="urn:microsoft.com/office/officeart/2005/8/layout/orgChart1"/>
    <dgm:cxn modelId="{C1408CF1-DB7C-4825-98B5-A6793C0991FE}" type="presParOf" srcId="{6DCA9338-8DDA-46F8-AB19-3F3EA1564A8F}" destId="{52C84C3B-4D81-4C5B-9666-C3804E8C3279}" srcOrd="0" destOrd="0" presId="urn:microsoft.com/office/officeart/2005/8/layout/orgChart1"/>
    <dgm:cxn modelId="{39640180-3185-4C58-BCF8-69F850489BB0}" type="presParOf" srcId="{52C84C3B-4D81-4C5B-9666-C3804E8C3279}" destId="{3DB20AC9-5A40-45F7-8C85-B586A9C9FE7C}" srcOrd="0" destOrd="0" presId="urn:microsoft.com/office/officeart/2005/8/layout/orgChart1"/>
    <dgm:cxn modelId="{620334DA-3BF2-40CC-815D-2316D6802BD3}" type="presParOf" srcId="{52C84C3B-4D81-4C5B-9666-C3804E8C3279}" destId="{3F125C11-2543-49E3-A5A4-78833377C51E}" srcOrd="1" destOrd="0" presId="urn:microsoft.com/office/officeart/2005/8/layout/orgChart1"/>
    <dgm:cxn modelId="{3A750055-A7C2-4804-8BA6-4F532DA086A0}" type="presParOf" srcId="{6DCA9338-8DDA-46F8-AB19-3F3EA1564A8F}" destId="{CDC94B72-CA54-456E-BC46-9D52A1FBBA2F}" srcOrd="1" destOrd="0" presId="urn:microsoft.com/office/officeart/2005/8/layout/orgChart1"/>
    <dgm:cxn modelId="{E6E869A1-1EFD-4AF2-8E2F-8E0899472953}" type="presParOf" srcId="{6DCA9338-8DDA-46F8-AB19-3F3EA1564A8F}" destId="{14AB5C62-2B2B-457C-976B-9F51F0E6D552}" srcOrd="2" destOrd="0" presId="urn:microsoft.com/office/officeart/2005/8/layout/orgChart1"/>
    <dgm:cxn modelId="{963B6BF7-FE13-4CA3-A8E7-5F654CF1A8AB}" type="presParOf" srcId="{3D572823-3EC3-410E-83A8-6F831BDF283C}" destId="{0DBBFC86-FA6D-4028-80D9-EE9852D1B4C2}" srcOrd="2" destOrd="0" presId="urn:microsoft.com/office/officeart/2005/8/layout/orgChart1"/>
    <dgm:cxn modelId="{EF8F936F-7681-4F1D-BDF6-F4BFACB7498B}" type="presParOf" srcId="{3D572823-3EC3-410E-83A8-6F831BDF283C}" destId="{23D1FA24-95B3-4B4D-A558-AF91725E658F}" srcOrd="3" destOrd="0" presId="urn:microsoft.com/office/officeart/2005/8/layout/orgChart1"/>
    <dgm:cxn modelId="{D7A7E1FA-1FEF-4ACF-8B58-F02C637B3838}" type="presParOf" srcId="{23D1FA24-95B3-4B4D-A558-AF91725E658F}" destId="{280A510A-B5B0-49C8-8F68-2301974B75EA}" srcOrd="0" destOrd="0" presId="urn:microsoft.com/office/officeart/2005/8/layout/orgChart1"/>
    <dgm:cxn modelId="{0792230C-FF65-48CC-A3B5-13DA9BA99D05}" type="presParOf" srcId="{280A510A-B5B0-49C8-8F68-2301974B75EA}" destId="{69CAEB5C-4467-4742-9E26-A8E342C6227A}" srcOrd="0" destOrd="0" presId="urn:microsoft.com/office/officeart/2005/8/layout/orgChart1"/>
    <dgm:cxn modelId="{515C3994-8291-4120-A530-B3BCB12B0E41}" type="presParOf" srcId="{280A510A-B5B0-49C8-8F68-2301974B75EA}" destId="{48B7653B-CD1F-40FE-B86A-55DDC301F3E8}" srcOrd="1" destOrd="0" presId="urn:microsoft.com/office/officeart/2005/8/layout/orgChart1"/>
    <dgm:cxn modelId="{B708CE15-36F7-4B36-A392-984147516803}" type="presParOf" srcId="{23D1FA24-95B3-4B4D-A558-AF91725E658F}" destId="{5AB4868B-D4C0-48CC-A8CE-EE3665608DAD}" srcOrd="1" destOrd="0" presId="urn:microsoft.com/office/officeart/2005/8/layout/orgChart1"/>
    <dgm:cxn modelId="{D6C5AAEB-E832-4806-84BC-32EFA19FE302}" type="presParOf" srcId="{23D1FA24-95B3-4B4D-A558-AF91725E658F}" destId="{F86FE72D-8DD9-4AA8-95E8-8E901653B530}" srcOrd="2" destOrd="0" presId="urn:microsoft.com/office/officeart/2005/8/layout/orgChart1"/>
    <dgm:cxn modelId="{2B686C6C-D623-4EDB-BA8C-1DA82900EFD0}" type="presParOf" srcId="{3D572823-3EC3-410E-83A8-6F831BDF283C}" destId="{D64D2EA8-C11F-4A93-BAC8-1A9E6A57395C}" srcOrd="4" destOrd="0" presId="urn:microsoft.com/office/officeart/2005/8/layout/orgChart1"/>
    <dgm:cxn modelId="{6DF5CF01-73A3-47CB-8277-53F035F91C6B}" type="presParOf" srcId="{3D572823-3EC3-410E-83A8-6F831BDF283C}" destId="{FE0EA885-006A-4F79-9A4C-668FA88AB203}" srcOrd="5" destOrd="0" presId="urn:microsoft.com/office/officeart/2005/8/layout/orgChart1"/>
    <dgm:cxn modelId="{68A42BFA-4C7D-4099-881B-08D20637CC58}" type="presParOf" srcId="{FE0EA885-006A-4F79-9A4C-668FA88AB203}" destId="{49420984-24D2-4FE7-AE48-C1687337A781}" srcOrd="0" destOrd="0" presId="urn:microsoft.com/office/officeart/2005/8/layout/orgChart1"/>
    <dgm:cxn modelId="{DE67E5D4-4632-44EB-B866-4C3747879ACD}" type="presParOf" srcId="{49420984-24D2-4FE7-AE48-C1687337A781}" destId="{F6A45E53-AB6A-492F-8836-F8EE6F6374D4}" srcOrd="0" destOrd="0" presId="urn:microsoft.com/office/officeart/2005/8/layout/orgChart1"/>
    <dgm:cxn modelId="{EF2FE96B-5219-4F3E-9293-426EC591423F}" type="presParOf" srcId="{49420984-24D2-4FE7-AE48-C1687337A781}" destId="{50D74F07-EE05-4A77-A18A-EDA5F07CB4B4}" srcOrd="1" destOrd="0" presId="urn:microsoft.com/office/officeart/2005/8/layout/orgChart1"/>
    <dgm:cxn modelId="{32A6382F-404A-48AE-9544-A12982BAA18C}" type="presParOf" srcId="{FE0EA885-006A-4F79-9A4C-668FA88AB203}" destId="{64DE3205-BE6F-4A14-9BB7-10CC611EA3B4}" srcOrd="1" destOrd="0" presId="urn:microsoft.com/office/officeart/2005/8/layout/orgChart1"/>
    <dgm:cxn modelId="{565793CE-16DF-423E-9CC1-3BD4B79317DE}" type="presParOf" srcId="{FE0EA885-006A-4F79-9A4C-668FA88AB203}" destId="{E4B78408-F64B-4975-9599-C9E1410E6947}" srcOrd="2" destOrd="0" presId="urn:microsoft.com/office/officeart/2005/8/layout/orgChart1"/>
    <dgm:cxn modelId="{220ADFB3-AD37-4A5F-9968-A0513F82B6B7}" type="presParOf" srcId="{3D572823-3EC3-410E-83A8-6F831BDF283C}" destId="{A7B85359-7D52-4C7A-9E09-17232CDD0033}" srcOrd="6" destOrd="0" presId="urn:microsoft.com/office/officeart/2005/8/layout/orgChart1"/>
    <dgm:cxn modelId="{706CF931-478D-4D40-99D0-41B447D2147D}" type="presParOf" srcId="{3D572823-3EC3-410E-83A8-6F831BDF283C}" destId="{3EEE9689-906C-4541-B748-C065BD4C034F}" srcOrd="7" destOrd="0" presId="urn:microsoft.com/office/officeart/2005/8/layout/orgChart1"/>
    <dgm:cxn modelId="{5D9DAF57-6055-42A1-9F31-AB5F453A166E}" type="presParOf" srcId="{3EEE9689-906C-4541-B748-C065BD4C034F}" destId="{1DA7830F-9476-4D93-A2AF-A02D03B1DDFD}" srcOrd="0" destOrd="0" presId="urn:microsoft.com/office/officeart/2005/8/layout/orgChart1"/>
    <dgm:cxn modelId="{160E3451-F523-45E2-AB23-6E3489B7D5CC}" type="presParOf" srcId="{1DA7830F-9476-4D93-A2AF-A02D03B1DDFD}" destId="{BBD43C2F-D7C5-4CCC-B907-47C0B64D720B}" srcOrd="0" destOrd="0" presId="urn:microsoft.com/office/officeart/2005/8/layout/orgChart1"/>
    <dgm:cxn modelId="{4D22904E-27F4-490C-B024-97C2F67151DA}" type="presParOf" srcId="{1DA7830F-9476-4D93-A2AF-A02D03B1DDFD}" destId="{E944C74E-58F7-4D3E-B8E6-532EBE504641}" srcOrd="1" destOrd="0" presId="urn:microsoft.com/office/officeart/2005/8/layout/orgChart1"/>
    <dgm:cxn modelId="{20C5AFEF-22DE-4ABC-AE44-2670CE235448}" type="presParOf" srcId="{3EEE9689-906C-4541-B748-C065BD4C034F}" destId="{A5DEED80-7599-47C6-A5AC-0691250C00A9}" srcOrd="1" destOrd="0" presId="urn:microsoft.com/office/officeart/2005/8/layout/orgChart1"/>
    <dgm:cxn modelId="{29CAE95E-EEDB-4DE6-86F3-B9B16E1BFD0A}" type="presParOf" srcId="{3EEE9689-906C-4541-B748-C065BD4C034F}" destId="{54F59EE1-538C-418B-9325-7245035FCEC0}" srcOrd="2" destOrd="0" presId="urn:microsoft.com/office/officeart/2005/8/layout/orgChart1"/>
    <dgm:cxn modelId="{2B03C823-8DAF-4C5A-8D37-FE87A63C8CD5}" type="presParOf" srcId="{3D572823-3EC3-410E-83A8-6F831BDF283C}" destId="{3A018F7A-8D3D-45F2-982C-D1575F560C62}" srcOrd="8" destOrd="0" presId="urn:microsoft.com/office/officeart/2005/8/layout/orgChart1"/>
    <dgm:cxn modelId="{1ABF3447-F85D-40EE-8229-3CC969D2CFE7}" type="presParOf" srcId="{3D572823-3EC3-410E-83A8-6F831BDF283C}" destId="{0DAB6E4B-7EE1-4AA6-8FFA-1DA800BC3007}" srcOrd="9" destOrd="0" presId="urn:microsoft.com/office/officeart/2005/8/layout/orgChart1"/>
    <dgm:cxn modelId="{9A1CCD7D-EF67-485A-B778-814BC61515B4}" type="presParOf" srcId="{0DAB6E4B-7EE1-4AA6-8FFA-1DA800BC3007}" destId="{3D5B9258-A9ED-4B99-ACFC-286CF48B248C}" srcOrd="0" destOrd="0" presId="urn:microsoft.com/office/officeart/2005/8/layout/orgChart1"/>
    <dgm:cxn modelId="{6859EE0C-6AFB-4C80-9ECF-5A95DBC3F9F5}" type="presParOf" srcId="{3D5B9258-A9ED-4B99-ACFC-286CF48B248C}" destId="{E893FB63-7DC5-493B-BE45-049F422F4605}" srcOrd="0" destOrd="0" presId="urn:microsoft.com/office/officeart/2005/8/layout/orgChart1"/>
    <dgm:cxn modelId="{AE08FD15-0C0A-41D6-8A64-B88F9F5DF4CD}" type="presParOf" srcId="{3D5B9258-A9ED-4B99-ACFC-286CF48B248C}" destId="{0E4C144F-26E4-4DD4-9ADE-C003334FE04D}" srcOrd="1" destOrd="0" presId="urn:microsoft.com/office/officeart/2005/8/layout/orgChart1"/>
    <dgm:cxn modelId="{61EFF44D-C965-4474-8832-971E8DF4E6DE}" type="presParOf" srcId="{0DAB6E4B-7EE1-4AA6-8FFA-1DA800BC3007}" destId="{4358A4BA-DD6B-4432-837A-808A383E0355}" srcOrd="1" destOrd="0" presId="urn:microsoft.com/office/officeart/2005/8/layout/orgChart1"/>
    <dgm:cxn modelId="{99EF85F3-339C-416E-AF59-6149FE5E1209}" type="presParOf" srcId="{0DAB6E4B-7EE1-4AA6-8FFA-1DA800BC3007}" destId="{41636C54-105B-4CF8-B6F9-64E40D677C63}" srcOrd="2" destOrd="0" presId="urn:microsoft.com/office/officeart/2005/8/layout/orgChart1"/>
    <dgm:cxn modelId="{754DD414-8EF7-4C17-AB04-A4D995C922B7}" type="presParOf" srcId="{052B40BF-E8BE-4003-992D-C98A55F4F47E}" destId="{5FEB0A62-71FC-4B3B-8F8C-7A85009A21C2}" srcOrd="2" destOrd="0" presId="urn:microsoft.com/office/officeart/2005/8/layout/orgChart1"/>
    <dgm:cxn modelId="{E63CC6B8-BADF-4DFE-948C-022A1BE1D80C}" type="presParOf" srcId="{3CE725F4-2FDF-49BA-9717-5567664BA62F}" destId="{CB85505C-4E04-415C-A24D-7239B9E8537A}" srcOrd="2" destOrd="0" presId="urn:microsoft.com/office/officeart/2005/8/layout/orgChart1"/>
    <dgm:cxn modelId="{D109A865-3D58-412D-9DD0-48BAD2A34BFC}" type="presParOf" srcId="{085BDC71-2F76-43D6-9D93-6998CEEB1978}" destId="{1A59BBF0-A877-4D8E-B30C-EDEB3AE5F527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18F7A-8D3D-45F2-982C-D1575F560C62}">
      <dsp:nvSpPr>
        <dsp:cNvPr id="0" name=""/>
        <dsp:cNvSpPr/>
      </dsp:nvSpPr>
      <dsp:spPr>
        <a:xfrm>
          <a:off x="5742993" y="1989722"/>
          <a:ext cx="284459" cy="213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069"/>
              </a:lnTo>
              <a:lnTo>
                <a:pt x="284459" y="2130069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B85359-7D52-4C7A-9E09-17232CDD0033}">
      <dsp:nvSpPr>
        <dsp:cNvPr id="0" name=""/>
        <dsp:cNvSpPr/>
      </dsp:nvSpPr>
      <dsp:spPr>
        <a:xfrm>
          <a:off x="5742993" y="1989722"/>
          <a:ext cx="285906" cy="1703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179"/>
              </a:lnTo>
              <a:lnTo>
                <a:pt x="285906" y="1703179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64D2EA8-C11F-4A93-BAC8-1A9E6A57395C}">
      <dsp:nvSpPr>
        <dsp:cNvPr id="0" name=""/>
        <dsp:cNvSpPr/>
      </dsp:nvSpPr>
      <dsp:spPr>
        <a:xfrm>
          <a:off x="5742993" y="1989722"/>
          <a:ext cx="289480" cy="1272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750"/>
              </a:lnTo>
              <a:lnTo>
                <a:pt x="289480" y="1272750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BBFC86-FA6D-4028-80D9-EE9852D1B4C2}">
      <dsp:nvSpPr>
        <dsp:cNvPr id="0" name=""/>
        <dsp:cNvSpPr/>
      </dsp:nvSpPr>
      <dsp:spPr>
        <a:xfrm>
          <a:off x="5742993" y="1989722"/>
          <a:ext cx="287318" cy="852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267"/>
              </a:lnTo>
              <a:lnTo>
                <a:pt x="287318" y="852267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6DFDFE9-95E9-4DCF-A76C-13D9639DD7EF}">
      <dsp:nvSpPr>
        <dsp:cNvPr id="0" name=""/>
        <dsp:cNvSpPr/>
      </dsp:nvSpPr>
      <dsp:spPr>
        <a:xfrm>
          <a:off x="5742993" y="1989722"/>
          <a:ext cx="287318" cy="417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932"/>
              </a:lnTo>
              <a:lnTo>
                <a:pt x="287318" y="417932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2B19B6F-982F-486D-A443-7227F831CE53}">
      <dsp:nvSpPr>
        <dsp:cNvPr id="0" name=""/>
        <dsp:cNvSpPr/>
      </dsp:nvSpPr>
      <dsp:spPr>
        <a:xfrm>
          <a:off x="6257615" y="1362446"/>
          <a:ext cx="91440" cy="238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73"/>
              </a:lnTo>
              <a:lnTo>
                <a:pt x="45876" y="55773"/>
              </a:lnTo>
              <a:lnTo>
                <a:pt x="45876" y="238838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29F733-5AF9-49B7-988D-862DB705FCFE}">
      <dsp:nvSpPr>
        <dsp:cNvPr id="0" name=""/>
        <dsp:cNvSpPr/>
      </dsp:nvSpPr>
      <dsp:spPr>
        <a:xfrm>
          <a:off x="4089845" y="274597"/>
          <a:ext cx="2213490" cy="705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951"/>
              </a:lnTo>
              <a:lnTo>
                <a:pt x="2213490" y="521951"/>
              </a:lnTo>
              <a:lnTo>
                <a:pt x="2213490" y="705016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7E88B9-7BE5-4AA6-A5F6-B762DFD1250C}">
      <dsp:nvSpPr>
        <dsp:cNvPr id="0" name=""/>
        <dsp:cNvSpPr/>
      </dsp:nvSpPr>
      <dsp:spPr>
        <a:xfrm>
          <a:off x="4062523" y="2262986"/>
          <a:ext cx="227756" cy="2210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068"/>
              </a:lnTo>
              <a:lnTo>
                <a:pt x="227756" y="2210068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6F6DE9-5DF0-4A58-B05D-5A2154061B0D}">
      <dsp:nvSpPr>
        <dsp:cNvPr id="0" name=""/>
        <dsp:cNvSpPr/>
      </dsp:nvSpPr>
      <dsp:spPr>
        <a:xfrm>
          <a:off x="4062523" y="2262986"/>
          <a:ext cx="227756" cy="159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806"/>
              </a:lnTo>
              <a:lnTo>
                <a:pt x="227756" y="1591806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EA03E0-3AB6-4B3D-9905-DDA6E4D7FC67}">
      <dsp:nvSpPr>
        <dsp:cNvPr id="0" name=""/>
        <dsp:cNvSpPr/>
      </dsp:nvSpPr>
      <dsp:spPr>
        <a:xfrm>
          <a:off x="4062523" y="2262986"/>
          <a:ext cx="227756" cy="973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543"/>
              </a:lnTo>
              <a:lnTo>
                <a:pt x="227756" y="973543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161375-F793-4AD6-959C-C9E299DA2DFD}">
      <dsp:nvSpPr>
        <dsp:cNvPr id="0" name=""/>
        <dsp:cNvSpPr/>
      </dsp:nvSpPr>
      <dsp:spPr>
        <a:xfrm>
          <a:off x="4062523" y="2262986"/>
          <a:ext cx="227756" cy="355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281"/>
              </a:lnTo>
              <a:lnTo>
                <a:pt x="227756" y="355281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CFBDD9-94A1-4317-8770-8539C18FD3F6}">
      <dsp:nvSpPr>
        <dsp:cNvPr id="0" name=""/>
        <dsp:cNvSpPr/>
      </dsp:nvSpPr>
      <dsp:spPr>
        <a:xfrm>
          <a:off x="3226397" y="1403749"/>
          <a:ext cx="1340819" cy="51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60"/>
              </a:lnTo>
              <a:lnTo>
                <a:pt x="1340819" y="327660"/>
              </a:lnTo>
              <a:lnTo>
                <a:pt x="1340819" y="510725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1DD64CB-02A1-4B93-BDE8-A826C32462B6}">
      <dsp:nvSpPr>
        <dsp:cNvPr id="0" name=""/>
        <dsp:cNvSpPr/>
      </dsp:nvSpPr>
      <dsp:spPr>
        <a:xfrm>
          <a:off x="3063626" y="1403749"/>
          <a:ext cx="162770" cy="510725"/>
        </a:xfrm>
        <a:custGeom>
          <a:avLst/>
          <a:gdLst/>
          <a:ahLst/>
          <a:cxnLst/>
          <a:rect l="0" t="0" r="0" b="0"/>
          <a:pathLst>
            <a:path>
              <a:moveTo>
                <a:pt x="162770" y="0"/>
              </a:moveTo>
              <a:lnTo>
                <a:pt x="162770" y="327660"/>
              </a:lnTo>
              <a:lnTo>
                <a:pt x="0" y="327660"/>
              </a:lnTo>
              <a:lnTo>
                <a:pt x="0" y="510725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F007A80-6B6E-4B34-8CC9-6E9699A22FB2}">
      <dsp:nvSpPr>
        <dsp:cNvPr id="0" name=""/>
        <dsp:cNvSpPr/>
      </dsp:nvSpPr>
      <dsp:spPr>
        <a:xfrm>
          <a:off x="1684310" y="1403749"/>
          <a:ext cx="1542086" cy="510725"/>
        </a:xfrm>
        <a:custGeom>
          <a:avLst/>
          <a:gdLst/>
          <a:ahLst/>
          <a:cxnLst/>
          <a:rect l="0" t="0" r="0" b="0"/>
          <a:pathLst>
            <a:path>
              <a:moveTo>
                <a:pt x="1542086" y="0"/>
              </a:moveTo>
              <a:lnTo>
                <a:pt x="1542086" y="327660"/>
              </a:lnTo>
              <a:lnTo>
                <a:pt x="0" y="327660"/>
              </a:lnTo>
              <a:lnTo>
                <a:pt x="0" y="510725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5630D2-8757-459F-9C18-88FFD8266AF1}">
      <dsp:nvSpPr>
        <dsp:cNvPr id="0" name=""/>
        <dsp:cNvSpPr/>
      </dsp:nvSpPr>
      <dsp:spPr>
        <a:xfrm>
          <a:off x="3226397" y="274597"/>
          <a:ext cx="863447" cy="705016"/>
        </a:xfrm>
        <a:custGeom>
          <a:avLst/>
          <a:gdLst/>
          <a:ahLst/>
          <a:cxnLst/>
          <a:rect l="0" t="0" r="0" b="0"/>
          <a:pathLst>
            <a:path>
              <a:moveTo>
                <a:pt x="863447" y="0"/>
              </a:moveTo>
              <a:lnTo>
                <a:pt x="863447" y="521951"/>
              </a:lnTo>
              <a:lnTo>
                <a:pt x="0" y="521951"/>
              </a:lnTo>
              <a:lnTo>
                <a:pt x="0" y="705016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0CC0AA9-5D86-4134-89CE-6581878C70EA}">
      <dsp:nvSpPr>
        <dsp:cNvPr id="0" name=""/>
        <dsp:cNvSpPr/>
      </dsp:nvSpPr>
      <dsp:spPr>
        <a:xfrm>
          <a:off x="1721891" y="274597"/>
          <a:ext cx="2367953" cy="705016"/>
        </a:xfrm>
        <a:custGeom>
          <a:avLst/>
          <a:gdLst/>
          <a:ahLst/>
          <a:cxnLst/>
          <a:rect l="0" t="0" r="0" b="0"/>
          <a:pathLst>
            <a:path>
              <a:moveTo>
                <a:pt x="2367953" y="0"/>
              </a:moveTo>
              <a:lnTo>
                <a:pt x="2367953" y="521951"/>
              </a:lnTo>
              <a:lnTo>
                <a:pt x="0" y="521951"/>
              </a:lnTo>
              <a:lnTo>
                <a:pt x="0" y="705016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5BCD7E-686B-4C19-B3DA-DDC4548A2E08}">
      <dsp:nvSpPr>
        <dsp:cNvPr id="0" name=""/>
        <dsp:cNvSpPr/>
      </dsp:nvSpPr>
      <dsp:spPr>
        <a:xfrm>
          <a:off x="3659293" y="0"/>
          <a:ext cx="861102" cy="274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사용자</a:t>
          </a:r>
        </a:p>
      </dsp:txBody>
      <dsp:txXfrm>
        <a:off x="3659293" y="0"/>
        <a:ext cx="861102" cy="274597"/>
      </dsp:txXfrm>
    </dsp:sp>
    <dsp:sp modelId="{9DA261C1-ED28-423A-A16D-9D5049571D3E}">
      <dsp:nvSpPr>
        <dsp:cNvPr id="0" name=""/>
        <dsp:cNvSpPr/>
      </dsp:nvSpPr>
      <dsp:spPr>
        <a:xfrm>
          <a:off x="1283904" y="979614"/>
          <a:ext cx="875974" cy="4241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sp:txBody>
      <dsp:txXfrm>
        <a:off x="1283904" y="979614"/>
        <a:ext cx="875974" cy="424135"/>
      </dsp:txXfrm>
    </dsp:sp>
    <dsp:sp modelId="{31A87498-48DE-4333-82ED-B4B4F78253BF}">
      <dsp:nvSpPr>
        <dsp:cNvPr id="0" name=""/>
        <dsp:cNvSpPr/>
      </dsp:nvSpPr>
      <dsp:spPr>
        <a:xfrm>
          <a:off x="2526008" y="979614"/>
          <a:ext cx="1400778" cy="4241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sp:txBody>
      <dsp:txXfrm>
        <a:off x="2526008" y="979614"/>
        <a:ext cx="1400778" cy="424135"/>
      </dsp:txXfrm>
    </dsp:sp>
    <dsp:sp modelId="{562E8ACE-5378-4237-9976-789936AD65F6}">
      <dsp:nvSpPr>
        <dsp:cNvPr id="0" name=""/>
        <dsp:cNvSpPr/>
      </dsp:nvSpPr>
      <dsp:spPr>
        <a:xfrm>
          <a:off x="1177717" y="1914474"/>
          <a:ext cx="1013185" cy="3090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sp:txBody>
      <dsp:txXfrm>
        <a:off x="1177717" y="1914474"/>
        <a:ext cx="1013185" cy="309013"/>
      </dsp:txXfrm>
    </dsp:sp>
    <dsp:sp modelId="{319396B3-F1ED-40E2-AD61-23FDA573ABA7}">
      <dsp:nvSpPr>
        <dsp:cNvPr id="0" name=""/>
        <dsp:cNvSpPr/>
      </dsp:nvSpPr>
      <dsp:spPr>
        <a:xfrm>
          <a:off x="2557033" y="1914474"/>
          <a:ext cx="1013185" cy="3090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sp:txBody>
      <dsp:txXfrm>
        <a:off x="2557033" y="1914474"/>
        <a:ext cx="1013185" cy="309013"/>
      </dsp:txXfrm>
    </dsp:sp>
    <dsp:sp modelId="{657FBAF3-A1DE-4130-9CA1-4E32EE5CD9CC}">
      <dsp:nvSpPr>
        <dsp:cNvPr id="0" name=""/>
        <dsp:cNvSpPr/>
      </dsp:nvSpPr>
      <dsp:spPr>
        <a:xfrm>
          <a:off x="3936349" y="1914474"/>
          <a:ext cx="1261735" cy="3485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936349" y="1914474"/>
        <a:ext cx="1261735" cy="348512"/>
      </dsp:txXfrm>
    </dsp:sp>
    <dsp:sp modelId="{800429B6-D94B-4BD1-997B-CF5320197D41}">
      <dsp:nvSpPr>
        <dsp:cNvPr id="0" name=""/>
        <dsp:cNvSpPr/>
      </dsp:nvSpPr>
      <dsp:spPr>
        <a:xfrm>
          <a:off x="4290279" y="2492201"/>
          <a:ext cx="917817" cy="252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sp:txBody>
      <dsp:txXfrm>
        <a:off x="4290279" y="2492201"/>
        <a:ext cx="917817" cy="252132"/>
      </dsp:txXfrm>
    </dsp:sp>
    <dsp:sp modelId="{AAFD60EE-BB0B-4647-852C-9CEC01F213B4}">
      <dsp:nvSpPr>
        <dsp:cNvPr id="0" name=""/>
        <dsp:cNvSpPr/>
      </dsp:nvSpPr>
      <dsp:spPr>
        <a:xfrm>
          <a:off x="4290279" y="3110463"/>
          <a:ext cx="917817" cy="252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sp:txBody>
      <dsp:txXfrm>
        <a:off x="4290279" y="3110463"/>
        <a:ext cx="917817" cy="252132"/>
      </dsp:txXfrm>
    </dsp:sp>
    <dsp:sp modelId="{62C954F2-BB4E-486B-8B36-52F731A7DA70}">
      <dsp:nvSpPr>
        <dsp:cNvPr id="0" name=""/>
        <dsp:cNvSpPr/>
      </dsp:nvSpPr>
      <dsp:spPr>
        <a:xfrm>
          <a:off x="4290279" y="3728726"/>
          <a:ext cx="917817" cy="252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sp:txBody>
      <dsp:txXfrm>
        <a:off x="4290279" y="3728726"/>
        <a:ext cx="917817" cy="252132"/>
      </dsp:txXfrm>
    </dsp:sp>
    <dsp:sp modelId="{3AE9D8E6-78CB-4E57-913C-921B3EB83855}">
      <dsp:nvSpPr>
        <dsp:cNvPr id="0" name=""/>
        <dsp:cNvSpPr/>
      </dsp:nvSpPr>
      <dsp:spPr>
        <a:xfrm>
          <a:off x="4290279" y="4346989"/>
          <a:ext cx="917817" cy="252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sp:txBody>
      <dsp:txXfrm>
        <a:off x="4290279" y="4346989"/>
        <a:ext cx="917817" cy="252132"/>
      </dsp:txXfrm>
    </dsp:sp>
    <dsp:sp modelId="{51E01FB9-5249-4526-AEE5-93DA35E01DC9}">
      <dsp:nvSpPr>
        <dsp:cNvPr id="0" name=""/>
        <dsp:cNvSpPr/>
      </dsp:nvSpPr>
      <dsp:spPr>
        <a:xfrm>
          <a:off x="5734631" y="979614"/>
          <a:ext cx="1137408" cy="3828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734631" y="979614"/>
        <a:ext cx="1137408" cy="382832"/>
      </dsp:txXfrm>
    </dsp:sp>
    <dsp:sp modelId="{3468E1D9-402A-4F24-AD47-616322AAF91A}">
      <dsp:nvSpPr>
        <dsp:cNvPr id="0" name=""/>
        <dsp:cNvSpPr/>
      </dsp:nvSpPr>
      <dsp:spPr>
        <a:xfrm>
          <a:off x="5602868" y="1601285"/>
          <a:ext cx="1401248" cy="388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sp:txBody>
      <dsp:txXfrm>
        <a:off x="5602868" y="1601285"/>
        <a:ext cx="1401248" cy="388437"/>
      </dsp:txXfrm>
    </dsp:sp>
    <dsp:sp modelId="{3DB20AC9-5A40-45F7-8C85-B586A9C9FE7C}">
      <dsp:nvSpPr>
        <dsp:cNvPr id="0" name=""/>
        <dsp:cNvSpPr/>
      </dsp:nvSpPr>
      <dsp:spPr>
        <a:xfrm>
          <a:off x="6030311" y="2259238"/>
          <a:ext cx="763903" cy="296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sp:txBody>
      <dsp:txXfrm>
        <a:off x="6030311" y="2259238"/>
        <a:ext cx="763903" cy="296835"/>
      </dsp:txXfrm>
    </dsp:sp>
    <dsp:sp modelId="{69CAEB5C-4467-4742-9E26-A8E342C6227A}">
      <dsp:nvSpPr>
        <dsp:cNvPr id="0" name=""/>
        <dsp:cNvSpPr/>
      </dsp:nvSpPr>
      <dsp:spPr>
        <a:xfrm>
          <a:off x="6030311" y="2693572"/>
          <a:ext cx="763903" cy="296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sp:txBody>
      <dsp:txXfrm>
        <a:off x="6030311" y="2693572"/>
        <a:ext cx="763903" cy="296835"/>
      </dsp:txXfrm>
    </dsp:sp>
    <dsp:sp modelId="{F6A45E53-AB6A-492F-8836-F8EE6F6374D4}">
      <dsp:nvSpPr>
        <dsp:cNvPr id="0" name=""/>
        <dsp:cNvSpPr/>
      </dsp:nvSpPr>
      <dsp:spPr>
        <a:xfrm>
          <a:off x="6032473" y="3114055"/>
          <a:ext cx="763903" cy="296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sp:txBody>
      <dsp:txXfrm>
        <a:off x="6032473" y="3114055"/>
        <a:ext cx="763903" cy="296835"/>
      </dsp:txXfrm>
    </dsp:sp>
    <dsp:sp modelId="{BBD43C2F-D7C5-4CCC-B907-47C0B64D720B}">
      <dsp:nvSpPr>
        <dsp:cNvPr id="0" name=""/>
        <dsp:cNvSpPr/>
      </dsp:nvSpPr>
      <dsp:spPr>
        <a:xfrm>
          <a:off x="6028899" y="3544484"/>
          <a:ext cx="763903" cy="296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sp:txBody>
      <dsp:txXfrm>
        <a:off x="6028899" y="3544484"/>
        <a:ext cx="763903" cy="296835"/>
      </dsp:txXfrm>
    </dsp:sp>
    <dsp:sp modelId="{E893FB63-7DC5-493B-BE45-049F422F4605}">
      <dsp:nvSpPr>
        <dsp:cNvPr id="0" name=""/>
        <dsp:cNvSpPr/>
      </dsp:nvSpPr>
      <dsp:spPr>
        <a:xfrm>
          <a:off x="6027452" y="3971374"/>
          <a:ext cx="763903" cy="296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sp:txBody>
      <dsp:txXfrm>
        <a:off x="6027452" y="3971374"/>
        <a:ext cx="763903" cy="296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Penta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328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735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32084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3923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3655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36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25439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UC008, UC009, UC010, UC011, 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606392" y="1211259"/>
            <a:ext cx="3301465" cy="5051517"/>
            <a:chOff x="606392" y="1211259"/>
            <a:chExt cx="3301465" cy="5051517"/>
          </a:xfrm>
        </p:grpSpPr>
        <p:grpSp>
          <p:nvGrpSpPr>
            <p:cNvPr id="11" name="그룹 10"/>
            <p:cNvGrpSpPr/>
            <p:nvPr/>
          </p:nvGrpSpPr>
          <p:grpSpPr>
            <a:xfrm>
              <a:off x="606392" y="1211259"/>
              <a:ext cx="3301465" cy="5051517"/>
              <a:chOff x="845490" y="-168723"/>
              <a:chExt cx="3865199" cy="6633023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490" y="-168723"/>
                <a:ext cx="3865199" cy="6633023"/>
              </a:xfrm>
              <a:prstGeom prst="rect">
                <a:avLst/>
              </a:prstGeom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3421169" y="269988"/>
                <a:ext cx="1072237" cy="19450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별</a:t>
                </a:r>
              </a:p>
            </p:txBody>
          </p:sp>
          <p:sp>
            <p:nvSpPr>
              <p:cNvPr id="15" name="순서도: 병합 14"/>
              <p:cNvSpPr/>
              <p:nvPr/>
            </p:nvSpPr>
            <p:spPr>
              <a:xfrm>
                <a:off x="4402695" y="342629"/>
                <a:ext cx="45719" cy="45719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40066" y="226527"/>
                <a:ext cx="637446" cy="26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정렬 순</a:t>
                </a:r>
              </a:p>
            </p:txBody>
          </p:sp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750" y="1767647"/>
              <a:ext cx="3187700" cy="4017203"/>
            </a:xfrm>
            <a:prstGeom prst="rect">
              <a:avLst/>
            </a:prstGeom>
          </p:spPr>
        </p:pic>
      </p:grp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797946" y="1539776"/>
          <a:ext cx="9527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마감 기한 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실제 마감일 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5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 여부 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5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중요도 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290608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95388" y="22022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95388" y="20078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689239" y="18352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689239" y="14681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89239" y="16514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561810" y="16780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666750" y="57540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047244" y="57540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296869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마감기한이 하루 남았을 시에 알려주는 팝업이다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686096"/>
            <a:chOff x="4614126" y="1746882"/>
            <a:chExt cx="4183813" cy="15966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2497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이전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535052"/>
            <a:ext cx="4183813" cy="2727722"/>
            <a:chOff x="4614124" y="3394992"/>
            <a:chExt cx="4183813" cy="286778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958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90875"/>
              <a:ext cx="4183811" cy="24719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팝업창의 상단바는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팝업창의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 버튼의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RGB(166, 166, 166)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 기한 알림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5" y="2510122"/>
            <a:ext cx="3966843" cy="20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4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 기한 알림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5" y="2519338"/>
            <a:ext cx="3966843" cy="2031428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69776" y="38933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82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409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예외흐름으로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오류가 발생했을 경우 오류 메시지를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출력하는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61022"/>
            <a:ext cx="4183813" cy="1453451"/>
            <a:chOff x="4614126" y="1746882"/>
            <a:chExt cx="4183813" cy="158241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4871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34495"/>
              <a:ext cx="4183811" cy="11947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이전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팝업창의 상단바는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팝업창의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 버튼의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RGB(166, 166, 166)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UC004, 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09" y="2493959"/>
            <a:ext cx="3965174" cy="20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9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UC004, 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09" y="2493959"/>
            <a:ext cx="3965174" cy="2035760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56782" y="38647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40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23879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320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92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461913" y="1218057"/>
          <a:ext cx="8220174" cy="509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124821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과목과 해당 상세 정보를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93541"/>
            <a:chOff x="4614126" y="1746882"/>
            <a:chExt cx="4183813" cy="158241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02703"/>
              <a:ext cx="4183811" cy="13265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하단의 과목 등록 버튼을 누르면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과목이 등록된다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과목 등록이 취소되고 이전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상세 정보를 모두 입력하지 않았을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이미 등록된 과목 중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시간이 같은 과목이 있을 경우에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999704"/>
            <a:ext cx="4183813" cy="2263070"/>
            <a:chOff x="4614124" y="3394992"/>
            <a:chExt cx="4183813" cy="286778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435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35876"/>
              <a:ext cx="4183811" cy="242689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등록창의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담당교수명은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시작시간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과목타입은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형식으로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과목타입으로는 전공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교양이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모든 상세 정보는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615875" y="1211259"/>
            <a:ext cx="3284291" cy="5051517"/>
            <a:chOff x="4126709" y="227916"/>
            <a:chExt cx="3835116" cy="6606291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709" y="227916"/>
              <a:ext cx="3835116" cy="6606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7" name="직사각형 56"/>
            <p:cNvSpPr/>
            <p:nvPr/>
          </p:nvSpPr>
          <p:spPr>
            <a:xfrm>
              <a:off x="4377233" y="6375328"/>
              <a:ext cx="3486469" cy="4379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10618" y="321911"/>
              <a:ext cx="333229" cy="31106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001443" y="289952"/>
              <a:ext cx="333229" cy="31106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547827" y="321911"/>
              <a:ext cx="333229" cy="31106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524" y="6373120"/>
              <a:ext cx="416721" cy="416721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4849" y="6351343"/>
              <a:ext cx="436385" cy="436385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018" y="6355139"/>
              <a:ext cx="459287" cy="459287"/>
            </a:xfrm>
            <a:prstGeom prst="rect">
              <a:avLst/>
            </a:prstGeom>
          </p:spPr>
        </p:pic>
        <p:sp>
          <p:nvSpPr>
            <p:cNvPr id="64" name="모서리가 둥근 직사각형 23"/>
            <p:cNvSpPr/>
            <p:nvPr/>
          </p:nvSpPr>
          <p:spPr>
            <a:xfrm>
              <a:off x="4204825" y="1928466"/>
              <a:ext cx="3657833" cy="2990850"/>
            </a:xfrm>
            <a:prstGeom prst="roundRect">
              <a:avLst/>
            </a:prstGeom>
            <a:solidFill>
              <a:srgbClr val="F3F3F3"/>
            </a:solidFill>
            <a:ln>
              <a:solidFill>
                <a:schemeClr val="bg1">
                  <a:lumMod val="95000"/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모서리가 둥근 직사각형 25"/>
            <p:cNvSpPr/>
            <p:nvPr/>
          </p:nvSpPr>
          <p:spPr>
            <a:xfrm>
              <a:off x="4388379" y="2428997"/>
              <a:ext cx="3290727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모서리가 둥근 직사각형 26"/>
            <p:cNvSpPr/>
            <p:nvPr/>
          </p:nvSpPr>
          <p:spPr>
            <a:xfrm>
              <a:off x="4388378" y="2908840"/>
              <a:ext cx="3290727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모서리가 둥근 직사각형 27"/>
            <p:cNvSpPr/>
            <p:nvPr/>
          </p:nvSpPr>
          <p:spPr>
            <a:xfrm>
              <a:off x="4388378" y="3354700"/>
              <a:ext cx="936432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모서리가 둥근 직사각형 29"/>
            <p:cNvSpPr/>
            <p:nvPr/>
          </p:nvSpPr>
          <p:spPr>
            <a:xfrm>
              <a:off x="6758638" y="3343812"/>
              <a:ext cx="913949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모서리가 둥근 직사각형 30"/>
            <p:cNvSpPr/>
            <p:nvPr/>
          </p:nvSpPr>
          <p:spPr>
            <a:xfrm>
              <a:off x="5591510" y="3336072"/>
              <a:ext cx="944785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모서리가 둥근 직사각형 31"/>
            <p:cNvSpPr/>
            <p:nvPr/>
          </p:nvSpPr>
          <p:spPr>
            <a:xfrm>
              <a:off x="4377232" y="3793856"/>
              <a:ext cx="1477617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모서리가 둥근 직사각형 32"/>
            <p:cNvSpPr/>
            <p:nvPr/>
          </p:nvSpPr>
          <p:spPr>
            <a:xfrm>
              <a:off x="6194970" y="3793856"/>
              <a:ext cx="1477617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13043" y="2009922"/>
              <a:ext cx="1342965" cy="402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등록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49959" y="2448614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과목명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40434" y="2915678"/>
              <a:ext cx="1144970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담당교수명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40434" y="3359508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47496" y="3336957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시작시간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40671" y="3352017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종료시간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30908" y="3777689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수강년도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48638" y="3790018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수강학기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529" y="3417400"/>
              <a:ext cx="162563" cy="162563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804" y="3436450"/>
              <a:ext cx="162563" cy="162563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529" y="3426925"/>
              <a:ext cx="162563" cy="162563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204" y="3874600"/>
              <a:ext cx="162563" cy="162563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529" y="3874600"/>
              <a:ext cx="162563" cy="162563"/>
            </a:xfrm>
            <a:prstGeom prst="rect">
              <a:avLst/>
            </a:prstGeom>
          </p:spPr>
        </p:pic>
        <p:sp>
          <p:nvSpPr>
            <p:cNvPr id="85" name="모서리가 둥근 직사각형 46"/>
            <p:cNvSpPr/>
            <p:nvPr/>
          </p:nvSpPr>
          <p:spPr>
            <a:xfrm>
              <a:off x="6758638" y="4476805"/>
              <a:ext cx="594884" cy="182181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6612251" y="3500974"/>
              <a:ext cx="987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모서리가 둥근 직사각형 49"/>
            <p:cNvSpPr/>
            <p:nvPr/>
          </p:nvSpPr>
          <p:spPr>
            <a:xfrm>
              <a:off x="4388378" y="4231000"/>
              <a:ext cx="936432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0434" y="4236585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과목타입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804" y="4312750"/>
              <a:ext cx="162563" cy="162563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9128">
              <a:off x="7130898" y="4582412"/>
              <a:ext cx="411371" cy="411371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1000" y="2128178"/>
              <a:ext cx="199810" cy="199810"/>
            </a:xfrm>
            <a:prstGeom prst="rect">
              <a:avLst/>
            </a:prstGeom>
          </p:spPr>
        </p:pic>
      </p:grpSp>
      <p:sp>
        <p:nvSpPr>
          <p:cNvPr id="9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348178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615875" y="1211259"/>
            <a:ext cx="3284291" cy="5051517"/>
            <a:chOff x="4126709" y="227916"/>
            <a:chExt cx="3835116" cy="660629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709" y="227916"/>
              <a:ext cx="3835116" cy="6606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4377233" y="6375328"/>
              <a:ext cx="3486469" cy="4379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10618" y="321911"/>
              <a:ext cx="333229" cy="31106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01443" y="289952"/>
              <a:ext cx="333229" cy="31106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47827" y="321911"/>
              <a:ext cx="333229" cy="31106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524" y="6373120"/>
              <a:ext cx="416721" cy="416721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4849" y="6351343"/>
              <a:ext cx="436385" cy="43638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018" y="6355139"/>
              <a:ext cx="459287" cy="459287"/>
            </a:xfrm>
            <a:prstGeom prst="rect">
              <a:avLst/>
            </a:prstGeom>
          </p:spPr>
        </p:pic>
        <p:sp>
          <p:nvSpPr>
            <p:cNvPr id="19" name="모서리가 둥근 직사각형 23"/>
            <p:cNvSpPr/>
            <p:nvPr/>
          </p:nvSpPr>
          <p:spPr>
            <a:xfrm>
              <a:off x="4204825" y="1928466"/>
              <a:ext cx="3657833" cy="2990850"/>
            </a:xfrm>
            <a:prstGeom prst="roundRect">
              <a:avLst/>
            </a:prstGeom>
            <a:solidFill>
              <a:schemeClr val="bg1">
                <a:lumMod val="95000"/>
                <a:alpha val="94000"/>
              </a:schemeClr>
            </a:solidFill>
            <a:ln>
              <a:solidFill>
                <a:schemeClr val="bg1">
                  <a:lumMod val="95000"/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모서리가 둥근 직사각형 25"/>
            <p:cNvSpPr/>
            <p:nvPr/>
          </p:nvSpPr>
          <p:spPr>
            <a:xfrm>
              <a:off x="4388379" y="2428997"/>
              <a:ext cx="3290727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모서리가 둥근 직사각형 26"/>
            <p:cNvSpPr/>
            <p:nvPr/>
          </p:nvSpPr>
          <p:spPr>
            <a:xfrm>
              <a:off x="4388378" y="2908840"/>
              <a:ext cx="3290727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모서리가 둥근 직사각형 27"/>
            <p:cNvSpPr/>
            <p:nvPr/>
          </p:nvSpPr>
          <p:spPr>
            <a:xfrm>
              <a:off x="4388378" y="3354700"/>
              <a:ext cx="936432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모서리가 둥근 직사각형 29"/>
            <p:cNvSpPr/>
            <p:nvPr/>
          </p:nvSpPr>
          <p:spPr>
            <a:xfrm>
              <a:off x="6758638" y="3343812"/>
              <a:ext cx="913949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모서리가 둥근 직사각형 30"/>
            <p:cNvSpPr/>
            <p:nvPr/>
          </p:nvSpPr>
          <p:spPr>
            <a:xfrm>
              <a:off x="5591510" y="3336072"/>
              <a:ext cx="944785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모서리가 둥근 직사각형 31"/>
            <p:cNvSpPr/>
            <p:nvPr/>
          </p:nvSpPr>
          <p:spPr>
            <a:xfrm>
              <a:off x="4377232" y="3793856"/>
              <a:ext cx="1477617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모서리가 둥근 직사각형 32"/>
            <p:cNvSpPr/>
            <p:nvPr/>
          </p:nvSpPr>
          <p:spPr>
            <a:xfrm>
              <a:off x="6194970" y="3793856"/>
              <a:ext cx="1477617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13043" y="2009922"/>
              <a:ext cx="1342965" cy="402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등록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9959" y="2448614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과목명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40434" y="2915678"/>
              <a:ext cx="1144970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담당교수명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40434" y="3359508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47496" y="3336957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시작시간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40671" y="3352017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종료시간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30908" y="3777689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수강년도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48638" y="3790018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수강학기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529" y="3417400"/>
              <a:ext cx="162563" cy="16256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804" y="3436450"/>
              <a:ext cx="162563" cy="162563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529" y="3426925"/>
              <a:ext cx="162563" cy="162563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204" y="3874600"/>
              <a:ext cx="162563" cy="162563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529" y="3874600"/>
              <a:ext cx="162563" cy="162563"/>
            </a:xfrm>
            <a:prstGeom prst="rect">
              <a:avLst/>
            </a:prstGeom>
          </p:spPr>
        </p:pic>
        <p:sp>
          <p:nvSpPr>
            <p:cNvPr id="46" name="모서리가 둥근 직사각형 46"/>
            <p:cNvSpPr/>
            <p:nvPr/>
          </p:nvSpPr>
          <p:spPr>
            <a:xfrm>
              <a:off x="6758638" y="4476805"/>
              <a:ext cx="594884" cy="182181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612251" y="3500974"/>
              <a:ext cx="987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모서리가 둥근 직사각형 49"/>
            <p:cNvSpPr/>
            <p:nvPr/>
          </p:nvSpPr>
          <p:spPr>
            <a:xfrm>
              <a:off x="4388378" y="4231000"/>
              <a:ext cx="936432" cy="314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40434" y="4236585"/>
              <a:ext cx="927226" cy="33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과목타입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804" y="4312750"/>
              <a:ext cx="162563" cy="162563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9128">
              <a:off x="7130898" y="4582412"/>
              <a:ext cx="411371" cy="411371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1000" y="2128178"/>
              <a:ext cx="199810" cy="199810"/>
            </a:xfrm>
            <a:prstGeom prst="rect">
              <a:avLst/>
            </a:prstGeom>
          </p:spPr>
        </p:pic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710105" y="27911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705513" y="31407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706048" y="34875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709852" y="38287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758478" y="34830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 bwMode="auto">
          <a:xfrm>
            <a:off x="1743542" y="34829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 bwMode="auto">
          <a:xfrm>
            <a:off x="2261732" y="38255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701572" y="41722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97405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05905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과목타입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767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6003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953318"/>
                  </a:ext>
                </a:extLst>
              </a:tr>
            </a:tbl>
          </a:graphicData>
        </a:graphic>
      </p:graphicFrame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2705322" y="43172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3238590" y="25237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36833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출력하는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각 항목 별 정렬이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228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4"/>
              <a:ext cx="4183811" cy="2520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 표시된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RGB(255,0,0)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별도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606392" y="1211259"/>
            <a:ext cx="3301465" cy="5051517"/>
            <a:chOff x="606392" y="1211259"/>
            <a:chExt cx="3301465" cy="5051517"/>
          </a:xfrm>
        </p:grpSpPr>
        <p:grpSp>
          <p:nvGrpSpPr>
            <p:cNvPr id="3" name="그룹 2"/>
            <p:cNvGrpSpPr/>
            <p:nvPr/>
          </p:nvGrpSpPr>
          <p:grpSpPr>
            <a:xfrm>
              <a:off x="606392" y="1211259"/>
              <a:ext cx="3301465" cy="5051517"/>
              <a:chOff x="845490" y="-168723"/>
              <a:chExt cx="3865199" cy="6633023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490" y="-168723"/>
                <a:ext cx="3865199" cy="6633023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3421169" y="269988"/>
                <a:ext cx="1072237" cy="19450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별</a:t>
                </a:r>
              </a:p>
            </p:txBody>
          </p:sp>
          <p:sp>
            <p:nvSpPr>
              <p:cNvPr id="14" name="순서도: 병합 13"/>
              <p:cNvSpPr/>
              <p:nvPr/>
            </p:nvSpPr>
            <p:spPr>
              <a:xfrm>
                <a:off x="4402695" y="342629"/>
                <a:ext cx="45719" cy="45719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840066" y="226527"/>
                <a:ext cx="637446" cy="26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정렬 순</a:t>
                </a: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750" y="1767647"/>
              <a:ext cx="3187700" cy="4017203"/>
            </a:xfrm>
            <a:prstGeom prst="rect">
              <a:avLst/>
            </a:prstGeom>
          </p:spPr>
        </p:pic>
      </p:grpSp>
      <p:sp>
        <p:nvSpPr>
          <p:cNvPr id="2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320588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6030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606392" y="1211259"/>
            <a:ext cx="3301465" cy="5051517"/>
            <a:chOff x="606392" y="1211259"/>
            <a:chExt cx="3301465" cy="5051517"/>
          </a:xfrm>
        </p:grpSpPr>
        <p:grpSp>
          <p:nvGrpSpPr>
            <p:cNvPr id="18" name="그룹 17"/>
            <p:cNvGrpSpPr/>
            <p:nvPr/>
          </p:nvGrpSpPr>
          <p:grpSpPr>
            <a:xfrm>
              <a:off x="606392" y="1211259"/>
              <a:ext cx="3301465" cy="5051517"/>
              <a:chOff x="845490" y="-168723"/>
              <a:chExt cx="3865199" cy="6633023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490" y="-168723"/>
                <a:ext cx="3865199" cy="6633023"/>
              </a:xfrm>
              <a:prstGeom prst="rect">
                <a:avLst/>
              </a:prstGeom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3421169" y="269988"/>
                <a:ext cx="1072237" cy="19450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별</a:t>
                </a:r>
              </a:p>
            </p:txBody>
          </p:sp>
          <p:sp>
            <p:nvSpPr>
              <p:cNvPr id="22" name="순서도: 병합 21"/>
              <p:cNvSpPr/>
              <p:nvPr/>
            </p:nvSpPr>
            <p:spPr>
              <a:xfrm>
                <a:off x="4402695" y="342629"/>
                <a:ext cx="45719" cy="45719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40066" y="226527"/>
                <a:ext cx="637446" cy="26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정렬 순</a:t>
                </a: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750" y="1767647"/>
              <a:ext cx="3187700" cy="4017203"/>
            </a:xfrm>
            <a:prstGeom prst="rect">
              <a:avLst/>
            </a:prstGeom>
          </p:spPr>
        </p:pic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61810" y="16780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53883" y="137966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666750" y="57540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047244" y="57540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208767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606392" y="1211259"/>
            <a:ext cx="3301465" cy="5051517"/>
            <a:chOff x="606392" y="1211259"/>
            <a:chExt cx="3301465" cy="5051517"/>
          </a:xfrm>
        </p:grpSpPr>
        <p:grpSp>
          <p:nvGrpSpPr>
            <p:cNvPr id="18" name="그룹 17"/>
            <p:cNvGrpSpPr/>
            <p:nvPr/>
          </p:nvGrpSpPr>
          <p:grpSpPr>
            <a:xfrm>
              <a:off x="606392" y="1211259"/>
              <a:ext cx="3301465" cy="5051517"/>
              <a:chOff x="845490" y="-168723"/>
              <a:chExt cx="3865199" cy="6633023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490" y="-168723"/>
                <a:ext cx="3865199" cy="6633023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421169" y="269988"/>
                <a:ext cx="1072237" cy="19450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별</a:t>
                </a:r>
              </a:p>
            </p:txBody>
          </p:sp>
          <p:sp>
            <p:nvSpPr>
              <p:cNvPr id="25" name="순서도: 병합 24"/>
              <p:cNvSpPr/>
              <p:nvPr/>
            </p:nvSpPr>
            <p:spPr>
              <a:xfrm>
                <a:off x="4402695" y="342629"/>
                <a:ext cx="45719" cy="45719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840066" y="226527"/>
                <a:ext cx="637446" cy="26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정렬 순</a:t>
                </a:r>
              </a:p>
            </p:txBody>
          </p: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750" y="1767647"/>
              <a:ext cx="3187700" cy="4017203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각 항목 별로 정렬해주는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12838"/>
            <a:chOff x="4614126" y="1746882"/>
            <a:chExt cx="4183813" cy="180838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4614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누르고 정렬할 항목을 선택하면 해당 항목에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대하여 정렬이 수행된다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41973"/>
            <a:ext cx="4183813" cy="2520803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3987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93700"/>
              <a:ext cx="4183811" cy="24690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 표시된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RGB(255,0,0)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별도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UC008, UC009, UC010, UC011, 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97946" y="1539776"/>
          <a:ext cx="9527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마감 기한 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실제 마감일 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5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 여부 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5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중요도 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290608"/>
                  </a:ext>
                </a:extLst>
              </a:tr>
            </a:tbl>
          </a:graphicData>
        </a:graphic>
      </p:graphicFrame>
      <p:sp>
        <p:nvSpPr>
          <p:cNvPr id="2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4838417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5504</TotalTime>
  <Words>1209</Words>
  <Application>Microsoft Office PowerPoint</Application>
  <PresentationFormat>화면 슬라이드 쇼(4:3)</PresentationFormat>
  <Paragraphs>421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Jiyeon Lee</cp:lastModifiedBy>
  <cp:revision>500</cp:revision>
  <cp:lastPrinted>2001-07-23T08:42:52Z</cp:lastPrinted>
  <dcterms:created xsi:type="dcterms:W3CDTF">2011-02-22T01:37:12Z</dcterms:created>
  <dcterms:modified xsi:type="dcterms:W3CDTF">2017-05-15T08:15:02Z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