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-114" y="-72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penta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05916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손희수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송혜경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요구사항변경에 따른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송혜경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penta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190847" y="255181"/>
            <a:ext cx="2668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소공이의 </a:t>
            </a:r>
            <a:r>
              <a:rPr lang="en-US" altLang="ko-KR" dirty="0" smtClean="0"/>
              <a:t>To do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9413" y="430335"/>
            <a:ext cx="123335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V1.2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8" y="824614"/>
            <a:ext cx="8920716" cy="5639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5471</TotalTime>
  <Words>36</Words>
  <Application>Microsoft Office PowerPoint</Application>
  <PresentationFormat>화면 슬라이드 쇼(4:3)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송혜경</cp:lastModifiedBy>
  <cp:revision>499</cp:revision>
  <cp:lastPrinted>2001-07-23T08:42:52Z</cp:lastPrinted>
  <dcterms:created xsi:type="dcterms:W3CDTF">2011-02-22T01:37:12Z</dcterms:created>
  <dcterms:modified xsi:type="dcterms:W3CDTF">2017-06-06T11:47:34Z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