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9"/>
  </p:notesMasterIdLst>
  <p:handoutMasterIdLst>
    <p:handoutMasterId r:id="rId50"/>
  </p:handoutMasterIdLst>
  <p:sldIdLst>
    <p:sldId id="638" r:id="rId2"/>
    <p:sldId id="487" r:id="rId3"/>
    <p:sldId id="514" r:id="rId4"/>
    <p:sldId id="516" r:id="rId5"/>
    <p:sldId id="525" r:id="rId6"/>
    <p:sldId id="517" r:id="rId7"/>
    <p:sldId id="1050" r:id="rId8"/>
    <p:sldId id="518" r:id="rId9"/>
    <p:sldId id="519" r:id="rId10"/>
    <p:sldId id="520" r:id="rId11"/>
    <p:sldId id="521" r:id="rId12"/>
    <p:sldId id="522" r:id="rId13"/>
    <p:sldId id="523" r:id="rId14"/>
    <p:sldId id="526" r:id="rId15"/>
    <p:sldId id="513" r:id="rId16"/>
    <p:sldId id="527" r:id="rId17"/>
    <p:sldId id="528" r:id="rId18"/>
    <p:sldId id="529" r:id="rId19"/>
    <p:sldId id="531" r:id="rId20"/>
    <p:sldId id="532" r:id="rId21"/>
    <p:sldId id="533" r:id="rId22"/>
    <p:sldId id="534" r:id="rId23"/>
    <p:sldId id="535" r:id="rId24"/>
    <p:sldId id="536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62" r:id="rId42"/>
    <p:sldId id="555" r:id="rId43"/>
    <p:sldId id="563" r:id="rId44"/>
    <p:sldId id="557" r:id="rId45"/>
    <p:sldId id="558" r:id="rId46"/>
    <p:sldId id="559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/>
    <p:restoredTop sz="96327"/>
  </p:normalViewPr>
  <p:slideViewPr>
    <p:cSldViewPr>
      <p:cViewPr varScale="1">
        <p:scale>
          <a:sx n="165" d="100"/>
          <a:sy n="165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8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17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33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56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31144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2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35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8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8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6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42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25146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Fangxin Wang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SSE@CUHKSZ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Hong Xu,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contributors.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>
                <a:effectLst/>
              </a:rPr>
              <a:t>ECE4016</a:t>
            </a:r>
            <a:r>
              <a:rPr lang="zh-CN" altLang="en-US" b="1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6: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 flight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</a:t>
            </a:r>
            <a:r>
              <a:rPr lang="en-US" altLang="zh-CN" dirty="0"/>
              <a:t>ing</a:t>
            </a:r>
            <a:r>
              <a:rPr lang="en-US" dirty="0"/>
              <a:t>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3831323" y="3536808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496" y="4230943"/>
            <a:ext cx="7216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156" y="3929715"/>
            <a:ext cx="6174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 kern="0">
                <a:solidFill>
                  <a:srgbClr val="000000"/>
                </a:solidFill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5262456" y="2098533"/>
            <a:ext cx="3627235" cy="1229917"/>
            <a:chOff x="7016607" y="1655043"/>
            <a:chExt cx="4836313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1220" y="1655043"/>
              <a:ext cx="4711700" cy="1639889"/>
              <a:chOff x="2879" y="903"/>
              <a:chExt cx="296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use header info to deliver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received segments to correct 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903"/>
                <a:ext cx="2593" cy="349"/>
                <a:chOff x="889" y="3594"/>
                <a:chExt cx="2081" cy="349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685800" eaLnBrk="0" hangingPunct="0">
                    <a:defRPr/>
                  </a:pPr>
                  <a:endParaRPr lang="en-US" sz="1350" b="0" kern="0">
                    <a:solidFill>
                      <a:srgbClr val="000000"/>
                    </a:solidFill>
                    <a:latin typeface="Calibri" panose="020F0502020204030204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9" y="3594"/>
                  <a:ext cx="2081" cy="3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ctr" defTabSz="685800" eaLnBrk="0" hangingPunct="0">
                    <a:defRPr/>
                  </a:pPr>
                  <a:r>
                    <a:rPr lang="en-US" sz="2100" b="0" i="1" kern="0" dirty="0">
                      <a:solidFill>
                        <a:srgbClr val="CC0000"/>
                      </a:solidFill>
                      <a:latin typeface="Calibri" panose="020F0502020204030204"/>
                      <a:cs typeface="+mn-cs"/>
                    </a:rPr>
                    <a:t>demultiplexing at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7367480" y="3985675"/>
            <a:ext cx="400050" cy="154781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89" y="3574908"/>
            <a:ext cx="112276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895" y="3615390"/>
            <a:ext cx="1104900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0657" y="4192843"/>
            <a:ext cx="1095375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36" y="417974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849" y="44309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855" y="3590386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85840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644089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42025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539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467" y="4664330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086" y="48881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01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4851688" y="4140455"/>
            <a:ext cx="309563" cy="119063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4325432" y="4134502"/>
            <a:ext cx="309563" cy="119063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0" y="3852324"/>
            <a:ext cx="97274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55" y="3892805"/>
            <a:ext cx="954881" cy="148470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7298" y="446311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45001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251" y="4703621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4935793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515010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345" y="38856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008" y="512867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95" y="49143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69290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568" y="4141646"/>
            <a:ext cx="448865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6874561" y="3876136"/>
            <a:ext cx="435769" cy="152876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232313" y="3891614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89" y="3858277"/>
            <a:ext cx="972741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414" y="3898758"/>
            <a:ext cx="954881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8557" y="4469068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455970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511" y="470957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494174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5156059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05" y="38916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267" y="5134627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55" y="49203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69885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826" y="4147599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2971692" y="4401202"/>
            <a:ext cx="309563" cy="119063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6226861" y="4400011"/>
            <a:ext cx="309563" cy="119063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4762393" y="4176174"/>
            <a:ext cx="1629965" cy="1491853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4851689" y="4199987"/>
            <a:ext cx="1488281" cy="1407319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764" y="4259518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45698" y="4354748"/>
            <a:ext cx="416499" cy="53633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3983723" y="3314162"/>
            <a:ext cx="516731" cy="1076325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4658807" y="3286777"/>
            <a:ext cx="785813" cy="1081088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1883461" y="5023900"/>
            <a:ext cx="600075" cy="621506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9830" y="4959606"/>
            <a:ext cx="591740" cy="586978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3812274" y="4648852"/>
            <a:ext cx="269081" cy="528638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>
                <a:defRPr/>
              </a:pPr>
              <a:endParaRPr lang="en-US" sz="1350" b="0" kern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887316" y="2029501"/>
            <a:ext cx="3619524" cy="1289741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handle data from multiple</a:t>
              </a:r>
            </a:p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b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100" b="0" i="1" dirty="0">
                    <a:solidFill>
                      <a:srgbClr val="CC0000"/>
                    </a:solidFill>
                    <a:latin typeface="Calibri" panose="020F0502020204030204"/>
                    <a:cs typeface="+mn-cs"/>
                  </a:rPr>
                  <a:t>multiplexing at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3149095" y="4201177"/>
            <a:ext cx="1471613" cy="1422797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3101470" y="4182127"/>
            <a:ext cx="1620441" cy="1491854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38205" y="4098566"/>
            <a:ext cx="2811727" cy="8616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63" name="Rectangle 2">
            <a:extLst>
              <a:ext uri="{FF2B5EF4-FFF2-40B4-BE49-F238E27FC236}">
                <a16:creationId xmlns:a16="http://schemas.microsoft.com/office/drawing/2014/main" id="{77CB1095-C67C-ED49-A4C9-306E0223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altLang="zh-CN" dirty="0"/>
              <a:t>Multiplex/demultiplexing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1490453366</TotalTime>
  <Pages>7</Pages>
  <Words>2153</Words>
  <Application>Microsoft Office PowerPoint</Application>
  <PresentationFormat>On-screen Show (4:3)</PresentationFormat>
  <Paragraphs>478</Paragraphs>
  <Slides>47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CSCI4430</vt:lpstr>
      <vt:lpstr>ECE4016 Computer Networks  Lecture 6: Transport Layer – Basics</vt:lpstr>
      <vt:lpstr>Agenda</vt:lpstr>
      <vt:lpstr>Transport layer</vt:lpstr>
      <vt:lpstr>Why a transport layer? </vt:lpstr>
      <vt:lpstr>Multiplexing &amp; demultiplexing</vt:lpstr>
      <vt:lpstr>Role of the transport layer</vt:lpstr>
      <vt:lpstr>Multiplex/demultiplexing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Tianhao Shi (SSE, 120090472)</cp:lastModifiedBy>
  <cp:revision>1347</cp:revision>
  <cp:lastPrinted>1999-09-08T17:25:07Z</cp:lastPrinted>
  <dcterms:created xsi:type="dcterms:W3CDTF">2014-01-14T18:15:50Z</dcterms:created>
  <dcterms:modified xsi:type="dcterms:W3CDTF">2023-11-28T12:58:06Z</dcterms:modified>
  <cp:category/>
</cp:coreProperties>
</file>