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3.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4.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heme/themeOverride5.xml" ContentType="application/vnd.openxmlformats-officedocument.themeOverride+xml"/>
  <Override PartName="/ppt/notesSlides/notesSlide21.xml" ContentType="application/vnd.openxmlformats-officedocument.presentationml.notesSlide+xml"/>
  <Override PartName="/ppt/theme/themeOverride6.xml" ContentType="application/vnd.openxmlformats-officedocument.themeOverr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heme/themeOverride7.xml" ContentType="application/vnd.openxmlformats-officedocument.themeOverr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312" r:id="rId2"/>
    <p:sldId id="304" r:id="rId3"/>
    <p:sldId id="279" r:id="rId4"/>
    <p:sldId id="314" r:id="rId5"/>
    <p:sldId id="286" r:id="rId6"/>
    <p:sldId id="315" r:id="rId7"/>
    <p:sldId id="316" r:id="rId8"/>
    <p:sldId id="318" r:id="rId9"/>
    <p:sldId id="317" r:id="rId10"/>
    <p:sldId id="320" r:id="rId11"/>
    <p:sldId id="319" r:id="rId12"/>
    <p:sldId id="293" r:id="rId13"/>
    <p:sldId id="336" r:id="rId14"/>
    <p:sldId id="337" r:id="rId15"/>
    <p:sldId id="338" r:id="rId16"/>
    <p:sldId id="339" r:id="rId17"/>
    <p:sldId id="340" r:id="rId18"/>
    <p:sldId id="342" r:id="rId19"/>
    <p:sldId id="343" r:id="rId20"/>
    <p:sldId id="344" r:id="rId21"/>
    <p:sldId id="298" r:id="rId22"/>
    <p:sldId id="305" r:id="rId23"/>
    <p:sldId id="321" r:id="rId24"/>
    <p:sldId id="280" r:id="rId25"/>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3B39"/>
    <a:srgbClr val="D9D9D9"/>
    <a:srgbClr val="DCDEE0"/>
    <a:srgbClr val="616161"/>
    <a:srgbClr val="201A17"/>
    <a:srgbClr val="070707"/>
    <a:srgbClr val="DBDBDB"/>
    <a:srgbClr val="3E3E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微软雅黑 Light" panose="020B0502040204020203"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微软雅黑 Light" panose="020B0502040204020203" pitchFamily="34" charset="-122"/>
              </a:defRPr>
            </a:lvl1pPr>
          </a:lstStyle>
          <a:p>
            <a:fld id="{915CA9C5-7EA0-4D9C-B9C0-3ECAE44BE918}" type="datetimeFigureOut">
              <a:rPr lang="zh-CN" altLang="en-US" smtClean="0"/>
              <a:pPr/>
              <a:t>2021/1/8</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微软雅黑 Light" panose="020B0502040204020203"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微软雅黑 Light" panose="020B0502040204020203" pitchFamily="34" charset="-122"/>
              </a:defRPr>
            </a:lvl1pPr>
          </a:lstStyle>
          <a:p>
            <a:fld id="{72BB0AE3-27A2-456D-827B-E61280247223}" type="slidenum">
              <a:rPr lang="zh-CN" altLang="en-US" smtClean="0"/>
              <a:pPr/>
              <a:t>‹#›</a:t>
            </a:fld>
            <a:endParaRPr lang="zh-CN" altLang="en-US" dirty="0"/>
          </a:p>
        </p:txBody>
      </p:sp>
    </p:spTree>
    <p:extLst>
      <p:ext uri="{BB962C8B-B14F-4D97-AF65-F5344CB8AC3E}">
        <p14:creationId xmlns:p14="http://schemas.microsoft.com/office/powerpoint/2010/main" val="3492114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Light" panose="020B0502040204020203" pitchFamily="34" charset="-122"/>
        <a:cs typeface="+mn-cs"/>
      </a:defRPr>
    </a:lvl1pPr>
    <a:lvl2pPr marL="457200" algn="l" defTabSz="914400" rtl="0" eaLnBrk="1" latinLnBrk="0" hangingPunct="1">
      <a:defRPr sz="1200" kern="1200">
        <a:solidFill>
          <a:schemeClr val="tx1"/>
        </a:solidFill>
        <a:latin typeface="+mn-lt"/>
        <a:ea typeface="微软雅黑 Light" panose="020B0502040204020203" pitchFamily="34" charset="-122"/>
        <a:cs typeface="+mn-cs"/>
      </a:defRPr>
    </a:lvl2pPr>
    <a:lvl3pPr marL="914400" algn="l" defTabSz="914400" rtl="0" eaLnBrk="1" latinLnBrk="0" hangingPunct="1">
      <a:defRPr sz="1200" kern="1200">
        <a:solidFill>
          <a:schemeClr val="tx1"/>
        </a:solidFill>
        <a:latin typeface="+mn-lt"/>
        <a:ea typeface="微软雅黑 Light" panose="020B0502040204020203" pitchFamily="34" charset="-122"/>
        <a:cs typeface="+mn-cs"/>
      </a:defRPr>
    </a:lvl3pPr>
    <a:lvl4pPr marL="1371600" algn="l" defTabSz="914400" rtl="0" eaLnBrk="1" latinLnBrk="0" hangingPunct="1">
      <a:defRPr sz="1200" kern="1200">
        <a:solidFill>
          <a:schemeClr val="tx1"/>
        </a:solidFill>
        <a:latin typeface="+mn-lt"/>
        <a:ea typeface="微软雅黑 Light" panose="020B0502040204020203" pitchFamily="34" charset="-122"/>
        <a:cs typeface="+mn-cs"/>
      </a:defRPr>
    </a:lvl4pPr>
    <a:lvl5pPr marL="1828800" algn="l" defTabSz="914400" rtl="0" eaLnBrk="1" latinLnBrk="0" hangingPunct="1">
      <a:defRPr sz="1200" kern="1200">
        <a:solidFill>
          <a:schemeClr val="tx1"/>
        </a:solidFill>
        <a:latin typeface="+mn-lt"/>
        <a:ea typeface="微软雅黑 Light" panose="020B0502040204020203"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1</a:t>
            </a:fld>
            <a:endParaRPr lang="zh-CN" altLang="en-US"/>
          </a:p>
        </p:txBody>
      </p:sp>
    </p:spTree>
    <p:extLst>
      <p:ext uri="{BB962C8B-B14F-4D97-AF65-F5344CB8AC3E}">
        <p14:creationId xmlns:p14="http://schemas.microsoft.com/office/powerpoint/2010/main" val="28844436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10</a:t>
            </a:fld>
            <a:endParaRPr lang="zh-CN" altLang="en-US"/>
          </a:p>
        </p:txBody>
      </p:sp>
    </p:spTree>
    <p:extLst>
      <p:ext uri="{BB962C8B-B14F-4D97-AF65-F5344CB8AC3E}">
        <p14:creationId xmlns:p14="http://schemas.microsoft.com/office/powerpoint/2010/main" val="11661489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11</a:t>
            </a:fld>
            <a:endParaRPr lang="zh-CN" altLang="en-US"/>
          </a:p>
        </p:txBody>
      </p:sp>
    </p:spTree>
    <p:extLst>
      <p:ext uri="{BB962C8B-B14F-4D97-AF65-F5344CB8AC3E}">
        <p14:creationId xmlns:p14="http://schemas.microsoft.com/office/powerpoint/2010/main" val="1833737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12</a:t>
            </a:fld>
            <a:endParaRPr lang="zh-CN" altLang="en-US"/>
          </a:p>
        </p:txBody>
      </p:sp>
    </p:spTree>
    <p:extLst>
      <p:ext uri="{BB962C8B-B14F-4D97-AF65-F5344CB8AC3E}">
        <p14:creationId xmlns:p14="http://schemas.microsoft.com/office/powerpoint/2010/main" val="1119694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13</a:t>
            </a:fld>
            <a:endParaRPr lang="zh-CN" altLang="en-US"/>
          </a:p>
        </p:txBody>
      </p:sp>
    </p:spTree>
    <p:extLst>
      <p:ext uri="{BB962C8B-B14F-4D97-AF65-F5344CB8AC3E}">
        <p14:creationId xmlns:p14="http://schemas.microsoft.com/office/powerpoint/2010/main" val="34541731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14</a:t>
            </a:fld>
            <a:endParaRPr lang="zh-CN" altLang="en-US"/>
          </a:p>
        </p:txBody>
      </p:sp>
    </p:spTree>
    <p:extLst>
      <p:ext uri="{BB962C8B-B14F-4D97-AF65-F5344CB8AC3E}">
        <p14:creationId xmlns:p14="http://schemas.microsoft.com/office/powerpoint/2010/main" val="29482608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15</a:t>
            </a:fld>
            <a:endParaRPr lang="zh-CN" altLang="en-US"/>
          </a:p>
        </p:txBody>
      </p:sp>
    </p:spTree>
    <p:extLst>
      <p:ext uri="{BB962C8B-B14F-4D97-AF65-F5344CB8AC3E}">
        <p14:creationId xmlns:p14="http://schemas.microsoft.com/office/powerpoint/2010/main" val="26857828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16</a:t>
            </a:fld>
            <a:endParaRPr lang="zh-CN" altLang="en-US"/>
          </a:p>
        </p:txBody>
      </p:sp>
    </p:spTree>
    <p:extLst>
      <p:ext uri="{BB962C8B-B14F-4D97-AF65-F5344CB8AC3E}">
        <p14:creationId xmlns:p14="http://schemas.microsoft.com/office/powerpoint/2010/main" val="39813273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17</a:t>
            </a:fld>
            <a:endParaRPr lang="zh-CN" altLang="en-US"/>
          </a:p>
        </p:txBody>
      </p:sp>
    </p:spTree>
    <p:extLst>
      <p:ext uri="{BB962C8B-B14F-4D97-AF65-F5344CB8AC3E}">
        <p14:creationId xmlns:p14="http://schemas.microsoft.com/office/powerpoint/2010/main" val="29192122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18</a:t>
            </a:fld>
            <a:endParaRPr lang="zh-CN" altLang="en-US"/>
          </a:p>
        </p:txBody>
      </p:sp>
    </p:spTree>
    <p:extLst>
      <p:ext uri="{BB962C8B-B14F-4D97-AF65-F5344CB8AC3E}">
        <p14:creationId xmlns:p14="http://schemas.microsoft.com/office/powerpoint/2010/main" val="20855319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19</a:t>
            </a:fld>
            <a:endParaRPr lang="zh-CN" altLang="en-US"/>
          </a:p>
        </p:txBody>
      </p:sp>
    </p:spTree>
    <p:extLst>
      <p:ext uri="{BB962C8B-B14F-4D97-AF65-F5344CB8AC3E}">
        <p14:creationId xmlns:p14="http://schemas.microsoft.com/office/powerpoint/2010/main" val="2169410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2</a:t>
            </a:fld>
            <a:endParaRPr lang="zh-CN" altLang="en-US"/>
          </a:p>
        </p:txBody>
      </p:sp>
    </p:spTree>
    <p:extLst>
      <p:ext uri="{BB962C8B-B14F-4D97-AF65-F5344CB8AC3E}">
        <p14:creationId xmlns:p14="http://schemas.microsoft.com/office/powerpoint/2010/main" val="1717165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20</a:t>
            </a:fld>
            <a:endParaRPr lang="zh-CN" altLang="en-US"/>
          </a:p>
        </p:txBody>
      </p:sp>
    </p:spTree>
    <p:extLst>
      <p:ext uri="{BB962C8B-B14F-4D97-AF65-F5344CB8AC3E}">
        <p14:creationId xmlns:p14="http://schemas.microsoft.com/office/powerpoint/2010/main" val="15172030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21</a:t>
            </a:fld>
            <a:endParaRPr lang="zh-CN" altLang="en-US"/>
          </a:p>
        </p:txBody>
      </p:sp>
    </p:spTree>
    <p:extLst>
      <p:ext uri="{BB962C8B-B14F-4D97-AF65-F5344CB8AC3E}">
        <p14:creationId xmlns:p14="http://schemas.microsoft.com/office/powerpoint/2010/main" val="30479346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22</a:t>
            </a:fld>
            <a:endParaRPr lang="zh-CN" altLang="en-US"/>
          </a:p>
        </p:txBody>
      </p:sp>
    </p:spTree>
    <p:extLst>
      <p:ext uri="{BB962C8B-B14F-4D97-AF65-F5344CB8AC3E}">
        <p14:creationId xmlns:p14="http://schemas.microsoft.com/office/powerpoint/2010/main" val="35805459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23</a:t>
            </a:fld>
            <a:endParaRPr lang="zh-CN" altLang="en-US"/>
          </a:p>
        </p:txBody>
      </p:sp>
    </p:spTree>
    <p:extLst>
      <p:ext uri="{BB962C8B-B14F-4D97-AF65-F5344CB8AC3E}">
        <p14:creationId xmlns:p14="http://schemas.microsoft.com/office/powerpoint/2010/main" val="1364402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24</a:t>
            </a:fld>
            <a:endParaRPr lang="zh-CN" altLang="en-US"/>
          </a:p>
        </p:txBody>
      </p:sp>
    </p:spTree>
    <p:extLst>
      <p:ext uri="{BB962C8B-B14F-4D97-AF65-F5344CB8AC3E}">
        <p14:creationId xmlns:p14="http://schemas.microsoft.com/office/powerpoint/2010/main" val="2182324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3</a:t>
            </a:fld>
            <a:endParaRPr lang="zh-CN" altLang="en-US"/>
          </a:p>
        </p:txBody>
      </p:sp>
    </p:spTree>
    <p:extLst>
      <p:ext uri="{BB962C8B-B14F-4D97-AF65-F5344CB8AC3E}">
        <p14:creationId xmlns:p14="http://schemas.microsoft.com/office/powerpoint/2010/main" val="3772525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4</a:t>
            </a:fld>
            <a:endParaRPr lang="zh-CN" altLang="en-US"/>
          </a:p>
        </p:txBody>
      </p:sp>
    </p:spTree>
    <p:extLst>
      <p:ext uri="{BB962C8B-B14F-4D97-AF65-F5344CB8AC3E}">
        <p14:creationId xmlns:p14="http://schemas.microsoft.com/office/powerpoint/2010/main" val="442015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5</a:t>
            </a:fld>
            <a:endParaRPr lang="zh-CN" altLang="en-US"/>
          </a:p>
        </p:txBody>
      </p:sp>
    </p:spTree>
    <p:extLst>
      <p:ext uri="{BB962C8B-B14F-4D97-AF65-F5344CB8AC3E}">
        <p14:creationId xmlns:p14="http://schemas.microsoft.com/office/powerpoint/2010/main" val="3568177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6</a:t>
            </a:fld>
            <a:endParaRPr lang="zh-CN" altLang="en-US"/>
          </a:p>
        </p:txBody>
      </p:sp>
    </p:spTree>
    <p:extLst>
      <p:ext uri="{BB962C8B-B14F-4D97-AF65-F5344CB8AC3E}">
        <p14:creationId xmlns:p14="http://schemas.microsoft.com/office/powerpoint/2010/main" val="1263008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7</a:t>
            </a:fld>
            <a:endParaRPr lang="zh-CN" altLang="en-US"/>
          </a:p>
        </p:txBody>
      </p:sp>
    </p:spTree>
    <p:extLst>
      <p:ext uri="{BB962C8B-B14F-4D97-AF65-F5344CB8AC3E}">
        <p14:creationId xmlns:p14="http://schemas.microsoft.com/office/powerpoint/2010/main" val="4011064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8</a:t>
            </a:fld>
            <a:endParaRPr lang="zh-CN" altLang="en-US"/>
          </a:p>
        </p:txBody>
      </p:sp>
    </p:spTree>
    <p:extLst>
      <p:ext uri="{BB962C8B-B14F-4D97-AF65-F5344CB8AC3E}">
        <p14:creationId xmlns:p14="http://schemas.microsoft.com/office/powerpoint/2010/main" val="19247219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9</a:t>
            </a:fld>
            <a:endParaRPr lang="zh-CN" altLang="en-US"/>
          </a:p>
        </p:txBody>
      </p:sp>
    </p:spTree>
    <p:extLst>
      <p:ext uri="{BB962C8B-B14F-4D97-AF65-F5344CB8AC3E}">
        <p14:creationId xmlns:p14="http://schemas.microsoft.com/office/powerpoint/2010/main" val="773627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BCD24AF-367D-4F7B-BCBC-AB4AF3EE44F1}" type="datetimeFigureOut">
              <a:rPr lang="zh-CN" altLang="en-US" smtClean="0"/>
              <a:t>2021/1/8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0F063A-7B63-491C-A845-B41E9950C879}" type="slidenum">
              <a:rPr lang="zh-CN" altLang="en-US" smtClean="0"/>
              <a:t>‹#›</a:t>
            </a:fld>
            <a:endParaRPr lang="zh-CN" altLang="en-US"/>
          </a:p>
        </p:txBody>
      </p:sp>
    </p:spTree>
    <p:extLst>
      <p:ext uri="{BB962C8B-B14F-4D97-AF65-F5344CB8AC3E}">
        <p14:creationId xmlns:p14="http://schemas.microsoft.com/office/powerpoint/2010/main" val="11407857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000">
        <p15:prstTrans prst="drape"/>
      </p:transition>
    </mc:Choice>
    <mc:Fallback xmlns="">
      <p:transition spd="slow" advTm="1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BCD24AF-367D-4F7B-BCBC-AB4AF3EE44F1}" type="datetimeFigureOut">
              <a:rPr lang="zh-CN" altLang="en-US" smtClean="0"/>
              <a:t>2021/1/8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0F063A-7B63-491C-A845-B41E9950C879}" type="slidenum">
              <a:rPr lang="zh-CN" altLang="en-US" smtClean="0"/>
              <a:t>‹#›</a:t>
            </a:fld>
            <a:endParaRPr lang="zh-CN" altLang="en-US"/>
          </a:p>
        </p:txBody>
      </p:sp>
    </p:spTree>
    <p:extLst>
      <p:ext uri="{BB962C8B-B14F-4D97-AF65-F5344CB8AC3E}">
        <p14:creationId xmlns:p14="http://schemas.microsoft.com/office/powerpoint/2010/main" val="37281648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000">
        <p15:prstTrans prst="drape"/>
      </p:transition>
    </mc:Choice>
    <mc:Fallback xmlns="">
      <p:transition spd="slow" advTm="1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BCD24AF-367D-4F7B-BCBC-AB4AF3EE44F1}" type="datetimeFigureOut">
              <a:rPr lang="zh-CN" altLang="en-US" smtClean="0"/>
              <a:t>2021/1/8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0F063A-7B63-491C-A845-B41E9950C879}" type="slidenum">
              <a:rPr lang="zh-CN" altLang="en-US" smtClean="0"/>
              <a:t>‹#›</a:t>
            </a:fld>
            <a:endParaRPr lang="zh-CN" altLang="en-US"/>
          </a:p>
        </p:txBody>
      </p:sp>
    </p:spTree>
    <p:extLst>
      <p:ext uri="{BB962C8B-B14F-4D97-AF65-F5344CB8AC3E}">
        <p14:creationId xmlns:p14="http://schemas.microsoft.com/office/powerpoint/2010/main" val="25082429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000">
        <p15:prstTrans prst="drape"/>
      </p:transition>
    </mc:Choice>
    <mc:Fallback xmlns="">
      <p:transition spd="slow" advTm="1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BCD24AF-367D-4F7B-BCBC-AB4AF3EE44F1}" type="datetimeFigureOut">
              <a:rPr lang="zh-CN" altLang="en-US" smtClean="0"/>
              <a:t>2021/1/8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0F063A-7B63-491C-A845-B41E9950C879}" type="slidenum">
              <a:rPr lang="zh-CN" altLang="en-US" smtClean="0"/>
              <a:t>‹#›</a:t>
            </a:fld>
            <a:endParaRPr lang="zh-CN" altLang="en-US"/>
          </a:p>
        </p:txBody>
      </p:sp>
    </p:spTree>
    <p:extLst>
      <p:ext uri="{BB962C8B-B14F-4D97-AF65-F5344CB8AC3E}">
        <p14:creationId xmlns:p14="http://schemas.microsoft.com/office/powerpoint/2010/main" val="25433957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000">
        <p15:prstTrans prst="drape"/>
      </p:transition>
    </mc:Choice>
    <mc:Fallback xmlns="">
      <p:transition spd="slow" advTm="1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BCD24AF-367D-4F7B-BCBC-AB4AF3EE44F1}" type="datetimeFigureOut">
              <a:rPr lang="zh-CN" altLang="en-US" smtClean="0"/>
              <a:t>2021/1/8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0F063A-7B63-491C-A845-B41E9950C879}" type="slidenum">
              <a:rPr lang="zh-CN" altLang="en-US" smtClean="0"/>
              <a:t>‹#›</a:t>
            </a:fld>
            <a:endParaRPr lang="zh-CN" altLang="en-US"/>
          </a:p>
        </p:txBody>
      </p:sp>
    </p:spTree>
    <p:extLst>
      <p:ext uri="{BB962C8B-B14F-4D97-AF65-F5344CB8AC3E}">
        <p14:creationId xmlns:p14="http://schemas.microsoft.com/office/powerpoint/2010/main" val="1953817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000">
        <p15:prstTrans prst="drape"/>
      </p:transition>
    </mc:Choice>
    <mc:Fallback xmlns="">
      <p:transition spd="slow" advTm="1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BCD24AF-367D-4F7B-BCBC-AB4AF3EE44F1}" type="datetimeFigureOut">
              <a:rPr lang="zh-CN" altLang="en-US" smtClean="0"/>
              <a:t>2021/1/8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0F063A-7B63-491C-A845-B41E9950C879}" type="slidenum">
              <a:rPr lang="zh-CN" altLang="en-US" smtClean="0"/>
              <a:t>‹#›</a:t>
            </a:fld>
            <a:endParaRPr lang="zh-CN" altLang="en-US"/>
          </a:p>
        </p:txBody>
      </p:sp>
    </p:spTree>
    <p:extLst>
      <p:ext uri="{BB962C8B-B14F-4D97-AF65-F5344CB8AC3E}">
        <p14:creationId xmlns:p14="http://schemas.microsoft.com/office/powerpoint/2010/main" val="14144417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000">
        <p15:prstTrans prst="drape"/>
      </p:transition>
    </mc:Choice>
    <mc:Fallback xmlns="">
      <p:transition spd="slow" advTm="1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BCD24AF-367D-4F7B-BCBC-AB4AF3EE44F1}" type="datetimeFigureOut">
              <a:rPr lang="zh-CN" altLang="en-US" smtClean="0"/>
              <a:t>2021/1/8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00F063A-7B63-491C-A845-B41E9950C879}" type="slidenum">
              <a:rPr lang="zh-CN" altLang="en-US" smtClean="0"/>
              <a:t>‹#›</a:t>
            </a:fld>
            <a:endParaRPr lang="zh-CN" altLang="en-US"/>
          </a:p>
        </p:txBody>
      </p:sp>
    </p:spTree>
    <p:extLst>
      <p:ext uri="{BB962C8B-B14F-4D97-AF65-F5344CB8AC3E}">
        <p14:creationId xmlns:p14="http://schemas.microsoft.com/office/powerpoint/2010/main" val="16593572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000">
        <p15:prstTrans prst="drape"/>
      </p:transition>
    </mc:Choice>
    <mc:Fallback xmlns="">
      <p:transition spd="slow" advTm="1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BCD24AF-367D-4F7B-BCBC-AB4AF3EE44F1}" type="datetimeFigureOut">
              <a:rPr lang="zh-CN" altLang="en-US" smtClean="0"/>
              <a:t>2021/1/8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0F063A-7B63-491C-A845-B41E9950C879}" type="slidenum">
              <a:rPr lang="zh-CN" altLang="en-US" smtClean="0"/>
              <a:t>‹#›</a:t>
            </a:fld>
            <a:endParaRPr lang="zh-CN" altLang="en-US"/>
          </a:p>
        </p:txBody>
      </p:sp>
    </p:spTree>
    <p:extLst>
      <p:ext uri="{BB962C8B-B14F-4D97-AF65-F5344CB8AC3E}">
        <p14:creationId xmlns:p14="http://schemas.microsoft.com/office/powerpoint/2010/main" val="25047793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000">
        <p15:prstTrans prst="drape"/>
      </p:transition>
    </mc:Choice>
    <mc:Fallback xmlns="">
      <p:transition spd="slow" advTm="1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BCD24AF-367D-4F7B-BCBC-AB4AF3EE44F1}" type="datetimeFigureOut">
              <a:rPr lang="zh-CN" altLang="en-US" smtClean="0"/>
              <a:t>2021/1/8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00F063A-7B63-491C-A845-B41E9950C879}" type="slidenum">
              <a:rPr lang="zh-CN" altLang="en-US" smtClean="0"/>
              <a:t>‹#›</a:t>
            </a:fld>
            <a:endParaRPr lang="zh-CN" altLang="en-US"/>
          </a:p>
        </p:txBody>
      </p:sp>
    </p:spTree>
    <p:extLst>
      <p:ext uri="{BB962C8B-B14F-4D97-AF65-F5344CB8AC3E}">
        <p14:creationId xmlns:p14="http://schemas.microsoft.com/office/powerpoint/2010/main" val="28463106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000">
        <p15:prstTrans prst="drape"/>
      </p:transition>
    </mc:Choice>
    <mc:Fallback xmlns="">
      <p:transition spd="slow" advTm="1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BCD24AF-367D-4F7B-BCBC-AB4AF3EE44F1}" type="datetimeFigureOut">
              <a:rPr lang="zh-CN" altLang="en-US" smtClean="0"/>
              <a:t>2021/1/8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0F063A-7B63-491C-A845-B41E9950C879}" type="slidenum">
              <a:rPr lang="zh-CN" altLang="en-US" smtClean="0"/>
              <a:t>‹#›</a:t>
            </a:fld>
            <a:endParaRPr lang="zh-CN" altLang="en-US"/>
          </a:p>
        </p:txBody>
      </p:sp>
    </p:spTree>
    <p:extLst>
      <p:ext uri="{BB962C8B-B14F-4D97-AF65-F5344CB8AC3E}">
        <p14:creationId xmlns:p14="http://schemas.microsoft.com/office/powerpoint/2010/main" val="27705581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000">
        <p15:prstTrans prst="drape"/>
      </p:transition>
    </mc:Choice>
    <mc:Fallback xmlns="">
      <p:transition spd="slow" advTm="1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BCD24AF-367D-4F7B-BCBC-AB4AF3EE44F1}" type="datetimeFigureOut">
              <a:rPr lang="zh-CN" altLang="en-US" smtClean="0"/>
              <a:t>2021/1/8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0F063A-7B63-491C-A845-B41E9950C879}" type="slidenum">
              <a:rPr lang="zh-CN" altLang="en-US" smtClean="0"/>
              <a:t>‹#›</a:t>
            </a:fld>
            <a:endParaRPr lang="zh-CN" altLang="en-US"/>
          </a:p>
        </p:txBody>
      </p:sp>
    </p:spTree>
    <p:extLst>
      <p:ext uri="{BB962C8B-B14F-4D97-AF65-F5344CB8AC3E}">
        <p14:creationId xmlns:p14="http://schemas.microsoft.com/office/powerpoint/2010/main" val="8837589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000">
        <p15:prstTrans prst="drape"/>
      </p:transition>
    </mc:Choice>
    <mc:Fallback xmlns="">
      <p:transition spd="slow" advTm="1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微软雅黑 Light" panose="020B0502040204020203" pitchFamily="34" charset="-122"/>
              </a:defRPr>
            </a:lvl1pPr>
          </a:lstStyle>
          <a:p>
            <a:fld id="{4BCD24AF-367D-4F7B-BCBC-AB4AF3EE44F1}" type="datetimeFigureOut">
              <a:rPr lang="zh-CN" altLang="en-US" smtClean="0"/>
              <a:pPr/>
              <a:t>2021/1/8</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微软雅黑 Light" panose="020B0502040204020203" pitchFamily="34"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微软雅黑 Light" panose="020B0502040204020203" pitchFamily="34" charset="-122"/>
              </a:defRPr>
            </a:lvl1pPr>
          </a:lstStyle>
          <a:p>
            <a:fld id="{600F063A-7B63-491C-A845-B41E9950C879}" type="slidenum">
              <a:rPr lang="zh-CN" altLang="en-US" smtClean="0"/>
              <a:pPr/>
              <a:t>‹#›</a:t>
            </a:fld>
            <a:endParaRPr lang="zh-CN" altLang="en-US" dirty="0"/>
          </a:p>
        </p:txBody>
      </p:sp>
      <p:sp>
        <p:nvSpPr>
          <p:cNvPr id="7" name="矩形 6"/>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Tree>
    <p:extLst>
      <p:ext uri="{BB962C8B-B14F-4D97-AF65-F5344CB8AC3E}">
        <p14:creationId xmlns:p14="http://schemas.microsoft.com/office/powerpoint/2010/main" val="2569731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xmlns:p14="http://schemas.microsoft.com/office/powerpoint/2010/main" spd="slow" p14:dur="2000" advTm="1000">
        <p15:prstTrans prst="drape"/>
      </p:transition>
    </mc:Choice>
    <mc:Fallback xmlns="">
      <p:transition spd="slow" advTm="1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微软雅黑 Light" panose="020B0502040204020203"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菱形 14"/>
          <p:cNvSpPr/>
          <p:nvPr/>
        </p:nvSpPr>
        <p:spPr>
          <a:xfrm>
            <a:off x="4485036" y="1713952"/>
            <a:ext cx="3242523" cy="3242523"/>
          </a:xfrm>
          <a:prstGeom prst="diamond">
            <a:avLst/>
          </a:prstGeom>
          <a:solidFill>
            <a:schemeClr val="bg1">
              <a:lumMod val="6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20" name="等腰三角形 19"/>
          <p:cNvSpPr/>
          <p:nvPr/>
        </p:nvSpPr>
        <p:spPr>
          <a:xfrm flipV="1">
            <a:off x="3945758" y="3199094"/>
            <a:ext cx="4271743" cy="2255667"/>
          </a:xfrm>
          <a:prstGeom prst="triangle">
            <a:avLst>
              <a:gd name="adj" fmla="val 49673"/>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50000"/>
                </a:schemeClr>
              </a:solidFill>
              <a:ea typeface="微软雅黑 Light" panose="020B0502040204020203" pitchFamily="34" charset="-122"/>
            </a:endParaRPr>
          </a:p>
        </p:txBody>
      </p:sp>
      <p:sp>
        <p:nvSpPr>
          <p:cNvPr id="21" name="等腰三角形 20"/>
          <p:cNvSpPr/>
          <p:nvPr/>
        </p:nvSpPr>
        <p:spPr>
          <a:xfrm>
            <a:off x="3945757" y="1183067"/>
            <a:ext cx="4271743" cy="2255667"/>
          </a:xfrm>
          <a:prstGeom prst="triangle">
            <a:avLst>
              <a:gd name="adj" fmla="val 49673"/>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50000"/>
                </a:schemeClr>
              </a:solidFill>
              <a:ea typeface="微软雅黑 Light" panose="020B0502040204020203" pitchFamily="34" charset="-122"/>
            </a:endParaRPr>
          </a:p>
        </p:txBody>
      </p:sp>
      <p:sp>
        <p:nvSpPr>
          <p:cNvPr id="22" name="文本框 21"/>
          <p:cNvSpPr txBox="1"/>
          <p:nvPr/>
        </p:nvSpPr>
        <p:spPr>
          <a:xfrm>
            <a:off x="4331270" y="2171600"/>
            <a:ext cx="3647153" cy="923330"/>
          </a:xfrm>
          <a:prstGeom prst="rect">
            <a:avLst/>
          </a:prstGeom>
          <a:noFill/>
          <a:ln>
            <a:noFill/>
          </a:ln>
        </p:spPr>
        <p:txBody>
          <a:bodyPr wrap="none" rtlCol="0">
            <a:spAutoFit/>
          </a:bodyPr>
          <a:lstStyle/>
          <a:p>
            <a:pPr algn="ctr"/>
            <a:r>
              <a:rPr lang="zh-CN" altLang="en-US" sz="5400" dirty="0">
                <a:solidFill>
                  <a:schemeClr val="tx1">
                    <a:lumMod val="85000"/>
                    <a:lumOff val="15000"/>
                  </a:schemeClr>
                </a:solidFill>
                <a:latin typeface="微软雅黑 Light" panose="020B0502040204020203" pitchFamily="34" charset="-122"/>
                <a:ea typeface="微软雅黑 Light" panose="020B0502040204020203" pitchFamily="34" charset="-122"/>
              </a:rPr>
              <a:t>云作业平台</a:t>
            </a:r>
          </a:p>
        </p:txBody>
      </p:sp>
      <p:sp>
        <p:nvSpPr>
          <p:cNvPr id="23" name="文本框 22"/>
          <p:cNvSpPr txBox="1"/>
          <p:nvPr/>
        </p:nvSpPr>
        <p:spPr>
          <a:xfrm>
            <a:off x="4366896" y="3463985"/>
            <a:ext cx="3684836" cy="769441"/>
          </a:xfrm>
          <a:prstGeom prst="rect">
            <a:avLst/>
          </a:prstGeom>
          <a:noFill/>
          <a:ln>
            <a:noFill/>
          </a:ln>
        </p:spPr>
        <p:txBody>
          <a:bodyPr wrap="square" rtlCol="0">
            <a:spAutoFit/>
          </a:bodyPr>
          <a:lstStyle/>
          <a:p>
            <a:pPr algn="ctr"/>
            <a:r>
              <a:rPr lang="en-US" altLang="zh-CN" sz="2200" b="1" dirty="0">
                <a:solidFill>
                  <a:schemeClr val="tx1">
                    <a:lumMod val="85000"/>
                    <a:lumOff val="15000"/>
                  </a:schemeClr>
                </a:solidFill>
                <a:latin typeface="微软雅黑 Light" panose="020B0502040204020203" pitchFamily="34" charset="-122"/>
                <a:ea typeface="微软雅黑 Light" panose="020B0502040204020203" pitchFamily="34" charset="-122"/>
                <a:cs typeface="Helvetica" panose="020B0604020202020204" pitchFamily="34" charset="0"/>
              </a:rPr>
              <a:t>E-Homework</a:t>
            </a:r>
          </a:p>
          <a:p>
            <a:pPr algn="ctr"/>
            <a:r>
              <a:rPr lang="en-US" altLang="zh-CN" sz="2200" b="1" dirty="0">
                <a:solidFill>
                  <a:schemeClr val="tx1">
                    <a:lumMod val="85000"/>
                    <a:lumOff val="15000"/>
                  </a:schemeClr>
                </a:solidFill>
                <a:latin typeface="微软雅黑 Light" panose="020B0502040204020203" pitchFamily="34" charset="-122"/>
                <a:ea typeface="微软雅黑 Light" panose="020B0502040204020203" pitchFamily="34" charset="-122"/>
                <a:cs typeface="Helvetica" panose="020B0604020202020204" pitchFamily="34" charset="0"/>
              </a:rPr>
              <a:t>Group 4</a:t>
            </a:r>
            <a:endParaRPr lang="zh-CN" altLang="en-US" sz="2200" dirty="0">
              <a:solidFill>
                <a:schemeClr val="tx1">
                  <a:lumMod val="85000"/>
                  <a:lumOff val="15000"/>
                </a:schemeClr>
              </a:solidFill>
              <a:latin typeface="微软雅黑 Light" panose="020B0502040204020203" pitchFamily="34" charset="-122"/>
              <a:ea typeface="微软雅黑 Light" panose="020B0502040204020203" pitchFamily="34" charset="-122"/>
              <a:cs typeface="Helvetica" panose="020B0604020202020204" pitchFamily="34" charset="0"/>
            </a:endParaRPr>
          </a:p>
        </p:txBody>
      </p:sp>
      <p:sp>
        <p:nvSpPr>
          <p:cNvPr id="27" name="任意多边形: 形状 15">
            <a:extLst>
              <a:ext uri="{FF2B5EF4-FFF2-40B4-BE49-F238E27FC236}">
                <a16:creationId xmlns:a16="http://schemas.microsoft.com/office/drawing/2014/main" id="{80F891EF-07EF-4F8B-AB93-5D646AC083F9}"/>
              </a:ext>
            </a:extLst>
          </p:cNvPr>
          <p:cNvSpPr/>
          <p:nvPr/>
        </p:nvSpPr>
        <p:spPr>
          <a:xfrm>
            <a:off x="-233169" y="3198280"/>
            <a:ext cx="4862319" cy="730782"/>
          </a:xfrm>
          <a:custGeom>
            <a:avLst/>
            <a:gdLst>
              <a:gd name="connsiteX0" fmla="*/ 0 w 4454013"/>
              <a:gd name="connsiteY0" fmla="*/ 531514 h 767488"/>
              <a:gd name="connsiteX1" fmla="*/ 1828800 w 4454013"/>
              <a:gd name="connsiteY1" fmla="*/ 572 h 767488"/>
              <a:gd name="connsiteX2" fmla="*/ 3628103 w 4454013"/>
              <a:gd name="connsiteY2" fmla="*/ 620004 h 767488"/>
              <a:gd name="connsiteX3" fmla="*/ 4454013 w 4454013"/>
              <a:gd name="connsiteY3" fmla="*/ 767488 h 767488"/>
              <a:gd name="connsiteX0" fmla="*/ 0 w 4454013"/>
              <a:gd name="connsiteY0" fmla="*/ 531514 h 767488"/>
              <a:gd name="connsiteX1" fmla="*/ 1828800 w 4454013"/>
              <a:gd name="connsiteY1" fmla="*/ 572 h 767488"/>
              <a:gd name="connsiteX2" fmla="*/ 3628103 w 4454013"/>
              <a:gd name="connsiteY2" fmla="*/ 620004 h 767488"/>
              <a:gd name="connsiteX3" fmla="*/ 4195569 w 4454013"/>
              <a:gd name="connsiteY3" fmla="*/ 735545 h 767488"/>
              <a:gd name="connsiteX4" fmla="*/ 4454013 w 4454013"/>
              <a:gd name="connsiteY4" fmla="*/ 767488 h 767488"/>
              <a:gd name="connsiteX0" fmla="*/ 0 w 4454013"/>
              <a:gd name="connsiteY0" fmla="*/ 531514 h 767488"/>
              <a:gd name="connsiteX1" fmla="*/ 1828800 w 4454013"/>
              <a:gd name="connsiteY1" fmla="*/ 572 h 767488"/>
              <a:gd name="connsiteX2" fmla="*/ 3628103 w 4454013"/>
              <a:gd name="connsiteY2" fmla="*/ 620004 h 767488"/>
              <a:gd name="connsiteX3" fmla="*/ 4081269 w 4454013"/>
              <a:gd name="connsiteY3" fmla="*/ 730782 h 767488"/>
              <a:gd name="connsiteX4" fmla="*/ 4454013 w 4454013"/>
              <a:gd name="connsiteY4" fmla="*/ 767488 h 767488"/>
              <a:gd name="connsiteX0" fmla="*/ 0 w 4081269"/>
              <a:gd name="connsiteY0" fmla="*/ 531514 h 730782"/>
              <a:gd name="connsiteX1" fmla="*/ 1828800 w 4081269"/>
              <a:gd name="connsiteY1" fmla="*/ 572 h 730782"/>
              <a:gd name="connsiteX2" fmla="*/ 3628103 w 4081269"/>
              <a:gd name="connsiteY2" fmla="*/ 620004 h 730782"/>
              <a:gd name="connsiteX3" fmla="*/ 4081269 w 4081269"/>
              <a:gd name="connsiteY3" fmla="*/ 730782 h 730782"/>
            </a:gdLst>
            <a:ahLst/>
            <a:cxnLst>
              <a:cxn ang="0">
                <a:pos x="connsiteX0" y="connsiteY0"/>
              </a:cxn>
              <a:cxn ang="0">
                <a:pos x="connsiteX1" y="connsiteY1"/>
              </a:cxn>
              <a:cxn ang="0">
                <a:pos x="connsiteX2" y="connsiteY2"/>
              </a:cxn>
              <a:cxn ang="0">
                <a:pos x="connsiteX3" y="connsiteY3"/>
              </a:cxn>
            </a:cxnLst>
            <a:rect l="l" t="t" r="r" b="b"/>
            <a:pathLst>
              <a:path w="4081269" h="730782">
                <a:moveTo>
                  <a:pt x="0" y="531514"/>
                </a:moveTo>
                <a:cubicBezTo>
                  <a:pt x="612058" y="258669"/>
                  <a:pt x="1224116" y="-14176"/>
                  <a:pt x="1828800" y="572"/>
                </a:cubicBezTo>
                <a:cubicBezTo>
                  <a:pt x="2433484" y="15320"/>
                  <a:pt x="3252692" y="498302"/>
                  <a:pt x="3628103" y="620004"/>
                </a:cubicBezTo>
                <a:cubicBezTo>
                  <a:pt x="4003514" y="741706"/>
                  <a:pt x="3943617" y="706201"/>
                  <a:pt x="4081269" y="730782"/>
                </a:cubicBezTo>
              </a:path>
            </a:pathLst>
          </a:cu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28" name="任意多边形: 形状 18">
            <a:extLst>
              <a:ext uri="{FF2B5EF4-FFF2-40B4-BE49-F238E27FC236}">
                <a16:creationId xmlns:a16="http://schemas.microsoft.com/office/drawing/2014/main" id="{C26C1148-B0B9-44C7-98EC-F95634790332}"/>
              </a:ext>
            </a:extLst>
          </p:cNvPr>
          <p:cNvSpPr/>
          <p:nvPr/>
        </p:nvSpPr>
        <p:spPr>
          <a:xfrm>
            <a:off x="7350734" y="3733664"/>
            <a:ext cx="5549139" cy="700144"/>
          </a:xfrm>
          <a:custGeom>
            <a:avLst/>
            <a:gdLst>
              <a:gd name="connsiteX0" fmla="*/ 0 w 4719484"/>
              <a:gd name="connsiteY0" fmla="*/ 364821 h 700144"/>
              <a:gd name="connsiteX1" fmla="*/ 1091381 w 4719484"/>
              <a:gd name="connsiteY1" fmla="*/ 689285 h 700144"/>
              <a:gd name="connsiteX2" fmla="*/ 2890684 w 4719484"/>
              <a:gd name="connsiteY2" fmla="*/ 10859 h 700144"/>
              <a:gd name="connsiteX3" fmla="*/ 4719484 w 4719484"/>
              <a:gd name="connsiteY3" fmla="*/ 335324 h 700144"/>
              <a:gd name="connsiteX0" fmla="*/ 0 w 4733772"/>
              <a:gd name="connsiteY0" fmla="*/ 364821 h 700144"/>
              <a:gd name="connsiteX1" fmla="*/ 1105669 w 4733772"/>
              <a:gd name="connsiteY1" fmla="*/ 689285 h 700144"/>
              <a:gd name="connsiteX2" fmla="*/ 2904972 w 4733772"/>
              <a:gd name="connsiteY2" fmla="*/ 10859 h 700144"/>
              <a:gd name="connsiteX3" fmla="*/ 4733772 w 4733772"/>
              <a:gd name="connsiteY3" fmla="*/ 335324 h 700144"/>
            </a:gdLst>
            <a:ahLst/>
            <a:cxnLst>
              <a:cxn ang="0">
                <a:pos x="connsiteX0" y="connsiteY0"/>
              </a:cxn>
              <a:cxn ang="0">
                <a:pos x="connsiteX1" y="connsiteY1"/>
              </a:cxn>
              <a:cxn ang="0">
                <a:pos x="connsiteX2" y="connsiteY2"/>
              </a:cxn>
              <a:cxn ang="0">
                <a:pos x="connsiteX3" y="connsiteY3"/>
              </a:cxn>
            </a:cxnLst>
            <a:rect l="l" t="t" r="r" b="b"/>
            <a:pathLst>
              <a:path w="4733772" h="700144">
                <a:moveTo>
                  <a:pt x="0" y="364821"/>
                </a:moveTo>
                <a:cubicBezTo>
                  <a:pt x="304800" y="556550"/>
                  <a:pt x="621507" y="748279"/>
                  <a:pt x="1105669" y="689285"/>
                </a:cubicBezTo>
                <a:cubicBezTo>
                  <a:pt x="1589831" y="630291"/>
                  <a:pt x="2300288" y="69852"/>
                  <a:pt x="2904972" y="10859"/>
                </a:cubicBezTo>
                <a:cubicBezTo>
                  <a:pt x="3509656" y="-48135"/>
                  <a:pt x="4121714" y="143594"/>
                  <a:pt x="4733772" y="335324"/>
                </a:cubicBezTo>
              </a:path>
            </a:pathLst>
          </a:cu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29" name="任意多边形: 形状 19">
            <a:extLst>
              <a:ext uri="{FF2B5EF4-FFF2-40B4-BE49-F238E27FC236}">
                <a16:creationId xmlns:a16="http://schemas.microsoft.com/office/drawing/2014/main" id="{26F77600-A1F0-40E7-AFEE-E9CAC017D2DD}"/>
              </a:ext>
            </a:extLst>
          </p:cNvPr>
          <p:cNvSpPr/>
          <p:nvPr/>
        </p:nvSpPr>
        <p:spPr>
          <a:xfrm>
            <a:off x="7570106" y="3684186"/>
            <a:ext cx="5105157" cy="560475"/>
          </a:xfrm>
          <a:custGeom>
            <a:avLst/>
            <a:gdLst>
              <a:gd name="connsiteX0" fmla="*/ 0 w 4395020"/>
              <a:gd name="connsiteY0" fmla="*/ 176980 h 560476"/>
              <a:gd name="connsiteX1" fmla="*/ 973394 w 4395020"/>
              <a:gd name="connsiteY1" fmla="*/ 29497 h 560476"/>
              <a:gd name="connsiteX2" fmla="*/ 2831691 w 4395020"/>
              <a:gd name="connsiteY2" fmla="*/ 560438 h 560476"/>
              <a:gd name="connsiteX3" fmla="*/ 4395020 w 4395020"/>
              <a:gd name="connsiteY3" fmla="*/ 0 h 560476"/>
              <a:gd name="connsiteX0" fmla="*/ 0 w 4414070"/>
              <a:gd name="connsiteY0" fmla="*/ 196030 h 560475"/>
              <a:gd name="connsiteX1" fmla="*/ 992444 w 4414070"/>
              <a:gd name="connsiteY1" fmla="*/ 29497 h 560475"/>
              <a:gd name="connsiteX2" fmla="*/ 2850741 w 4414070"/>
              <a:gd name="connsiteY2" fmla="*/ 560438 h 560475"/>
              <a:gd name="connsiteX3" fmla="*/ 4414070 w 4414070"/>
              <a:gd name="connsiteY3" fmla="*/ 0 h 560475"/>
            </a:gdLst>
            <a:ahLst/>
            <a:cxnLst>
              <a:cxn ang="0">
                <a:pos x="connsiteX0" y="connsiteY0"/>
              </a:cxn>
              <a:cxn ang="0">
                <a:pos x="connsiteX1" y="connsiteY1"/>
              </a:cxn>
              <a:cxn ang="0">
                <a:pos x="connsiteX2" y="connsiteY2"/>
              </a:cxn>
              <a:cxn ang="0">
                <a:pos x="connsiteX3" y="connsiteY3"/>
              </a:cxn>
            </a:cxnLst>
            <a:rect l="l" t="t" r="r" b="b"/>
            <a:pathLst>
              <a:path w="4414070" h="560475">
                <a:moveTo>
                  <a:pt x="0" y="196030"/>
                </a:moveTo>
                <a:cubicBezTo>
                  <a:pt x="250723" y="90333"/>
                  <a:pt x="517321" y="-31238"/>
                  <a:pt x="992444" y="29497"/>
                </a:cubicBezTo>
                <a:cubicBezTo>
                  <a:pt x="1467568" y="90232"/>
                  <a:pt x="2280470" y="565354"/>
                  <a:pt x="2850741" y="560438"/>
                </a:cubicBezTo>
                <a:cubicBezTo>
                  <a:pt x="3421012" y="555522"/>
                  <a:pt x="3917541" y="277761"/>
                  <a:pt x="4414070" y="0"/>
                </a:cubicBezTo>
              </a:path>
            </a:pathLst>
          </a:cu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30" name="任意多边形: 形状 20">
            <a:extLst>
              <a:ext uri="{FF2B5EF4-FFF2-40B4-BE49-F238E27FC236}">
                <a16:creationId xmlns:a16="http://schemas.microsoft.com/office/drawing/2014/main" id="{A807CBA3-077B-47F8-8CA5-644C617E6A99}"/>
              </a:ext>
            </a:extLst>
          </p:cNvPr>
          <p:cNvSpPr/>
          <p:nvPr/>
        </p:nvSpPr>
        <p:spPr>
          <a:xfrm>
            <a:off x="-215759" y="3425261"/>
            <a:ext cx="4435333" cy="523672"/>
          </a:xfrm>
          <a:custGeom>
            <a:avLst/>
            <a:gdLst>
              <a:gd name="connsiteX0" fmla="*/ 0 w 4222750"/>
              <a:gd name="connsiteY0" fmla="*/ 184907 h 523672"/>
              <a:gd name="connsiteX1" fmla="*/ 1352550 w 4222750"/>
              <a:gd name="connsiteY1" fmla="*/ 521457 h 523672"/>
              <a:gd name="connsiteX2" fmla="*/ 3384550 w 4222750"/>
              <a:gd name="connsiteY2" fmla="*/ 38857 h 523672"/>
              <a:gd name="connsiteX3" fmla="*/ 4222750 w 4222750"/>
              <a:gd name="connsiteY3" fmla="*/ 64257 h 523672"/>
            </a:gdLst>
            <a:ahLst/>
            <a:cxnLst>
              <a:cxn ang="0">
                <a:pos x="connsiteX0" y="connsiteY0"/>
              </a:cxn>
              <a:cxn ang="0">
                <a:pos x="connsiteX1" y="connsiteY1"/>
              </a:cxn>
              <a:cxn ang="0">
                <a:pos x="connsiteX2" y="connsiteY2"/>
              </a:cxn>
              <a:cxn ang="0">
                <a:pos x="connsiteX3" y="connsiteY3"/>
              </a:cxn>
            </a:cxnLst>
            <a:rect l="l" t="t" r="r" b="b"/>
            <a:pathLst>
              <a:path w="4222750" h="523672">
                <a:moveTo>
                  <a:pt x="0" y="184907"/>
                </a:moveTo>
                <a:cubicBezTo>
                  <a:pt x="394229" y="365353"/>
                  <a:pt x="788458" y="545799"/>
                  <a:pt x="1352550" y="521457"/>
                </a:cubicBezTo>
                <a:cubicBezTo>
                  <a:pt x="1916642" y="497115"/>
                  <a:pt x="2906183" y="115057"/>
                  <a:pt x="3384550" y="38857"/>
                </a:cubicBezTo>
                <a:cubicBezTo>
                  <a:pt x="3862917" y="-37343"/>
                  <a:pt x="4042833" y="13457"/>
                  <a:pt x="4222750" y="64257"/>
                </a:cubicBezTo>
              </a:path>
            </a:pathLst>
          </a:cu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31" name="矩形: 圆角 22">
            <a:extLst>
              <a:ext uri="{FF2B5EF4-FFF2-40B4-BE49-F238E27FC236}">
                <a16:creationId xmlns:a16="http://schemas.microsoft.com/office/drawing/2014/main" id="{F0EA8CA3-98AB-460E-8849-21FA3642685C}"/>
              </a:ext>
            </a:extLst>
          </p:cNvPr>
          <p:cNvSpPr/>
          <p:nvPr/>
        </p:nvSpPr>
        <p:spPr>
          <a:xfrm rot="18746479">
            <a:off x="10079180" y="3293450"/>
            <a:ext cx="192454" cy="192454"/>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32" name="矩形: 圆角 23">
            <a:extLst>
              <a:ext uri="{FF2B5EF4-FFF2-40B4-BE49-F238E27FC236}">
                <a16:creationId xmlns:a16="http://schemas.microsoft.com/office/drawing/2014/main" id="{53BAB7F2-DC23-4B58-B8FA-6BA099DB112F}"/>
              </a:ext>
            </a:extLst>
          </p:cNvPr>
          <p:cNvSpPr/>
          <p:nvPr/>
        </p:nvSpPr>
        <p:spPr>
          <a:xfrm rot="15661163">
            <a:off x="11624670" y="3414859"/>
            <a:ext cx="272513" cy="272513"/>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33" name="矩形: 圆角 24">
            <a:extLst>
              <a:ext uri="{FF2B5EF4-FFF2-40B4-BE49-F238E27FC236}">
                <a16:creationId xmlns:a16="http://schemas.microsoft.com/office/drawing/2014/main" id="{FDB1CAD8-6E9A-476E-B931-611AB1F78F4D}"/>
              </a:ext>
            </a:extLst>
          </p:cNvPr>
          <p:cNvSpPr/>
          <p:nvPr/>
        </p:nvSpPr>
        <p:spPr>
          <a:xfrm rot="15661163">
            <a:off x="2456504" y="2789497"/>
            <a:ext cx="272513" cy="272513"/>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34" name="矩形: 圆角 25">
            <a:extLst>
              <a:ext uri="{FF2B5EF4-FFF2-40B4-BE49-F238E27FC236}">
                <a16:creationId xmlns:a16="http://schemas.microsoft.com/office/drawing/2014/main" id="{4BD5F66F-B3C0-4C78-8E5A-9C71FBBA5A79}"/>
              </a:ext>
            </a:extLst>
          </p:cNvPr>
          <p:cNvSpPr/>
          <p:nvPr/>
        </p:nvSpPr>
        <p:spPr>
          <a:xfrm rot="19434123">
            <a:off x="445531" y="2495668"/>
            <a:ext cx="442097" cy="442097"/>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35" name="矩形: 圆角 26">
            <a:extLst>
              <a:ext uri="{FF2B5EF4-FFF2-40B4-BE49-F238E27FC236}">
                <a16:creationId xmlns:a16="http://schemas.microsoft.com/office/drawing/2014/main" id="{488EF9EC-D0A7-4B96-BCE2-6CFCBAC785F5}"/>
              </a:ext>
            </a:extLst>
          </p:cNvPr>
          <p:cNvSpPr/>
          <p:nvPr/>
        </p:nvSpPr>
        <p:spPr>
          <a:xfrm rot="17624697">
            <a:off x="1386338" y="4257902"/>
            <a:ext cx="83268" cy="83268"/>
          </a:xfrm>
          <a:prstGeom prst="roundRect">
            <a:avLst>
              <a:gd name="adj" fmla="val 17644"/>
            </a:avLst>
          </a:prstGeom>
          <a:solidFill>
            <a:schemeClr val="bg1">
              <a:lumMod val="6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36" name="矩形: 圆角 27">
            <a:extLst>
              <a:ext uri="{FF2B5EF4-FFF2-40B4-BE49-F238E27FC236}">
                <a16:creationId xmlns:a16="http://schemas.microsoft.com/office/drawing/2014/main" id="{14DE4580-DACB-4DD3-AFE6-E809AE4BD6A6}"/>
              </a:ext>
            </a:extLst>
          </p:cNvPr>
          <p:cNvSpPr/>
          <p:nvPr/>
        </p:nvSpPr>
        <p:spPr>
          <a:xfrm rot="17624697">
            <a:off x="10115172" y="1924620"/>
            <a:ext cx="423239" cy="423239"/>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37" name="矩形: 圆角 51">
            <a:extLst>
              <a:ext uri="{FF2B5EF4-FFF2-40B4-BE49-F238E27FC236}">
                <a16:creationId xmlns:a16="http://schemas.microsoft.com/office/drawing/2014/main" id="{ECF75E15-ECAB-4DBC-8839-B07E13B3CBB6}"/>
              </a:ext>
            </a:extLst>
          </p:cNvPr>
          <p:cNvSpPr/>
          <p:nvPr/>
        </p:nvSpPr>
        <p:spPr>
          <a:xfrm rot="15661163">
            <a:off x="2527738" y="4771060"/>
            <a:ext cx="272513" cy="272513"/>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38" name="矩形: 圆角 53">
            <a:extLst>
              <a:ext uri="{FF2B5EF4-FFF2-40B4-BE49-F238E27FC236}">
                <a16:creationId xmlns:a16="http://schemas.microsoft.com/office/drawing/2014/main" id="{C8F570CA-B6B9-4791-9540-E5BAB48446CE}"/>
              </a:ext>
            </a:extLst>
          </p:cNvPr>
          <p:cNvSpPr/>
          <p:nvPr/>
        </p:nvSpPr>
        <p:spPr>
          <a:xfrm rot="19132149">
            <a:off x="10230629" y="4771059"/>
            <a:ext cx="272513" cy="272513"/>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39" name="矩形: 圆角 56">
            <a:extLst>
              <a:ext uri="{FF2B5EF4-FFF2-40B4-BE49-F238E27FC236}">
                <a16:creationId xmlns:a16="http://schemas.microsoft.com/office/drawing/2014/main" id="{ED9DA8A2-8B49-44FD-A814-1051DB2A79E0}"/>
              </a:ext>
            </a:extLst>
          </p:cNvPr>
          <p:cNvSpPr/>
          <p:nvPr/>
        </p:nvSpPr>
        <p:spPr>
          <a:xfrm rot="15661163">
            <a:off x="1478553" y="1573731"/>
            <a:ext cx="226904" cy="226904"/>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2" name="文本框 1">
            <a:extLst>
              <a:ext uri="{FF2B5EF4-FFF2-40B4-BE49-F238E27FC236}">
                <a16:creationId xmlns:a16="http://schemas.microsoft.com/office/drawing/2014/main" id="{69FC7436-4502-4720-9C8A-E1483E6FFCEB}"/>
              </a:ext>
            </a:extLst>
          </p:cNvPr>
          <p:cNvSpPr txBox="1"/>
          <p:nvPr/>
        </p:nvSpPr>
        <p:spPr>
          <a:xfrm>
            <a:off x="7096369" y="5986585"/>
            <a:ext cx="4508701" cy="369332"/>
          </a:xfrm>
          <a:prstGeom prst="rect">
            <a:avLst/>
          </a:prstGeom>
          <a:noFill/>
        </p:spPr>
        <p:txBody>
          <a:bodyPr wrap="square" rtlCol="0">
            <a:spAutoFit/>
          </a:bodyPr>
          <a:lstStyle/>
          <a:p>
            <a:r>
              <a:rPr lang="zh-CN" altLang="en-US" dirty="0"/>
              <a:t>李萱，方拯，廖苡辰，许嘉琦，刘博</a:t>
            </a:r>
          </a:p>
        </p:txBody>
      </p:sp>
    </p:spTree>
    <p:extLst>
      <p:ext uri="{BB962C8B-B14F-4D97-AF65-F5344CB8AC3E}">
        <p14:creationId xmlns:p14="http://schemas.microsoft.com/office/powerpoint/2010/main" val="4206354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750"/>
                                        <p:tgtEl>
                                          <p:spTgt spid="15"/>
                                        </p:tgtEl>
                                      </p:cBhvr>
                                    </p:animEffect>
                                    <p:anim calcmode="lin" valueType="num">
                                      <p:cBhvr>
                                        <p:cTn id="8" dur="750" fill="hold"/>
                                        <p:tgtEl>
                                          <p:spTgt spid="15"/>
                                        </p:tgtEl>
                                        <p:attrNameLst>
                                          <p:attrName>ppt_x</p:attrName>
                                        </p:attrNameLst>
                                      </p:cBhvr>
                                      <p:tavLst>
                                        <p:tav tm="0">
                                          <p:val>
                                            <p:strVal val="#ppt_x"/>
                                          </p:val>
                                        </p:tav>
                                        <p:tav tm="100000">
                                          <p:val>
                                            <p:strVal val="#ppt_x"/>
                                          </p:val>
                                        </p:tav>
                                      </p:tavLst>
                                    </p:anim>
                                    <p:anim calcmode="lin" valueType="num">
                                      <p:cBhvr>
                                        <p:cTn id="9" dur="750" fill="hold"/>
                                        <p:tgtEl>
                                          <p:spTgt spid="15"/>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2" presetClass="entr" presetSubtype="1" fill="hold" grpId="0" nodeType="after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1000" fill="hold"/>
                                        <p:tgtEl>
                                          <p:spTgt spid="21"/>
                                        </p:tgtEl>
                                        <p:attrNameLst>
                                          <p:attrName>ppt_x</p:attrName>
                                        </p:attrNameLst>
                                      </p:cBhvr>
                                      <p:tavLst>
                                        <p:tav tm="0">
                                          <p:val>
                                            <p:strVal val="#ppt_x"/>
                                          </p:val>
                                        </p:tav>
                                        <p:tav tm="100000">
                                          <p:val>
                                            <p:strVal val="#ppt_x"/>
                                          </p:val>
                                        </p:tav>
                                      </p:tavLst>
                                    </p:anim>
                                    <p:anim calcmode="lin" valueType="num">
                                      <p:cBhvr additive="base">
                                        <p:cTn id="14" dur="1000" fill="hold"/>
                                        <p:tgtEl>
                                          <p:spTgt spid="21"/>
                                        </p:tgtEl>
                                        <p:attrNameLst>
                                          <p:attrName>ppt_y</p:attrName>
                                        </p:attrNameLst>
                                      </p:cBhvr>
                                      <p:tavLst>
                                        <p:tav tm="0">
                                          <p:val>
                                            <p:strVal val="0-#ppt_h/2"/>
                                          </p:val>
                                        </p:tav>
                                        <p:tav tm="100000">
                                          <p:val>
                                            <p:strVal val="#ppt_y"/>
                                          </p:val>
                                        </p:tav>
                                      </p:tavLst>
                                    </p:anim>
                                  </p:childTnLst>
                                </p:cTn>
                              </p:par>
                            </p:childTnLst>
                          </p:cTn>
                        </p:par>
                        <p:par>
                          <p:cTn id="15" fill="hold">
                            <p:stCondLst>
                              <p:cond delay="1750"/>
                            </p:stCondLst>
                            <p:childTnLst>
                              <p:par>
                                <p:cTn id="16" presetID="2" presetClass="entr" presetSubtype="4"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additive="base">
                                        <p:cTn id="18" dur="1000" fill="hold"/>
                                        <p:tgtEl>
                                          <p:spTgt spid="20"/>
                                        </p:tgtEl>
                                        <p:attrNameLst>
                                          <p:attrName>ppt_x</p:attrName>
                                        </p:attrNameLst>
                                      </p:cBhvr>
                                      <p:tavLst>
                                        <p:tav tm="0">
                                          <p:val>
                                            <p:strVal val="#ppt_x"/>
                                          </p:val>
                                        </p:tav>
                                        <p:tav tm="100000">
                                          <p:val>
                                            <p:strVal val="#ppt_x"/>
                                          </p:val>
                                        </p:tav>
                                      </p:tavLst>
                                    </p:anim>
                                    <p:anim calcmode="lin" valueType="num">
                                      <p:cBhvr additive="base">
                                        <p:cTn id="19" dur="1000" fill="hold"/>
                                        <p:tgtEl>
                                          <p:spTgt spid="20"/>
                                        </p:tgtEl>
                                        <p:attrNameLst>
                                          <p:attrName>ppt_y</p:attrName>
                                        </p:attrNameLst>
                                      </p:cBhvr>
                                      <p:tavLst>
                                        <p:tav tm="0">
                                          <p:val>
                                            <p:strVal val="1+#ppt_h/2"/>
                                          </p:val>
                                        </p:tav>
                                        <p:tav tm="100000">
                                          <p:val>
                                            <p:strVal val="#ppt_y"/>
                                          </p:val>
                                        </p:tav>
                                      </p:tavLst>
                                    </p:anim>
                                  </p:childTnLst>
                                </p:cTn>
                              </p:par>
                            </p:childTnLst>
                          </p:cTn>
                        </p:par>
                        <p:par>
                          <p:cTn id="20" fill="hold">
                            <p:stCondLst>
                              <p:cond delay="2750"/>
                            </p:stCondLst>
                            <p:childTnLst>
                              <p:par>
                                <p:cTn id="21" presetID="23" presetClass="entr" presetSubtype="36" fill="hold" grpId="0" nodeType="after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p:cTn id="23" dur="1250" fill="hold"/>
                                        <p:tgtEl>
                                          <p:spTgt spid="22"/>
                                        </p:tgtEl>
                                        <p:attrNameLst>
                                          <p:attrName>ppt_w</p:attrName>
                                        </p:attrNameLst>
                                      </p:cBhvr>
                                      <p:tavLst>
                                        <p:tav tm="0">
                                          <p:val>
                                            <p:strVal val="(6*min(max(#ppt_w*#ppt_h,.3),1)-7.4)/-.7*#ppt_w"/>
                                          </p:val>
                                        </p:tav>
                                        <p:tav tm="100000">
                                          <p:val>
                                            <p:strVal val="#ppt_w"/>
                                          </p:val>
                                        </p:tav>
                                      </p:tavLst>
                                    </p:anim>
                                    <p:anim calcmode="lin" valueType="num">
                                      <p:cBhvr>
                                        <p:cTn id="24" dur="1250" fill="hold"/>
                                        <p:tgtEl>
                                          <p:spTgt spid="22"/>
                                        </p:tgtEl>
                                        <p:attrNameLst>
                                          <p:attrName>ppt_h</p:attrName>
                                        </p:attrNameLst>
                                      </p:cBhvr>
                                      <p:tavLst>
                                        <p:tav tm="0">
                                          <p:val>
                                            <p:strVal val="(6*min(max(#ppt_w*#ppt_h,.3),1)-7.4)/-.7*#ppt_h"/>
                                          </p:val>
                                        </p:tav>
                                        <p:tav tm="100000">
                                          <p:val>
                                            <p:strVal val="#ppt_h"/>
                                          </p:val>
                                        </p:tav>
                                      </p:tavLst>
                                    </p:anim>
                                    <p:anim calcmode="lin" valueType="num">
                                      <p:cBhvr>
                                        <p:cTn id="25" dur="1250" fill="hold"/>
                                        <p:tgtEl>
                                          <p:spTgt spid="22"/>
                                        </p:tgtEl>
                                        <p:attrNameLst>
                                          <p:attrName>ppt_x</p:attrName>
                                        </p:attrNameLst>
                                      </p:cBhvr>
                                      <p:tavLst>
                                        <p:tav tm="0">
                                          <p:val>
                                            <p:fltVal val="0.5"/>
                                          </p:val>
                                        </p:tav>
                                        <p:tav tm="100000">
                                          <p:val>
                                            <p:strVal val="#ppt_x"/>
                                          </p:val>
                                        </p:tav>
                                      </p:tavLst>
                                    </p:anim>
                                    <p:anim calcmode="lin" valueType="num">
                                      <p:cBhvr>
                                        <p:cTn id="26" dur="1250" fill="hold"/>
                                        <p:tgtEl>
                                          <p:spTgt spid="22"/>
                                        </p:tgtEl>
                                        <p:attrNameLst>
                                          <p:attrName>ppt_y</p:attrName>
                                        </p:attrNameLst>
                                      </p:cBhvr>
                                      <p:tavLst>
                                        <p:tav tm="0">
                                          <p:val>
                                            <p:strVal val="1+(6*min(max(#ppt_w*#ppt_h,.3),1)-7.4)/-.7*#ppt_h/2"/>
                                          </p:val>
                                        </p:tav>
                                        <p:tav tm="100000">
                                          <p:val>
                                            <p:strVal val="#ppt_y"/>
                                          </p:val>
                                        </p:tav>
                                      </p:tavLst>
                                    </p:anim>
                                  </p:childTnLst>
                                </p:cTn>
                              </p:par>
                            </p:childTnLst>
                          </p:cTn>
                        </p:par>
                        <p:par>
                          <p:cTn id="27" fill="hold">
                            <p:stCondLst>
                              <p:cond delay="4000"/>
                            </p:stCondLst>
                            <p:childTnLst>
                              <p:par>
                                <p:cTn id="28" presetID="2" presetClass="entr" presetSubtype="4" fill="hold" grpId="0" nodeType="afterEffect">
                                  <p:stCondLst>
                                    <p:cond delay="0"/>
                                  </p:stCondLst>
                                  <p:iterate type="lt">
                                    <p:tmPct val="10000"/>
                                  </p:iterate>
                                  <p:childTnLst>
                                    <p:set>
                                      <p:cBhvr>
                                        <p:cTn id="29" dur="1" fill="hold">
                                          <p:stCondLst>
                                            <p:cond delay="0"/>
                                          </p:stCondLst>
                                        </p:cTn>
                                        <p:tgtEl>
                                          <p:spTgt spid="23"/>
                                        </p:tgtEl>
                                        <p:attrNameLst>
                                          <p:attrName>style.visibility</p:attrName>
                                        </p:attrNameLst>
                                      </p:cBhvr>
                                      <p:to>
                                        <p:strVal val="visible"/>
                                      </p:to>
                                    </p:set>
                                    <p:anim calcmode="lin" valueType="num">
                                      <p:cBhvr additive="base">
                                        <p:cTn id="30" dur="750" fill="hold"/>
                                        <p:tgtEl>
                                          <p:spTgt spid="23"/>
                                        </p:tgtEl>
                                        <p:attrNameLst>
                                          <p:attrName>ppt_x</p:attrName>
                                        </p:attrNameLst>
                                      </p:cBhvr>
                                      <p:tavLst>
                                        <p:tav tm="0">
                                          <p:val>
                                            <p:strVal val="#ppt_x"/>
                                          </p:val>
                                        </p:tav>
                                        <p:tav tm="100000">
                                          <p:val>
                                            <p:strVal val="#ppt_x"/>
                                          </p:val>
                                        </p:tav>
                                      </p:tavLst>
                                    </p:anim>
                                    <p:anim calcmode="lin" valueType="num">
                                      <p:cBhvr additive="base">
                                        <p:cTn id="31" dur="750" fill="hold"/>
                                        <p:tgtEl>
                                          <p:spTgt spid="23"/>
                                        </p:tgtEl>
                                        <p:attrNameLst>
                                          <p:attrName>ppt_y</p:attrName>
                                        </p:attrNameLst>
                                      </p:cBhvr>
                                      <p:tavLst>
                                        <p:tav tm="0">
                                          <p:val>
                                            <p:strVal val="1+#ppt_h/2"/>
                                          </p:val>
                                        </p:tav>
                                        <p:tav tm="100000">
                                          <p:val>
                                            <p:strVal val="#ppt_y"/>
                                          </p:val>
                                        </p:tav>
                                      </p:tavLst>
                                    </p:anim>
                                  </p:childTnLst>
                                </p:cTn>
                              </p:par>
                              <p:par>
                                <p:cTn id="32" presetID="22" presetClass="entr" presetSubtype="8" fill="hold" grpId="0" nodeType="withEffect">
                                  <p:stCondLst>
                                    <p:cond delay="1750"/>
                                  </p:stCondLst>
                                  <p:childTnLst>
                                    <p:set>
                                      <p:cBhvr>
                                        <p:cTn id="33" dur="1" fill="hold">
                                          <p:stCondLst>
                                            <p:cond delay="0"/>
                                          </p:stCondLst>
                                        </p:cTn>
                                        <p:tgtEl>
                                          <p:spTgt spid="30"/>
                                        </p:tgtEl>
                                        <p:attrNameLst>
                                          <p:attrName>style.visibility</p:attrName>
                                        </p:attrNameLst>
                                      </p:cBhvr>
                                      <p:to>
                                        <p:strVal val="visible"/>
                                      </p:to>
                                    </p:set>
                                    <p:animEffect transition="in" filter="wipe(left)">
                                      <p:cBhvr>
                                        <p:cTn id="34" dur="500"/>
                                        <p:tgtEl>
                                          <p:spTgt spid="30"/>
                                        </p:tgtEl>
                                      </p:cBhvr>
                                    </p:animEffect>
                                  </p:childTnLst>
                                </p:cTn>
                              </p:par>
                              <p:par>
                                <p:cTn id="35" presetID="22" presetClass="entr" presetSubtype="8" fill="hold" grpId="0" nodeType="withEffect">
                                  <p:stCondLst>
                                    <p:cond delay="2250"/>
                                  </p:stCondLst>
                                  <p:childTnLst>
                                    <p:set>
                                      <p:cBhvr>
                                        <p:cTn id="36" dur="1" fill="hold">
                                          <p:stCondLst>
                                            <p:cond delay="0"/>
                                          </p:stCondLst>
                                        </p:cTn>
                                        <p:tgtEl>
                                          <p:spTgt spid="27"/>
                                        </p:tgtEl>
                                        <p:attrNameLst>
                                          <p:attrName>style.visibility</p:attrName>
                                        </p:attrNameLst>
                                      </p:cBhvr>
                                      <p:to>
                                        <p:strVal val="visible"/>
                                      </p:to>
                                    </p:set>
                                    <p:animEffect transition="in" filter="wipe(left)">
                                      <p:cBhvr>
                                        <p:cTn id="37" dur="500"/>
                                        <p:tgtEl>
                                          <p:spTgt spid="27"/>
                                        </p:tgtEl>
                                      </p:cBhvr>
                                    </p:animEffect>
                                  </p:childTnLst>
                                </p:cTn>
                              </p:par>
                              <p:par>
                                <p:cTn id="38" presetID="22" presetClass="entr" presetSubtype="8" fill="hold" grpId="0" nodeType="withEffect">
                                  <p:stCondLst>
                                    <p:cond delay="2750"/>
                                  </p:stCondLst>
                                  <p:childTnLst>
                                    <p:set>
                                      <p:cBhvr>
                                        <p:cTn id="39" dur="1" fill="hold">
                                          <p:stCondLst>
                                            <p:cond delay="0"/>
                                          </p:stCondLst>
                                        </p:cTn>
                                        <p:tgtEl>
                                          <p:spTgt spid="29"/>
                                        </p:tgtEl>
                                        <p:attrNameLst>
                                          <p:attrName>style.visibility</p:attrName>
                                        </p:attrNameLst>
                                      </p:cBhvr>
                                      <p:to>
                                        <p:strVal val="visible"/>
                                      </p:to>
                                    </p:set>
                                    <p:animEffect transition="in" filter="wipe(left)">
                                      <p:cBhvr>
                                        <p:cTn id="40" dur="500"/>
                                        <p:tgtEl>
                                          <p:spTgt spid="29"/>
                                        </p:tgtEl>
                                      </p:cBhvr>
                                    </p:animEffect>
                                  </p:childTnLst>
                                </p:cTn>
                              </p:par>
                              <p:par>
                                <p:cTn id="41" presetID="22" presetClass="entr" presetSubtype="8" fill="hold" grpId="0" nodeType="withEffect">
                                  <p:stCondLst>
                                    <p:cond delay="3250"/>
                                  </p:stCondLst>
                                  <p:childTnLst>
                                    <p:set>
                                      <p:cBhvr>
                                        <p:cTn id="42" dur="1" fill="hold">
                                          <p:stCondLst>
                                            <p:cond delay="0"/>
                                          </p:stCondLst>
                                        </p:cTn>
                                        <p:tgtEl>
                                          <p:spTgt spid="28"/>
                                        </p:tgtEl>
                                        <p:attrNameLst>
                                          <p:attrName>style.visibility</p:attrName>
                                        </p:attrNameLst>
                                      </p:cBhvr>
                                      <p:to>
                                        <p:strVal val="visible"/>
                                      </p:to>
                                    </p:set>
                                    <p:animEffect transition="in" filter="wipe(left)">
                                      <p:cBhvr>
                                        <p:cTn id="43" dur="500"/>
                                        <p:tgtEl>
                                          <p:spTgt spid="28"/>
                                        </p:tgtEl>
                                      </p:cBhvr>
                                    </p:animEffect>
                                  </p:childTnLst>
                                </p:cTn>
                              </p:par>
                              <p:par>
                                <p:cTn id="44" presetID="42" presetClass="entr" presetSubtype="0" fill="hold" grpId="0" nodeType="withEffect">
                                  <p:stCondLst>
                                    <p:cond delay="375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500"/>
                                        <p:tgtEl>
                                          <p:spTgt spid="34"/>
                                        </p:tgtEl>
                                      </p:cBhvr>
                                    </p:animEffect>
                                    <p:anim calcmode="lin" valueType="num">
                                      <p:cBhvr>
                                        <p:cTn id="47" dur="500" fill="hold"/>
                                        <p:tgtEl>
                                          <p:spTgt spid="34"/>
                                        </p:tgtEl>
                                        <p:attrNameLst>
                                          <p:attrName>ppt_x</p:attrName>
                                        </p:attrNameLst>
                                      </p:cBhvr>
                                      <p:tavLst>
                                        <p:tav tm="0">
                                          <p:val>
                                            <p:strVal val="#ppt_x"/>
                                          </p:val>
                                        </p:tav>
                                        <p:tav tm="100000">
                                          <p:val>
                                            <p:strVal val="#ppt_x"/>
                                          </p:val>
                                        </p:tav>
                                      </p:tavLst>
                                    </p:anim>
                                    <p:anim calcmode="lin" valueType="num">
                                      <p:cBhvr>
                                        <p:cTn id="48" dur="500" fill="hold"/>
                                        <p:tgtEl>
                                          <p:spTgt spid="34"/>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3750"/>
                                  </p:stCondLst>
                                  <p:childTnLst>
                                    <p:set>
                                      <p:cBhvr>
                                        <p:cTn id="50" dur="1" fill="hold">
                                          <p:stCondLst>
                                            <p:cond delay="0"/>
                                          </p:stCondLst>
                                        </p:cTn>
                                        <p:tgtEl>
                                          <p:spTgt spid="33"/>
                                        </p:tgtEl>
                                        <p:attrNameLst>
                                          <p:attrName>style.visibility</p:attrName>
                                        </p:attrNameLst>
                                      </p:cBhvr>
                                      <p:to>
                                        <p:strVal val="visible"/>
                                      </p:to>
                                    </p:set>
                                    <p:animEffect transition="in" filter="fade">
                                      <p:cBhvr>
                                        <p:cTn id="51" dur="500"/>
                                        <p:tgtEl>
                                          <p:spTgt spid="33"/>
                                        </p:tgtEl>
                                      </p:cBhvr>
                                    </p:animEffect>
                                    <p:anim calcmode="lin" valueType="num">
                                      <p:cBhvr>
                                        <p:cTn id="52" dur="500" fill="hold"/>
                                        <p:tgtEl>
                                          <p:spTgt spid="33"/>
                                        </p:tgtEl>
                                        <p:attrNameLst>
                                          <p:attrName>ppt_x</p:attrName>
                                        </p:attrNameLst>
                                      </p:cBhvr>
                                      <p:tavLst>
                                        <p:tav tm="0">
                                          <p:val>
                                            <p:strVal val="#ppt_x"/>
                                          </p:val>
                                        </p:tav>
                                        <p:tav tm="100000">
                                          <p:val>
                                            <p:strVal val="#ppt_x"/>
                                          </p:val>
                                        </p:tav>
                                      </p:tavLst>
                                    </p:anim>
                                    <p:anim calcmode="lin" valueType="num">
                                      <p:cBhvr>
                                        <p:cTn id="53" dur="500" fill="hold"/>
                                        <p:tgtEl>
                                          <p:spTgt spid="33"/>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4250"/>
                                  </p:stCondLst>
                                  <p:childTnLst>
                                    <p:set>
                                      <p:cBhvr>
                                        <p:cTn id="55" dur="1" fill="hold">
                                          <p:stCondLst>
                                            <p:cond delay="0"/>
                                          </p:stCondLst>
                                        </p:cTn>
                                        <p:tgtEl>
                                          <p:spTgt spid="36"/>
                                        </p:tgtEl>
                                        <p:attrNameLst>
                                          <p:attrName>style.visibility</p:attrName>
                                        </p:attrNameLst>
                                      </p:cBhvr>
                                      <p:to>
                                        <p:strVal val="visible"/>
                                      </p:to>
                                    </p:set>
                                    <p:animEffect transition="in" filter="fade">
                                      <p:cBhvr>
                                        <p:cTn id="56" dur="750"/>
                                        <p:tgtEl>
                                          <p:spTgt spid="36"/>
                                        </p:tgtEl>
                                      </p:cBhvr>
                                    </p:animEffect>
                                    <p:anim calcmode="lin" valueType="num">
                                      <p:cBhvr>
                                        <p:cTn id="57" dur="750" fill="hold"/>
                                        <p:tgtEl>
                                          <p:spTgt spid="36"/>
                                        </p:tgtEl>
                                        <p:attrNameLst>
                                          <p:attrName>ppt_x</p:attrName>
                                        </p:attrNameLst>
                                      </p:cBhvr>
                                      <p:tavLst>
                                        <p:tav tm="0">
                                          <p:val>
                                            <p:strVal val="#ppt_x"/>
                                          </p:val>
                                        </p:tav>
                                        <p:tav tm="100000">
                                          <p:val>
                                            <p:strVal val="#ppt_x"/>
                                          </p:val>
                                        </p:tav>
                                      </p:tavLst>
                                    </p:anim>
                                    <p:anim calcmode="lin" valueType="num">
                                      <p:cBhvr>
                                        <p:cTn id="58" dur="750" fill="hold"/>
                                        <p:tgtEl>
                                          <p:spTgt spid="36"/>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4250"/>
                                  </p:stCondLst>
                                  <p:childTnLst>
                                    <p:set>
                                      <p:cBhvr>
                                        <p:cTn id="60" dur="1" fill="hold">
                                          <p:stCondLst>
                                            <p:cond delay="0"/>
                                          </p:stCondLst>
                                        </p:cTn>
                                        <p:tgtEl>
                                          <p:spTgt spid="39"/>
                                        </p:tgtEl>
                                        <p:attrNameLst>
                                          <p:attrName>style.visibility</p:attrName>
                                        </p:attrNameLst>
                                      </p:cBhvr>
                                      <p:to>
                                        <p:strVal val="visible"/>
                                      </p:to>
                                    </p:set>
                                    <p:animEffect transition="in" filter="fade">
                                      <p:cBhvr>
                                        <p:cTn id="61" dur="750"/>
                                        <p:tgtEl>
                                          <p:spTgt spid="39"/>
                                        </p:tgtEl>
                                      </p:cBhvr>
                                    </p:animEffect>
                                    <p:anim calcmode="lin" valueType="num">
                                      <p:cBhvr>
                                        <p:cTn id="62" dur="750" fill="hold"/>
                                        <p:tgtEl>
                                          <p:spTgt spid="39"/>
                                        </p:tgtEl>
                                        <p:attrNameLst>
                                          <p:attrName>ppt_x</p:attrName>
                                        </p:attrNameLst>
                                      </p:cBhvr>
                                      <p:tavLst>
                                        <p:tav tm="0">
                                          <p:val>
                                            <p:strVal val="#ppt_x"/>
                                          </p:val>
                                        </p:tav>
                                        <p:tav tm="100000">
                                          <p:val>
                                            <p:strVal val="#ppt_x"/>
                                          </p:val>
                                        </p:tav>
                                      </p:tavLst>
                                    </p:anim>
                                    <p:anim calcmode="lin" valueType="num">
                                      <p:cBhvr>
                                        <p:cTn id="63" dur="750" fill="hold"/>
                                        <p:tgtEl>
                                          <p:spTgt spid="39"/>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3750"/>
                                  </p:stCondLst>
                                  <p:childTnLst>
                                    <p:set>
                                      <p:cBhvr>
                                        <p:cTn id="65" dur="1" fill="hold">
                                          <p:stCondLst>
                                            <p:cond delay="0"/>
                                          </p:stCondLst>
                                        </p:cTn>
                                        <p:tgtEl>
                                          <p:spTgt spid="37"/>
                                        </p:tgtEl>
                                        <p:attrNameLst>
                                          <p:attrName>style.visibility</p:attrName>
                                        </p:attrNameLst>
                                      </p:cBhvr>
                                      <p:to>
                                        <p:strVal val="visible"/>
                                      </p:to>
                                    </p:set>
                                    <p:animEffect transition="in" filter="fade">
                                      <p:cBhvr>
                                        <p:cTn id="66" dur="750"/>
                                        <p:tgtEl>
                                          <p:spTgt spid="37"/>
                                        </p:tgtEl>
                                      </p:cBhvr>
                                    </p:animEffect>
                                    <p:anim calcmode="lin" valueType="num">
                                      <p:cBhvr>
                                        <p:cTn id="67" dur="750" fill="hold"/>
                                        <p:tgtEl>
                                          <p:spTgt spid="37"/>
                                        </p:tgtEl>
                                        <p:attrNameLst>
                                          <p:attrName>ppt_x</p:attrName>
                                        </p:attrNameLst>
                                      </p:cBhvr>
                                      <p:tavLst>
                                        <p:tav tm="0">
                                          <p:val>
                                            <p:strVal val="#ppt_x"/>
                                          </p:val>
                                        </p:tav>
                                        <p:tav tm="100000">
                                          <p:val>
                                            <p:strVal val="#ppt_x"/>
                                          </p:val>
                                        </p:tav>
                                      </p:tavLst>
                                    </p:anim>
                                    <p:anim calcmode="lin" valueType="num">
                                      <p:cBhvr>
                                        <p:cTn id="68" dur="750" fill="hold"/>
                                        <p:tgtEl>
                                          <p:spTgt spid="37"/>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4250"/>
                                  </p:stCondLst>
                                  <p:childTnLst>
                                    <p:set>
                                      <p:cBhvr>
                                        <p:cTn id="70" dur="1" fill="hold">
                                          <p:stCondLst>
                                            <p:cond delay="0"/>
                                          </p:stCondLst>
                                        </p:cTn>
                                        <p:tgtEl>
                                          <p:spTgt spid="32"/>
                                        </p:tgtEl>
                                        <p:attrNameLst>
                                          <p:attrName>style.visibility</p:attrName>
                                        </p:attrNameLst>
                                      </p:cBhvr>
                                      <p:to>
                                        <p:strVal val="visible"/>
                                      </p:to>
                                    </p:set>
                                    <p:animEffect transition="in" filter="fade">
                                      <p:cBhvr>
                                        <p:cTn id="71" dur="750"/>
                                        <p:tgtEl>
                                          <p:spTgt spid="32"/>
                                        </p:tgtEl>
                                      </p:cBhvr>
                                    </p:animEffect>
                                    <p:anim calcmode="lin" valueType="num">
                                      <p:cBhvr>
                                        <p:cTn id="72" dur="750" fill="hold"/>
                                        <p:tgtEl>
                                          <p:spTgt spid="32"/>
                                        </p:tgtEl>
                                        <p:attrNameLst>
                                          <p:attrName>ppt_x</p:attrName>
                                        </p:attrNameLst>
                                      </p:cBhvr>
                                      <p:tavLst>
                                        <p:tav tm="0">
                                          <p:val>
                                            <p:strVal val="#ppt_x"/>
                                          </p:val>
                                        </p:tav>
                                        <p:tav tm="100000">
                                          <p:val>
                                            <p:strVal val="#ppt_x"/>
                                          </p:val>
                                        </p:tav>
                                      </p:tavLst>
                                    </p:anim>
                                    <p:anim calcmode="lin" valueType="num">
                                      <p:cBhvr>
                                        <p:cTn id="73" dur="750" fill="hold"/>
                                        <p:tgtEl>
                                          <p:spTgt spid="32"/>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3750"/>
                                  </p:stCondLst>
                                  <p:childTnLst>
                                    <p:set>
                                      <p:cBhvr>
                                        <p:cTn id="75" dur="1" fill="hold">
                                          <p:stCondLst>
                                            <p:cond delay="0"/>
                                          </p:stCondLst>
                                        </p:cTn>
                                        <p:tgtEl>
                                          <p:spTgt spid="31"/>
                                        </p:tgtEl>
                                        <p:attrNameLst>
                                          <p:attrName>style.visibility</p:attrName>
                                        </p:attrNameLst>
                                      </p:cBhvr>
                                      <p:to>
                                        <p:strVal val="visible"/>
                                      </p:to>
                                    </p:set>
                                    <p:animEffect transition="in" filter="fade">
                                      <p:cBhvr>
                                        <p:cTn id="76" dur="750"/>
                                        <p:tgtEl>
                                          <p:spTgt spid="31"/>
                                        </p:tgtEl>
                                      </p:cBhvr>
                                    </p:animEffect>
                                    <p:anim calcmode="lin" valueType="num">
                                      <p:cBhvr>
                                        <p:cTn id="77" dur="750" fill="hold"/>
                                        <p:tgtEl>
                                          <p:spTgt spid="31"/>
                                        </p:tgtEl>
                                        <p:attrNameLst>
                                          <p:attrName>ppt_x</p:attrName>
                                        </p:attrNameLst>
                                      </p:cBhvr>
                                      <p:tavLst>
                                        <p:tav tm="0">
                                          <p:val>
                                            <p:strVal val="#ppt_x"/>
                                          </p:val>
                                        </p:tav>
                                        <p:tav tm="100000">
                                          <p:val>
                                            <p:strVal val="#ppt_x"/>
                                          </p:val>
                                        </p:tav>
                                      </p:tavLst>
                                    </p:anim>
                                    <p:anim calcmode="lin" valueType="num">
                                      <p:cBhvr>
                                        <p:cTn id="78" dur="750" fill="hold"/>
                                        <p:tgtEl>
                                          <p:spTgt spid="31"/>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4250"/>
                                  </p:stCondLst>
                                  <p:childTnLst>
                                    <p:set>
                                      <p:cBhvr>
                                        <p:cTn id="80" dur="1" fill="hold">
                                          <p:stCondLst>
                                            <p:cond delay="0"/>
                                          </p:stCondLst>
                                        </p:cTn>
                                        <p:tgtEl>
                                          <p:spTgt spid="38"/>
                                        </p:tgtEl>
                                        <p:attrNameLst>
                                          <p:attrName>style.visibility</p:attrName>
                                        </p:attrNameLst>
                                      </p:cBhvr>
                                      <p:to>
                                        <p:strVal val="visible"/>
                                      </p:to>
                                    </p:set>
                                    <p:animEffect transition="in" filter="fade">
                                      <p:cBhvr>
                                        <p:cTn id="81" dur="500"/>
                                        <p:tgtEl>
                                          <p:spTgt spid="38"/>
                                        </p:tgtEl>
                                      </p:cBhvr>
                                    </p:animEffect>
                                    <p:anim calcmode="lin" valueType="num">
                                      <p:cBhvr>
                                        <p:cTn id="82" dur="500" fill="hold"/>
                                        <p:tgtEl>
                                          <p:spTgt spid="38"/>
                                        </p:tgtEl>
                                        <p:attrNameLst>
                                          <p:attrName>ppt_x</p:attrName>
                                        </p:attrNameLst>
                                      </p:cBhvr>
                                      <p:tavLst>
                                        <p:tav tm="0">
                                          <p:val>
                                            <p:strVal val="#ppt_x"/>
                                          </p:val>
                                        </p:tav>
                                        <p:tav tm="100000">
                                          <p:val>
                                            <p:strVal val="#ppt_x"/>
                                          </p:val>
                                        </p:tav>
                                      </p:tavLst>
                                    </p:anim>
                                    <p:anim calcmode="lin" valueType="num">
                                      <p:cBhvr>
                                        <p:cTn id="83" dur="500" fill="hold"/>
                                        <p:tgtEl>
                                          <p:spTgt spid="38"/>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4250"/>
                                  </p:stCondLst>
                                  <p:childTnLst>
                                    <p:set>
                                      <p:cBhvr>
                                        <p:cTn id="85" dur="1" fill="hold">
                                          <p:stCondLst>
                                            <p:cond delay="0"/>
                                          </p:stCondLst>
                                        </p:cTn>
                                        <p:tgtEl>
                                          <p:spTgt spid="35"/>
                                        </p:tgtEl>
                                        <p:attrNameLst>
                                          <p:attrName>style.visibility</p:attrName>
                                        </p:attrNameLst>
                                      </p:cBhvr>
                                      <p:to>
                                        <p:strVal val="visible"/>
                                      </p:to>
                                    </p:set>
                                    <p:animEffect transition="in" filter="fade">
                                      <p:cBhvr>
                                        <p:cTn id="86" dur="750"/>
                                        <p:tgtEl>
                                          <p:spTgt spid="35"/>
                                        </p:tgtEl>
                                      </p:cBhvr>
                                    </p:animEffect>
                                    <p:anim calcmode="lin" valueType="num">
                                      <p:cBhvr>
                                        <p:cTn id="87" dur="750" fill="hold"/>
                                        <p:tgtEl>
                                          <p:spTgt spid="35"/>
                                        </p:tgtEl>
                                        <p:attrNameLst>
                                          <p:attrName>ppt_x</p:attrName>
                                        </p:attrNameLst>
                                      </p:cBhvr>
                                      <p:tavLst>
                                        <p:tav tm="0">
                                          <p:val>
                                            <p:strVal val="#ppt_x"/>
                                          </p:val>
                                        </p:tav>
                                        <p:tav tm="100000">
                                          <p:val>
                                            <p:strVal val="#ppt_x"/>
                                          </p:val>
                                        </p:tav>
                                      </p:tavLst>
                                    </p:anim>
                                    <p:anim calcmode="lin" valueType="num">
                                      <p:cBhvr>
                                        <p:cTn id="88" dur="75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0" grpId="0" animBg="1"/>
      <p:bldP spid="21" grpId="0" animBg="1"/>
      <p:bldP spid="22" grpId="0"/>
      <p:bldP spid="23" grpId="0"/>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32152" y="2359199"/>
            <a:ext cx="5126474" cy="2802936"/>
            <a:chOff x="3532152" y="2359199"/>
            <a:chExt cx="5126474" cy="2802936"/>
          </a:xfrm>
        </p:grpSpPr>
        <p:sp>
          <p:nvSpPr>
            <p:cNvPr id="6" name="Shape 2724">
              <a:extLst>
                <a:ext uri="{FF2B5EF4-FFF2-40B4-BE49-F238E27FC236}">
                  <a16:creationId xmlns:a16="http://schemas.microsoft.com/office/drawing/2014/main" id="{D858DAC8-6D88-41F3-A7E7-C2402391BA74}"/>
                </a:ext>
              </a:extLst>
            </p:cNvPr>
            <p:cNvSpPr/>
            <p:nvPr/>
          </p:nvSpPr>
          <p:spPr>
            <a:xfrm>
              <a:off x="7184738" y="4575161"/>
              <a:ext cx="1473888" cy="586974"/>
            </a:xfrm>
            <a:prstGeom prst="rect">
              <a:avLst/>
            </a:prstGeom>
            <a:solidFill>
              <a:srgbClr val="DCDEE0"/>
            </a:solidFill>
            <a:ln w="12700">
              <a:miter lim="400000"/>
            </a:ln>
          </p:spPr>
          <p:txBody>
            <a:bodyPr lIns="50800" tIns="50800" rIns="50800" bIns="50800" anchor="ct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sp>
          <p:nvSpPr>
            <p:cNvPr id="7" name="Shape 2725">
              <a:extLst>
                <a:ext uri="{FF2B5EF4-FFF2-40B4-BE49-F238E27FC236}">
                  <a16:creationId xmlns:a16="http://schemas.microsoft.com/office/drawing/2014/main" id="{986A60CD-DE08-4A27-874D-B608D73BAE52}"/>
                </a:ext>
              </a:extLst>
            </p:cNvPr>
            <p:cNvSpPr/>
            <p:nvPr/>
          </p:nvSpPr>
          <p:spPr>
            <a:xfrm>
              <a:off x="3532152" y="4575161"/>
              <a:ext cx="1473889" cy="586974"/>
            </a:xfrm>
            <a:prstGeom prst="rect">
              <a:avLst/>
            </a:prstGeom>
            <a:solidFill>
              <a:srgbClr val="DCDEE0"/>
            </a:solidFill>
            <a:ln w="12700">
              <a:miter lim="400000"/>
            </a:ln>
          </p:spPr>
          <p:txBody>
            <a:bodyPr lIns="50800" tIns="50800" rIns="50800" bIns="50800" anchor="ct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sp>
          <p:nvSpPr>
            <p:cNvPr id="8" name="Shape 2726">
              <a:extLst>
                <a:ext uri="{FF2B5EF4-FFF2-40B4-BE49-F238E27FC236}">
                  <a16:creationId xmlns:a16="http://schemas.microsoft.com/office/drawing/2014/main" id="{6E0E94D9-6B0A-4CD0-B258-64AF8B723715}"/>
                </a:ext>
              </a:extLst>
            </p:cNvPr>
            <p:cNvSpPr/>
            <p:nvPr/>
          </p:nvSpPr>
          <p:spPr>
            <a:xfrm>
              <a:off x="7184738" y="2359199"/>
              <a:ext cx="1473888" cy="586974"/>
            </a:xfrm>
            <a:prstGeom prst="rect">
              <a:avLst/>
            </a:prstGeom>
            <a:solidFill>
              <a:srgbClr val="DCDEE0"/>
            </a:solidFill>
            <a:ln w="12700">
              <a:miter lim="400000"/>
            </a:ln>
          </p:spPr>
          <p:txBody>
            <a:bodyPr lIns="50800" tIns="50800" rIns="50800" bIns="50800" anchor="ct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sp>
          <p:nvSpPr>
            <p:cNvPr id="9" name="Shape 2727">
              <a:extLst>
                <a:ext uri="{FF2B5EF4-FFF2-40B4-BE49-F238E27FC236}">
                  <a16:creationId xmlns:a16="http://schemas.microsoft.com/office/drawing/2014/main" id="{ECFFA5D7-52AD-462C-95B3-87B73D6B4CC6}"/>
                </a:ext>
              </a:extLst>
            </p:cNvPr>
            <p:cNvSpPr/>
            <p:nvPr/>
          </p:nvSpPr>
          <p:spPr>
            <a:xfrm>
              <a:off x="3532153" y="2362019"/>
              <a:ext cx="1473889" cy="586974"/>
            </a:xfrm>
            <a:prstGeom prst="rect">
              <a:avLst/>
            </a:prstGeom>
            <a:solidFill>
              <a:srgbClr val="DCDEE0"/>
            </a:solidFill>
            <a:ln w="12700">
              <a:miter lim="400000"/>
            </a:ln>
          </p:spPr>
          <p:txBody>
            <a:bodyPr lIns="50800" tIns="50800" rIns="50800" bIns="50800" anchor="ct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grpSp>
      <p:grpSp>
        <p:nvGrpSpPr>
          <p:cNvPr id="19" name="Group 4">
            <a:extLst>
              <a:ext uri="{FF2B5EF4-FFF2-40B4-BE49-F238E27FC236}">
                <a16:creationId xmlns:a16="http://schemas.microsoft.com/office/drawing/2014/main" id="{6EF29041-533B-41FE-9BD1-09F80D026614}"/>
              </a:ext>
            </a:extLst>
          </p:cNvPr>
          <p:cNvGrpSpPr/>
          <p:nvPr/>
        </p:nvGrpSpPr>
        <p:grpSpPr>
          <a:xfrm>
            <a:off x="3530600" y="2359199"/>
            <a:ext cx="592615" cy="592614"/>
            <a:chOff x="3530600" y="2359199"/>
            <a:chExt cx="592615" cy="592614"/>
          </a:xfrm>
        </p:grpSpPr>
        <p:sp>
          <p:nvSpPr>
            <p:cNvPr id="20" name="Shape 2751">
              <a:extLst>
                <a:ext uri="{FF2B5EF4-FFF2-40B4-BE49-F238E27FC236}">
                  <a16:creationId xmlns:a16="http://schemas.microsoft.com/office/drawing/2014/main" id="{CB74E72C-537B-4056-9ED8-2D1E5BE6388A}"/>
                </a:ext>
              </a:extLst>
            </p:cNvPr>
            <p:cNvSpPr/>
            <p:nvPr/>
          </p:nvSpPr>
          <p:spPr>
            <a:xfrm>
              <a:off x="3530600" y="2359199"/>
              <a:ext cx="592615" cy="59261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grpSp>
          <p:nvGrpSpPr>
            <p:cNvPr id="21" name="Group 2759">
              <a:extLst>
                <a:ext uri="{FF2B5EF4-FFF2-40B4-BE49-F238E27FC236}">
                  <a16:creationId xmlns:a16="http://schemas.microsoft.com/office/drawing/2014/main" id="{FBADFD58-638F-4FC9-8E9D-C243CE19B3F9}"/>
                </a:ext>
              </a:extLst>
            </p:cNvPr>
            <p:cNvGrpSpPr/>
            <p:nvPr/>
          </p:nvGrpSpPr>
          <p:grpSpPr>
            <a:xfrm>
              <a:off x="3636576" y="2521074"/>
              <a:ext cx="380662" cy="269145"/>
              <a:chOff x="0" y="0"/>
              <a:chExt cx="730312" cy="516363"/>
            </a:xfrm>
            <a:solidFill>
              <a:schemeClr val="accent1"/>
            </a:solidFill>
          </p:grpSpPr>
          <p:sp>
            <p:nvSpPr>
              <p:cNvPr id="22" name="Shape 2752">
                <a:extLst>
                  <a:ext uri="{FF2B5EF4-FFF2-40B4-BE49-F238E27FC236}">
                    <a16:creationId xmlns:a16="http://schemas.microsoft.com/office/drawing/2014/main" id="{8AB0E0C7-0AAD-4C4F-8BD6-7077342A60C4}"/>
                  </a:ext>
                </a:extLst>
              </p:cNvPr>
              <p:cNvSpPr/>
              <p:nvPr/>
            </p:nvSpPr>
            <p:spPr>
              <a:xfrm>
                <a:off x="312059" y="205265"/>
                <a:ext cx="104310" cy="104312"/>
              </a:xfrm>
              <a:custGeom>
                <a:avLst/>
                <a:gdLst/>
                <a:ahLst/>
                <a:cxnLst>
                  <a:cxn ang="0">
                    <a:pos x="wd2" y="hd2"/>
                  </a:cxn>
                  <a:cxn ang="5400000">
                    <a:pos x="wd2" y="hd2"/>
                  </a:cxn>
                  <a:cxn ang="10800000">
                    <a:pos x="wd2" y="hd2"/>
                  </a:cxn>
                  <a:cxn ang="16200000">
                    <a:pos x="wd2" y="hd2"/>
                  </a:cxn>
                </a:cxnLst>
                <a:rect l="0" t="0" r="r" b="b"/>
                <a:pathLst>
                  <a:path w="19678" h="19678" extrusionOk="0">
                    <a:moveTo>
                      <a:pt x="16796" y="2883"/>
                    </a:moveTo>
                    <a:cubicBezTo>
                      <a:pt x="20639" y="6726"/>
                      <a:pt x="20639" y="12961"/>
                      <a:pt x="16796" y="16796"/>
                    </a:cubicBezTo>
                    <a:cubicBezTo>
                      <a:pt x="12952" y="20639"/>
                      <a:pt x="6726" y="20639"/>
                      <a:pt x="2882" y="16796"/>
                    </a:cubicBezTo>
                    <a:cubicBezTo>
                      <a:pt x="-961" y="12961"/>
                      <a:pt x="-961" y="6726"/>
                      <a:pt x="2882" y="2883"/>
                    </a:cubicBezTo>
                    <a:cubicBezTo>
                      <a:pt x="6726" y="-961"/>
                      <a:pt x="12952" y="-961"/>
                      <a:pt x="16796" y="2883"/>
                    </a:cubicBezTo>
                    <a:cubicBezTo>
                      <a:pt x="16796" y="2883"/>
                      <a:pt x="16796" y="2883"/>
                      <a:pt x="16796" y="2883"/>
                    </a:cubicBezTo>
                    <a:close/>
                  </a:path>
                </a:pathLst>
              </a:custGeom>
              <a:solidFill>
                <a:srgbClr val="413B39"/>
              </a:solidFill>
              <a:ln w="12700" cap="flat">
                <a:noFill/>
                <a:miter lim="400000"/>
              </a:ln>
              <a:effectLst/>
            </p:spPr>
            <p:txBody>
              <a:bodyPr wrap="square" lIns="38100" tIns="38100" rIns="38100" bIns="38100" numCol="1" anchor="ctr">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sp>
            <p:nvSpPr>
              <p:cNvPr id="23" name="Shape 2753">
                <a:extLst>
                  <a:ext uri="{FF2B5EF4-FFF2-40B4-BE49-F238E27FC236}">
                    <a16:creationId xmlns:a16="http://schemas.microsoft.com/office/drawing/2014/main" id="{E57E551D-0146-4FE3-A892-4FE066FB859C}"/>
                  </a:ext>
                </a:extLst>
              </p:cNvPr>
              <p:cNvSpPr/>
              <p:nvPr/>
            </p:nvSpPr>
            <p:spPr>
              <a:xfrm>
                <a:off x="438269" y="147014"/>
                <a:ext cx="82721" cy="221252"/>
              </a:xfrm>
              <a:custGeom>
                <a:avLst/>
                <a:gdLst/>
                <a:ahLst/>
                <a:cxnLst>
                  <a:cxn ang="0">
                    <a:pos x="wd2" y="hd2"/>
                  </a:cxn>
                  <a:cxn ang="5400000">
                    <a:pos x="wd2" y="hd2"/>
                  </a:cxn>
                  <a:cxn ang="10800000">
                    <a:pos x="wd2" y="hd2"/>
                  </a:cxn>
                  <a:cxn ang="16200000">
                    <a:pos x="wd2" y="hd2"/>
                  </a:cxn>
                </a:cxnLst>
                <a:rect l="0" t="0" r="r" b="b"/>
                <a:pathLst>
                  <a:path w="21600" h="21600" extrusionOk="0">
                    <a:moveTo>
                      <a:pt x="9630" y="0"/>
                    </a:moveTo>
                    <a:lnTo>
                      <a:pt x="0" y="3600"/>
                    </a:lnTo>
                    <a:cubicBezTo>
                      <a:pt x="5148" y="5519"/>
                      <a:pt x="7980" y="8080"/>
                      <a:pt x="7980" y="10800"/>
                    </a:cubicBezTo>
                    <a:cubicBezTo>
                      <a:pt x="7980" y="13520"/>
                      <a:pt x="5148" y="16076"/>
                      <a:pt x="0" y="18000"/>
                    </a:cubicBezTo>
                    <a:lnTo>
                      <a:pt x="9630" y="21600"/>
                    </a:lnTo>
                    <a:cubicBezTo>
                      <a:pt x="17344" y="18716"/>
                      <a:pt x="21600" y="14883"/>
                      <a:pt x="21600" y="10800"/>
                    </a:cubicBezTo>
                    <a:cubicBezTo>
                      <a:pt x="21600" y="6718"/>
                      <a:pt x="17344" y="2884"/>
                      <a:pt x="9630" y="0"/>
                    </a:cubicBezTo>
                    <a:cubicBezTo>
                      <a:pt x="9630" y="0"/>
                      <a:pt x="9630" y="0"/>
                      <a:pt x="9630" y="0"/>
                    </a:cubicBezTo>
                    <a:close/>
                  </a:path>
                </a:pathLst>
              </a:custGeom>
              <a:solidFill>
                <a:srgbClr val="413B39"/>
              </a:solidFill>
              <a:ln w="12700" cap="flat">
                <a:noFill/>
                <a:miter lim="400000"/>
              </a:ln>
              <a:effectLst/>
            </p:spPr>
            <p:txBody>
              <a:bodyPr wrap="square" lIns="38100" tIns="38100" rIns="38100" bIns="38100" numCol="1" anchor="ctr">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sp>
            <p:nvSpPr>
              <p:cNvPr id="24" name="Shape 2754">
                <a:extLst>
                  <a:ext uri="{FF2B5EF4-FFF2-40B4-BE49-F238E27FC236}">
                    <a16:creationId xmlns:a16="http://schemas.microsoft.com/office/drawing/2014/main" id="{A5A01A19-12AB-4EBD-804F-F2213788A194}"/>
                  </a:ext>
                </a:extLst>
              </p:cNvPr>
              <p:cNvSpPr/>
              <p:nvPr/>
            </p:nvSpPr>
            <p:spPr>
              <a:xfrm>
                <a:off x="511777" y="73507"/>
                <a:ext cx="113122" cy="368815"/>
              </a:xfrm>
              <a:custGeom>
                <a:avLst/>
                <a:gdLst/>
                <a:ahLst/>
                <a:cxnLst>
                  <a:cxn ang="0">
                    <a:pos x="wd2" y="hd2"/>
                  </a:cxn>
                  <a:cxn ang="5400000">
                    <a:pos x="wd2" y="hd2"/>
                  </a:cxn>
                  <a:cxn ang="10800000">
                    <a:pos x="wd2" y="hd2"/>
                  </a:cxn>
                  <a:cxn ang="16200000">
                    <a:pos x="wd2" y="hd2"/>
                  </a:cxn>
                </a:cxnLst>
                <a:rect l="0" t="0" r="r" b="b"/>
                <a:pathLst>
                  <a:path w="17637" h="21600" extrusionOk="0">
                    <a:moveTo>
                      <a:pt x="5749" y="0"/>
                    </a:moveTo>
                    <a:lnTo>
                      <a:pt x="0" y="2160"/>
                    </a:lnTo>
                    <a:cubicBezTo>
                      <a:pt x="12681" y="6924"/>
                      <a:pt x="12681" y="14676"/>
                      <a:pt x="0" y="19440"/>
                    </a:cubicBezTo>
                    <a:lnTo>
                      <a:pt x="5749" y="21600"/>
                    </a:lnTo>
                    <a:cubicBezTo>
                      <a:pt x="21600" y="15646"/>
                      <a:pt x="21600" y="5957"/>
                      <a:pt x="5749" y="0"/>
                    </a:cubicBezTo>
                    <a:cubicBezTo>
                      <a:pt x="5749" y="0"/>
                      <a:pt x="5749" y="0"/>
                      <a:pt x="5749" y="0"/>
                    </a:cubicBezTo>
                    <a:close/>
                  </a:path>
                </a:pathLst>
              </a:custGeom>
              <a:solidFill>
                <a:srgbClr val="413B39"/>
              </a:solidFill>
              <a:ln w="12700" cap="flat">
                <a:noFill/>
                <a:miter lim="400000"/>
              </a:ln>
              <a:effectLst/>
            </p:spPr>
            <p:txBody>
              <a:bodyPr wrap="square" lIns="38100" tIns="38100" rIns="38100" bIns="38100" numCol="1" anchor="ctr">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sp>
            <p:nvSpPr>
              <p:cNvPr id="25" name="Shape 2755">
                <a:extLst>
                  <a:ext uri="{FF2B5EF4-FFF2-40B4-BE49-F238E27FC236}">
                    <a16:creationId xmlns:a16="http://schemas.microsoft.com/office/drawing/2014/main" id="{4C60B39F-AF28-4D95-904E-C070390B9AAF}"/>
                  </a:ext>
                </a:extLst>
              </p:cNvPr>
              <p:cNvSpPr/>
              <p:nvPr/>
            </p:nvSpPr>
            <p:spPr>
              <a:xfrm>
                <a:off x="586671" y="0"/>
                <a:ext cx="143642" cy="516364"/>
              </a:xfrm>
              <a:custGeom>
                <a:avLst/>
                <a:gdLst/>
                <a:ahLst/>
                <a:cxnLst>
                  <a:cxn ang="0">
                    <a:pos x="wd2" y="hd2"/>
                  </a:cxn>
                  <a:cxn ang="5400000">
                    <a:pos x="wd2" y="hd2"/>
                  </a:cxn>
                  <a:cxn ang="10800000">
                    <a:pos x="wd2" y="hd2"/>
                  </a:cxn>
                  <a:cxn ang="16200000">
                    <a:pos x="wd2" y="hd2"/>
                  </a:cxn>
                </a:cxnLst>
                <a:rect l="0" t="0" r="r" b="b"/>
                <a:pathLst>
                  <a:path w="17311" h="21600" extrusionOk="0">
                    <a:moveTo>
                      <a:pt x="4444" y="0"/>
                    </a:moveTo>
                    <a:lnTo>
                      <a:pt x="0" y="1543"/>
                    </a:lnTo>
                    <a:cubicBezTo>
                      <a:pt x="14701" y="6645"/>
                      <a:pt x="14701" y="14952"/>
                      <a:pt x="0" y="20058"/>
                    </a:cubicBezTo>
                    <a:lnTo>
                      <a:pt x="4444" y="21600"/>
                    </a:lnTo>
                    <a:cubicBezTo>
                      <a:pt x="21600" y="15643"/>
                      <a:pt x="21600" y="5955"/>
                      <a:pt x="4444" y="0"/>
                    </a:cubicBezTo>
                    <a:cubicBezTo>
                      <a:pt x="4444" y="0"/>
                      <a:pt x="4444" y="0"/>
                      <a:pt x="4444" y="0"/>
                    </a:cubicBezTo>
                    <a:close/>
                  </a:path>
                </a:pathLst>
              </a:custGeom>
              <a:solidFill>
                <a:srgbClr val="413B39"/>
              </a:solidFill>
              <a:ln w="12700" cap="flat">
                <a:noFill/>
                <a:miter lim="400000"/>
              </a:ln>
              <a:effectLst/>
            </p:spPr>
            <p:txBody>
              <a:bodyPr wrap="square" lIns="38100" tIns="38100" rIns="38100" bIns="38100" numCol="1" anchor="ctr">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sp>
            <p:nvSpPr>
              <p:cNvPr id="26" name="Shape 2756">
                <a:extLst>
                  <a:ext uri="{FF2B5EF4-FFF2-40B4-BE49-F238E27FC236}">
                    <a16:creationId xmlns:a16="http://schemas.microsoft.com/office/drawing/2014/main" id="{78513A3A-35CA-45D4-A9D9-AEED799C252B}"/>
                  </a:ext>
                </a:extLst>
              </p:cNvPr>
              <p:cNvSpPr/>
              <p:nvPr/>
            </p:nvSpPr>
            <p:spPr>
              <a:xfrm>
                <a:off x="208039" y="147014"/>
                <a:ext cx="82721" cy="221252"/>
              </a:xfrm>
              <a:custGeom>
                <a:avLst/>
                <a:gdLst/>
                <a:ahLst/>
                <a:cxnLst>
                  <a:cxn ang="0">
                    <a:pos x="wd2" y="hd2"/>
                  </a:cxn>
                  <a:cxn ang="5400000">
                    <a:pos x="wd2" y="hd2"/>
                  </a:cxn>
                  <a:cxn ang="10800000">
                    <a:pos x="wd2" y="hd2"/>
                  </a:cxn>
                  <a:cxn ang="16200000">
                    <a:pos x="wd2" y="hd2"/>
                  </a:cxn>
                </a:cxnLst>
                <a:rect l="0" t="0" r="r" b="b"/>
                <a:pathLst>
                  <a:path w="21600" h="21600" extrusionOk="0">
                    <a:moveTo>
                      <a:pt x="11970" y="0"/>
                    </a:moveTo>
                    <a:cubicBezTo>
                      <a:pt x="4256" y="2884"/>
                      <a:pt x="0" y="6718"/>
                      <a:pt x="0" y="10800"/>
                    </a:cubicBezTo>
                    <a:cubicBezTo>
                      <a:pt x="0" y="14883"/>
                      <a:pt x="4256" y="18716"/>
                      <a:pt x="11970" y="21600"/>
                    </a:cubicBezTo>
                    <a:lnTo>
                      <a:pt x="21600" y="18000"/>
                    </a:lnTo>
                    <a:cubicBezTo>
                      <a:pt x="16452" y="16076"/>
                      <a:pt x="13620" y="13520"/>
                      <a:pt x="13620" y="10800"/>
                    </a:cubicBezTo>
                    <a:cubicBezTo>
                      <a:pt x="13620" y="8080"/>
                      <a:pt x="16452" y="5519"/>
                      <a:pt x="21600" y="3600"/>
                    </a:cubicBezTo>
                    <a:cubicBezTo>
                      <a:pt x="21600" y="3600"/>
                      <a:pt x="11970" y="0"/>
                      <a:pt x="11970" y="0"/>
                    </a:cubicBezTo>
                    <a:close/>
                  </a:path>
                </a:pathLst>
              </a:custGeom>
              <a:solidFill>
                <a:srgbClr val="413B39"/>
              </a:solidFill>
              <a:ln w="12700" cap="flat">
                <a:noFill/>
                <a:miter lim="400000"/>
              </a:ln>
              <a:effectLst/>
            </p:spPr>
            <p:txBody>
              <a:bodyPr wrap="square" lIns="38100" tIns="38100" rIns="38100" bIns="38100" numCol="1" anchor="ctr">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sp>
            <p:nvSpPr>
              <p:cNvPr id="27" name="Shape 2757">
                <a:extLst>
                  <a:ext uri="{FF2B5EF4-FFF2-40B4-BE49-F238E27FC236}">
                    <a16:creationId xmlns:a16="http://schemas.microsoft.com/office/drawing/2014/main" id="{3D5F40C1-2956-431D-A147-3681F078008C}"/>
                  </a:ext>
                </a:extLst>
              </p:cNvPr>
              <p:cNvSpPr/>
              <p:nvPr/>
            </p:nvSpPr>
            <p:spPr>
              <a:xfrm>
                <a:off x="104019" y="73507"/>
                <a:ext cx="113126" cy="368815"/>
              </a:xfrm>
              <a:custGeom>
                <a:avLst/>
                <a:gdLst/>
                <a:ahLst/>
                <a:cxnLst>
                  <a:cxn ang="0">
                    <a:pos x="wd2" y="hd2"/>
                  </a:cxn>
                  <a:cxn ang="5400000">
                    <a:pos x="wd2" y="hd2"/>
                  </a:cxn>
                  <a:cxn ang="10800000">
                    <a:pos x="wd2" y="hd2"/>
                  </a:cxn>
                  <a:cxn ang="16200000">
                    <a:pos x="wd2" y="hd2"/>
                  </a:cxn>
                </a:cxnLst>
                <a:rect l="0" t="0" r="r" b="b"/>
                <a:pathLst>
                  <a:path w="17638" h="21600" extrusionOk="0">
                    <a:moveTo>
                      <a:pt x="17638" y="2160"/>
                    </a:moveTo>
                    <a:lnTo>
                      <a:pt x="11888" y="0"/>
                    </a:lnTo>
                    <a:cubicBezTo>
                      <a:pt x="-3962" y="5957"/>
                      <a:pt x="-3962" y="15646"/>
                      <a:pt x="11888" y="21600"/>
                    </a:cubicBezTo>
                    <a:lnTo>
                      <a:pt x="17638" y="19440"/>
                    </a:lnTo>
                    <a:cubicBezTo>
                      <a:pt x="4956" y="14676"/>
                      <a:pt x="4956" y="6924"/>
                      <a:pt x="17638" y="2160"/>
                    </a:cubicBezTo>
                    <a:cubicBezTo>
                      <a:pt x="17638" y="2160"/>
                      <a:pt x="17638" y="2160"/>
                      <a:pt x="17638" y="2160"/>
                    </a:cubicBezTo>
                    <a:close/>
                  </a:path>
                </a:pathLst>
              </a:custGeom>
              <a:solidFill>
                <a:srgbClr val="413B39"/>
              </a:solidFill>
              <a:ln w="12700" cap="flat">
                <a:noFill/>
                <a:miter lim="400000"/>
              </a:ln>
              <a:effectLst/>
            </p:spPr>
            <p:txBody>
              <a:bodyPr wrap="square" lIns="38100" tIns="38100" rIns="38100" bIns="38100" numCol="1" anchor="ctr">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sp>
            <p:nvSpPr>
              <p:cNvPr id="28" name="Shape 2758">
                <a:extLst>
                  <a:ext uri="{FF2B5EF4-FFF2-40B4-BE49-F238E27FC236}">
                    <a16:creationId xmlns:a16="http://schemas.microsoft.com/office/drawing/2014/main" id="{8E005384-DD87-448C-9365-5A6BAF060F26}"/>
                  </a:ext>
                </a:extLst>
              </p:cNvPr>
              <p:cNvSpPr/>
              <p:nvPr/>
            </p:nvSpPr>
            <p:spPr>
              <a:xfrm>
                <a:off x="0" y="0"/>
                <a:ext cx="143606" cy="516364"/>
              </a:xfrm>
              <a:custGeom>
                <a:avLst/>
                <a:gdLst/>
                <a:ahLst/>
                <a:cxnLst>
                  <a:cxn ang="0">
                    <a:pos x="wd2" y="hd2"/>
                  </a:cxn>
                  <a:cxn ang="5400000">
                    <a:pos x="wd2" y="hd2"/>
                  </a:cxn>
                  <a:cxn ang="10800000">
                    <a:pos x="wd2" y="hd2"/>
                  </a:cxn>
                  <a:cxn ang="16200000">
                    <a:pos x="wd2" y="hd2"/>
                  </a:cxn>
                </a:cxnLst>
                <a:rect l="0" t="0" r="r" b="b"/>
                <a:pathLst>
                  <a:path w="17311" h="21600" extrusionOk="0">
                    <a:moveTo>
                      <a:pt x="17311" y="1543"/>
                    </a:moveTo>
                    <a:lnTo>
                      <a:pt x="12866" y="0"/>
                    </a:lnTo>
                    <a:cubicBezTo>
                      <a:pt x="-4289" y="5955"/>
                      <a:pt x="-4289" y="15643"/>
                      <a:pt x="12866" y="21600"/>
                    </a:cubicBezTo>
                    <a:lnTo>
                      <a:pt x="17311" y="20058"/>
                    </a:lnTo>
                    <a:cubicBezTo>
                      <a:pt x="2606" y="14952"/>
                      <a:pt x="2606" y="6645"/>
                      <a:pt x="17311" y="1543"/>
                    </a:cubicBezTo>
                    <a:cubicBezTo>
                      <a:pt x="17311" y="1543"/>
                      <a:pt x="17311" y="1543"/>
                      <a:pt x="17311" y="1543"/>
                    </a:cubicBezTo>
                    <a:close/>
                  </a:path>
                </a:pathLst>
              </a:custGeom>
              <a:solidFill>
                <a:srgbClr val="413B39"/>
              </a:solidFill>
              <a:ln w="12700" cap="flat">
                <a:noFill/>
                <a:miter lim="400000"/>
              </a:ln>
              <a:effectLst/>
            </p:spPr>
            <p:txBody>
              <a:bodyPr wrap="square" lIns="38100" tIns="38100" rIns="38100" bIns="38100" numCol="1" anchor="ctr">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grpSp>
      </p:grpSp>
      <p:grpSp>
        <p:nvGrpSpPr>
          <p:cNvPr id="29" name="Group 3">
            <a:extLst>
              <a:ext uri="{FF2B5EF4-FFF2-40B4-BE49-F238E27FC236}">
                <a16:creationId xmlns:a16="http://schemas.microsoft.com/office/drawing/2014/main" id="{31550FD6-9045-4898-88EC-8A05BD713189}"/>
              </a:ext>
            </a:extLst>
          </p:cNvPr>
          <p:cNvGrpSpPr/>
          <p:nvPr/>
        </p:nvGrpSpPr>
        <p:grpSpPr>
          <a:xfrm>
            <a:off x="8068786" y="2359199"/>
            <a:ext cx="592614" cy="592614"/>
            <a:chOff x="8068786" y="2359199"/>
            <a:chExt cx="592614" cy="592614"/>
          </a:xfrm>
        </p:grpSpPr>
        <p:sp>
          <p:nvSpPr>
            <p:cNvPr id="30" name="Shape 2761">
              <a:extLst>
                <a:ext uri="{FF2B5EF4-FFF2-40B4-BE49-F238E27FC236}">
                  <a16:creationId xmlns:a16="http://schemas.microsoft.com/office/drawing/2014/main" id="{FBE6D0C4-8C26-4B8E-97C4-B3B0F0250D85}"/>
                </a:ext>
              </a:extLst>
            </p:cNvPr>
            <p:cNvSpPr/>
            <p:nvPr/>
          </p:nvSpPr>
          <p:spPr>
            <a:xfrm>
              <a:off x="8068786" y="2359199"/>
              <a:ext cx="592614" cy="59261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grpSp>
          <p:nvGrpSpPr>
            <p:cNvPr id="31" name="Group 2769">
              <a:extLst>
                <a:ext uri="{FF2B5EF4-FFF2-40B4-BE49-F238E27FC236}">
                  <a16:creationId xmlns:a16="http://schemas.microsoft.com/office/drawing/2014/main" id="{60A6DA48-8EF1-47DB-B021-17D5B97DB723}"/>
                </a:ext>
              </a:extLst>
            </p:cNvPr>
            <p:cNvGrpSpPr/>
            <p:nvPr/>
          </p:nvGrpSpPr>
          <p:grpSpPr>
            <a:xfrm>
              <a:off x="8174762" y="2521074"/>
              <a:ext cx="380662" cy="269144"/>
              <a:chOff x="0" y="0"/>
              <a:chExt cx="730312" cy="516363"/>
            </a:xfrm>
          </p:grpSpPr>
          <p:sp>
            <p:nvSpPr>
              <p:cNvPr id="32" name="Shape 2762">
                <a:extLst>
                  <a:ext uri="{FF2B5EF4-FFF2-40B4-BE49-F238E27FC236}">
                    <a16:creationId xmlns:a16="http://schemas.microsoft.com/office/drawing/2014/main" id="{882E14F5-C91E-41EE-844C-68BEF45468B3}"/>
                  </a:ext>
                </a:extLst>
              </p:cNvPr>
              <p:cNvSpPr/>
              <p:nvPr/>
            </p:nvSpPr>
            <p:spPr>
              <a:xfrm>
                <a:off x="312059" y="205265"/>
                <a:ext cx="104310" cy="104312"/>
              </a:xfrm>
              <a:custGeom>
                <a:avLst/>
                <a:gdLst/>
                <a:ahLst/>
                <a:cxnLst>
                  <a:cxn ang="0">
                    <a:pos x="wd2" y="hd2"/>
                  </a:cxn>
                  <a:cxn ang="5400000">
                    <a:pos x="wd2" y="hd2"/>
                  </a:cxn>
                  <a:cxn ang="10800000">
                    <a:pos x="wd2" y="hd2"/>
                  </a:cxn>
                  <a:cxn ang="16200000">
                    <a:pos x="wd2" y="hd2"/>
                  </a:cxn>
                </a:cxnLst>
                <a:rect l="0" t="0" r="r" b="b"/>
                <a:pathLst>
                  <a:path w="19678" h="19678" extrusionOk="0">
                    <a:moveTo>
                      <a:pt x="16796" y="2883"/>
                    </a:moveTo>
                    <a:cubicBezTo>
                      <a:pt x="20639" y="6726"/>
                      <a:pt x="20639" y="12961"/>
                      <a:pt x="16796" y="16796"/>
                    </a:cubicBezTo>
                    <a:cubicBezTo>
                      <a:pt x="12952" y="20639"/>
                      <a:pt x="6726" y="20639"/>
                      <a:pt x="2882" y="16796"/>
                    </a:cubicBezTo>
                    <a:cubicBezTo>
                      <a:pt x="-961" y="12961"/>
                      <a:pt x="-961" y="6726"/>
                      <a:pt x="2882" y="2883"/>
                    </a:cubicBezTo>
                    <a:cubicBezTo>
                      <a:pt x="6726" y="-961"/>
                      <a:pt x="12952" y="-961"/>
                      <a:pt x="16796" y="2883"/>
                    </a:cubicBezTo>
                    <a:cubicBezTo>
                      <a:pt x="16796" y="2883"/>
                      <a:pt x="16796" y="2883"/>
                      <a:pt x="16796" y="2883"/>
                    </a:cubicBezTo>
                    <a:close/>
                  </a:path>
                </a:pathLst>
              </a:custGeom>
              <a:solidFill>
                <a:srgbClr val="413B39"/>
              </a:solidFill>
              <a:ln w="12700" cap="flat">
                <a:noFill/>
                <a:miter lim="400000"/>
              </a:ln>
              <a:effectLst/>
            </p:spPr>
            <p:txBody>
              <a:bodyPr wrap="square" lIns="38100" tIns="38100" rIns="38100" bIns="38100" numCol="1" anchor="ctr">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sp>
            <p:nvSpPr>
              <p:cNvPr id="33" name="Shape 2763">
                <a:extLst>
                  <a:ext uri="{FF2B5EF4-FFF2-40B4-BE49-F238E27FC236}">
                    <a16:creationId xmlns:a16="http://schemas.microsoft.com/office/drawing/2014/main" id="{812F00FB-C0EA-43BF-BD38-5844D5D17157}"/>
                  </a:ext>
                </a:extLst>
              </p:cNvPr>
              <p:cNvSpPr/>
              <p:nvPr/>
            </p:nvSpPr>
            <p:spPr>
              <a:xfrm>
                <a:off x="438269" y="147014"/>
                <a:ext cx="82721" cy="221252"/>
              </a:xfrm>
              <a:custGeom>
                <a:avLst/>
                <a:gdLst/>
                <a:ahLst/>
                <a:cxnLst>
                  <a:cxn ang="0">
                    <a:pos x="wd2" y="hd2"/>
                  </a:cxn>
                  <a:cxn ang="5400000">
                    <a:pos x="wd2" y="hd2"/>
                  </a:cxn>
                  <a:cxn ang="10800000">
                    <a:pos x="wd2" y="hd2"/>
                  </a:cxn>
                  <a:cxn ang="16200000">
                    <a:pos x="wd2" y="hd2"/>
                  </a:cxn>
                </a:cxnLst>
                <a:rect l="0" t="0" r="r" b="b"/>
                <a:pathLst>
                  <a:path w="21600" h="21600" extrusionOk="0">
                    <a:moveTo>
                      <a:pt x="9630" y="0"/>
                    </a:moveTo>
                    <a:lnTo>
                      <a:pt x="0" y="3600"/>
                    </a:lnTo>
                    <a:cubicBezTo>
                      <a:pt x="5148" y="5519"/>
                      <a:pt x="7980" y="8080"/>
                      <a:pt x="7980" y="10800"/>
                    </a:cubicBezTo>
                    <a:cubicBezTo>
                      <a:pt x="7980" y="13520"/>
                      <a:pt x="5148" y="16076"/>
                      <a:pt x="0" y="18000"/>
                    </a:cubicBezTo>
                    <a:lnTo>
                      <a:pt x="9630" y="21600"/>
                    </a:lnTo>
                    <a:cubicBezTo>
                      <a:pt x="17344" y="18716"/>
                      <a:pt x="21600" y="14883"/>
                      <a:pt x="21600" y="10800"/>
                    </a:cubicBezTo>
                    <a:cubicBezTo>
                      <a:pt x="21600" y="6718"/>
                      <a:pt x="17344" y="2884"/>
                      <a:pt x="9630" y="0"/>
                    </a:cubicBezTo>
                    <a:cubicBezTo>
                      <a:pt x="9630" y="0"/>
                      <a:pt x="9630" y="0"/>
                      <a:pt x="9630" y="0"/>
                    </a:cubicBezTo>
                    <a:close/>
                  </a:path>
                </a:pathLst>
              </a:custGeom>
              <a:solidFill>
                <a:srgbClr val="DCDEE0"/>
              </a:solidFill>
              <a:ln w="12700" cap="flat">
                <a:noFill/>
                <a:miter lim="400000"/>
              </a:ln>
              <a:effectLst/>
            </p:spPr>
            <p:txBody>
              <a:bodyPr wrap="square" lIns="38100" tIns="38100" rIns="38100" bIns="38100" numCol="1" anchor="ctr">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sp>
            <p:nvSpPr>
              <p:cNvPr id="34" name="Shape 2764">
                <a:extLst>
                  <a:ext uri="{FF2B5EF4-FFF2-40B4-BE49-F238E27FC236}">
                    <a16:creationId xmlns:a16="http://schemas.microsoft.com/office/drawing/2014/main" id="{97026152-77A6-4BA0-A9E2-50D98E79B334}"/>
                  </a:ext>
                </a:extLst>
              </p:cNvPr>
              <p:cNvSpPr/>
              <p:nvPr/>
            </p:nvSpPr>
            <p:spPr>
              <a:xfrm>
                <a:off x="511777" y="73507"/>
                <a:ext cx="113122" cy="368815"/>
              </a:xfrm>
              <a:custGeom>
                <a:avLst/>
                <a:gdLst/>
                <a:ahLst/>
                <a:cxnLst>
                  <a:cxn ang="0">
                    <a:pos x="wd2" y="hd2"/>
                  </a:cxn>
                  <a:cxn ang="5400000">
                    <a:pos x="wd2" y="hd2"/>
                  </a:cxn>
                  <a:cxn ang="10800000">
                    <a:pos x="wd2" y="hd2"/>
                  </a:cxn>
                  <a:cxn ang="16200000">
                    <a:pos x="wd2" y="hd2"/>
                  </a:cxn>
                </a:cxnLst>
                <a:rect l="0" t="0" r="r" b="b"/>
                <a:pathLst>
                  <a:path w="17637" h="21600" extrusionOk="0">
                    <a:moveTo>
                      <a:pt x="5749" y="0"/>
                    </a:moveTo>
                    <a:lnTo>
                      <a:pt x="0" y="2160"/>
                    </a:lnTo>
                    <a:cubicBezTo>
                      <a:pt x="12681" y="6924"/>
                      <a:pt x="12681" y="14676"/>
                      <a:pt x="0" y="19440"/>
                    </a:cubicBezTo>
                    <a:lnTo>
                      <a:pt x="5749" y="21600"/>
                    </a:lnTo>
                    <a:cubicBezTo>
                      <a:pt x="21600" y="15646"/>
                      <a:pt x="21600" y="5957"/>
                      <a:pt x="5749" y="0"/>
                    </a:cubicBezTo>
                    <a:cubicBezTo>
                      <a:pt x="5749" y="0"/>
                      <a:pt x="5749" y="0"/>
                      <a:pt x="5749" y="0"/>
                    </a:cubicBezTo>
                    <a:close/>
                  </a:path>
                </a:pathLst>
              </a:custGeom>
              <a:solidFill>
                <a:srgbClr val="DCDEE0"/>
              </a:solidFill>
              <a:ln w="12700" cap="flat">
                <a:noFill/>
                <a:miter lim="400000"/>
              </a:ln>
              <a:effectLst/>
            </p:spPr>
            <p:txBody>
              <a:bodyPr wrap="square" lIns="38100" tIns="38100" rIns="38100" bIns="38100" numCol="1" anchor="ctr">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sp>
            <p:nvSpPr>
              <p:cNvPr id="35" name="Shape 2765">
                <a:extLst>
                  <a:ext uri="{FF2B5EF4-FFF2-40B4-BE49-F238E27FC236}">
                    <a16:creationId xmlns:a16="http://schemas.microsoft.com/office/drawing/2014/main" id="{A08D0780-32A8-4D69-8D32-ADDDFEB0DFBB}"/>
                  </a:ext>
                </a:extLst>
              </p:cNvPr>
              <p:cNvSpPr/>
              <p:nvPr/>
            </p:nvSpPr>
            <p:spPr>
              <a:xfrm>
                <a:off x="586671" y="0"/>
                <a:ext cx="143642" cy="516364"/>
              </a:xfrm>
              <a:custGeom>
                <a:avLst/>
                <a:gdLst/>
                <a:ahLst/>
                <a:cxnLst>
                  <a:cxn ang="0">
                    <a:pos x="wd2" y="hd2"/>
                  </a:cxn>
                  <a:cxn ang="5400000">
                    <a:pos x="wd2" y="hd2"/>
                  </a:cxn>
                  <a:cxn ang="10800000">
                    <a:pos x="wd2" y="hd2"/>
                  </a:cxn>
                  <a:cxn ang="16200000">
                    <a:pos x="wd2" y="hd2"/>
                  </a:cxn>
                </a:cxnLst>
                <a:rect l="0" t="0" r="r" b="b"/>
                <a:pathLst>
                  <a:path w="17311" h="21600" extrusionOk="0">
                    <a:moveTo>
                      <a:pt x="4444" y="0"/>
                    </a:moveTo>
                    <a:lnTo>
                      <a:pt x="0" y="1543"/>
                    </a:lnTo>
                    <a:cubicBezTo>
                      <a:pt x="14701" y="6645"/>
                      <a:pt x="14701" y="14952"/>
                      <a:pt x="0" y="20058"/>
                    </a:cubicBezTo>
                    <a:lnTo>
                      <a:pt x="4444" y="21600"/>
                    </a:lnTo>
                    <a:cubicBezTo>
                      <a:pt x="21600" y="15643"/>
                      <a:pt x="21600" y="5955"/>
                      <a:pt x="4444" y="0"/>
                    </a:cubicBezTo>
                    <a:cubicBezTo>
                      <a:pt x="4444" y="0"/>
                      <a:pt x="4444" y="0"/>
                      <a:pt x="4444" y="0"/>
                    </a:cubicBezTo>
                    <a:close/>
                  </a:path>
                </a:pathLst>
              </a:custGeom>
              <a:solidFill>
                <a:srgbClr val="DCDEE0"/>
              </a:solidFill>
              <a:ln w="12700" cap="flat">
                <a:noFill/>
                <a:miter lim="400000"/>
              </a:ln>
              <a:effectLst/>
            </p:spPr>
            <p:txBody>
              <a:bodyPr wrap="square" lIns="38100" tIns="38100" rIns="38100" bIns="38100" numCol="1" anchor="ctr">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sp>
            <p:nvSpPr>
              <p:cNvPr id="36" name="Shape 2766">
                <a:extLst>
                  <a:ext uri="{FF2B5EF4-FFF2-40B4-BE49-F238E27FC236}">
                    <a16:creationId xmlns:a16="http://schemas.microsoft.com/office/drawing/2014/main" id="{A35610F7-9DFC-44DF-9E79-71F7DA2553D1}"/>
                  </a:ext>
                </a:extLst>
              </p:cNvPr>
              <p:cNvSpPr/>
              <p:nvPr/>
            </p:nvSpPr>
            <p:spPr>
              <a:xfrm>
                <a:off x="208039" y="147014"/>
                <a:ext cx="82721" cy="221252"/>
              </a:xfrm>
              <a:custGeom>
                <a:avLst/>
                <a:gdLst/>
                <a:ahLst/>
                <a:cxnLst>
                  <a:cxn ang="0">
                    <a:pos x="wd2" y="hd2"/>
                  </a:cxn>
                  <a:cxn ang="5400000">
                    <a:pos x="wd2" y="hd2"/>
                  </a:cxn>
                  <a:cxn ang="10800000">
                    <a:pos x="wd2" y="hd2"/>
                  </a:cxn>
                  <a:cxn ang="16200000">
                    <a:pos x="wd2" y="hd2"/>
                  </a:cxn>
                </a:cxnLst>
                <a:rect l="0" t="0" r="r" b="b"/>
                <a:pathLst>
                  <a:path w="21600" h="21600" extrusionOk="0">
                    <a:moveTo>
                      <a:pt x="11970" y="0"/>
                    </a:moveTo>
                    <a:cubicBezTo>
                      <a:pt x="4256" y="2884"/>
                      <a:pt x="0" y="6718"/>
                      <a:pt x="0" y="10800"/>
                    </a:cubicBezTo>
                    <a:cubicBezTo>
                      <a:pt x="0" y="14883"/>
                      <a:pt x="4256" y="18716"/>
                      <a:pt x="11970" y="21600"/>
                    </a:cubicBezTo>
                    <a:lnTo>
                      <a:pt x="21600" y="18000"/>
                    </a:lnTo>
                    <a:cubicBezTo>
                      <a:pt x="16452" y="16076"/>
                      <a:pt x="13620" y="13520"/>
                      <a:pt x="13620" y="10800"/>
                    </a:cubicBezTo>
                    <a:cubicBezTo>
                      <a:pt x="13620" y="8080"/>
                      <a:pt x="16452" y="5519"/>
                      <a:pt x="21600" y="3600"/>
                    </a:cubicBezTo>
                    <a:cubicBezTo>
                      <a:pt x="21600" y="3600"/>
                      <a:pt x="11970" y="0"/>
                      <a:pt x="11970" y="0"/>
                    </a:cubicBezTo>
                    <a:close/>
                  </a:path>
                </a:pathLst>
              </a:custGeom>
              <a:solidFill>
                <a:srgbClr val="DCDEE0"/>
              </a:solidFill>
              <a:ln w="12700" cap="flat">
                <a:noFill/>
                <a:miter lim="400000"/>
              </a:ln>
              <a:effectLst/>
            </p:spPr>
            <p:txBody>
              <a:bodyPr wrap="square" lIns="38100" tIns="38100" rIns="38100" bIns="38100" numCol="1" anchor="ctr">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sp>
            <p:nvSpPr>
              <p:cNvPr id="37" name="Shape 2767">
                <a:extLst>
                  <a:ext uri="{FF2B5EF4-FFF2-40B4-BE49-F238E27FC236}">
                    <a16:creationId xmlns:a16="http://schemas.microsoft.com/office/drawing/2014/main" id="{18C16963-BC96-489D-A6B2-925661511303}"/>
                  </a:ext>
                </a:extLst>
              </p:cNvPr>
              <p:cNvSpPr/>
              <p:nvPr/>
            </p:nvSpPr>
            <p:spPr>
              <a:xfrm>
                <a:off x="104019" y="73507"/>
                <a:ext cx="113126" cy="368815"/>
              </a:xfrm>
              <a:custGeom>
                <a:avLst/>
                <a:gdLst/>
                <a:ahLst/>
                <a:cxnLst>
                  <a:cxn ang="0">
                    <a:pos x="wd2" y="hd2"/>
                  </a:cxn>
                  <a:cxn ang="5400000">
                    <a:pos x="wd2" y="hd2"/>
                  </a:cxn>
                  <a:cxn ang="10800000">
                    <a:pos x="wd2" y="hd2"/>
                  </a:cxn>
                  <a:cxn ang="16200000">
                    <a:pos x="wd2" y="hd2"/>
                  </a:cxn>
                </a:cxnLst>
                <a:rect l="0" t="0" r="r" b="b"/>
                <a:pathLst>
                  <a:path w="17638" h="21600" extrusionOk="0">
                    <a:moveTo>
                      <a:pt x="17638" y="2160"/>
                    </a:moveTo>
                    <a:lnTo>
                      <a:pt x="11888" y="0"/>
                    </a:lnTo>
                    <a:cubicBezTo>
                      <a:pt x="-3962" y="5957"/>
                      <a:pt x="-3962" y="15646"/>
                      <a:pt x="11888" y="21600"/>
                    </a:cubicBezTo>
                    <a:lnTo>
                      <a:pt x="17638" y="19440"/>
                    </a:lnTo>
                    <a:cubicBezTo>
                      <a:pt x="4956" y="14676"/>
                      <a:pt x="4956" y="6924"/>
                      <a:pt x="17638" y="2160"/>
                    </a:cubicBezTo>
                    <a:cubicBezTo>
                      <a:pt x="17638" y="2160"/>
                      <a:pt x="17638" y="2160"/>
                      <a:pt x="17638" y="2160"/>
                    </a:cubicBezTo>
                    <a:close/>
                  </a:path>
                </a:pathLst>
              </a:custGeom>
              <a:solidFill>
                <a:srgbClr val="DCDEE0"/>
              </a:solidFill>
              <a:ln w="12700" cap="flat">
                <a:noFill/>
                <a:miter lim="400000"/>
              </a:ln>
              <a:effectLst/>
            </p:spPr>
            <p:txBody>
              <a:bodyPr wrap="square" lIns="38100" tIns="38100" rIns="38100" bIns="38100" numCol="1" anchor="ctr">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sp>
            <p:nvSpPr>
              <p:cNvPr id="38" name="Shape 2768">
                <a:extLst>
                  <a:ext uri="{FF2B5EF4-FFF2-40B4-BE49-F238E27FC236}">
                    <a16:creationId xmlns:a16="http://schemas.microsoft.com/office/drawing/2014/main" id="{8E46DCE1-BD45-44C9-9412-5B698B680374}"/>
                  </a:ext>
                </a:extLst>
              </p:cNvPr>
              <p:cNvSpPr/>
              <p:nvPr/>
            </p:nvSpPr>
            <p:spPr>
              <a:xfrm>
                <a:off x="0" y="0"/>
                <a:ext cx="143606" cy="516364"/>
              </a:xfrm>
              <a:custGeom>
                <a:avLst/>
                <a:gdLst/>
                <a:ahLst/>
                <a:cxnLst>
                  <a:cxn ang="0">
                    <a:pos x="wd2" y="hd2"/>
                  </a:cxn>
                  <a:cxn ang="5400000">
                    <a:pos x="wd2" y="hd2"/>
                  </a:cxn>
                  <a:cxn ang="10800000">
                    <a:pos x="wd2" y="hd2"/>
                  </a:cxn>
                  <a:cxn ang="16200000">
                    <a:pos x="wd2" y="hd2"/>
                  </a:cxn>
                </a:cxnLst>
                <a:rect l="0" t="0" r="r" b="b"/>
                <a:pathLst>
                  <a:path w="17311" h="21600" extrusionOk="0">
                    <a:moveTo>
                      <a:pt x="17311" y="1543"/>
                    </a:moveTo>
                    <a:lnTo>
                      <a:pt x="12866" y="0"/>
                    </a:lnTo>
                    <a:cubicBezTo>
                      <a:pt x="-4289" y="5955"/>
                      <a:pt x="-4289" y="15643"/>
                      <a:pt x="12866" y="21600"/>
                    </a:cubicBezTo>
                    <a:lnTo>
                      <a:pt x="17311" y="20058"/>
                    </a:lnTo>
                    <a:cubicBezTo>
                      <a:pt x="2606" y="14952"/>
                      <a:pt x="2606" y="6645"/>
                      <a:pt x="17311" y="1543"/>
                    </a:cubicBezTo>
                    <a:cubicBezTo>
                      <a:pt x="17311" y="1543"/>
                      <a:pt x="17311" y="1543"/>
                      <a:pt x="17311" y="1543"/>
                    </a:cubicBezTo>
                    <a:close/>
                  </a:path>
                </a:pathLst>
              </a:custGeom>
              <a:solidFill>
                <a:srgbClr val="DCDEE0"/>
              </a:solidFill>
              <a:ln w="12700" cap="flat">
                <a:noFill/>
                <a:miter lim="400000"/>
              </a:ln>
              <a:effectLst/>
            </p:spPr>
            <p:txBody>
              <a:bodyPr wrap="square" lIns="38100" tIns="38100" rIns="38100" bIns="38100" numCol="1" anchor="ctr">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grpSp>
      </p:grpSp>
      <p:grpSp>
        <p:nvGrpSpPr>
          <p:cNvPr id="39" name="Group 5">
            <a:extLst>
              <a:ext uri="{FF2B5EF4-FFF2-40B4-BE49-F238E27FC236}">
                <a16:creationId xmlns:a16="http://schemas.microsoft.com/office/drawing/2014/main" id="{2F1ED676-EDFD-4888-AFA9-34881023E569}"/>
              </a:ext>
            </a:extLst>
          </p:cNvPr>
          <p:cNvGrpSpPr/>
          <p:nvPr/>
        </p:nvGrpSpPr>
        <p:grpSpPr>
          <a:xfrm>
            <a:off x="3530600" y="4572342"/>
            <a:ext cx="592615" cy="592614"/>
            <a:chOff x="3530600" y="4572342"/>
            <a:chExt cx="592615" cy="592614"/>
          </a:xfrm>
        </p:grpSpPr>
        <p:sp>
          <p:nvSpPr>
            <p:cNvPr id="40" name="Shape 2771">
              <a:extLst>
                <a:ext uri="{FF2B5EF4-FFF2-40B4-BE49-F238E27FC236}">
                  <a16:creationId xmlns:a16="http://schemas.microsoft.com/office/drawing/2014/main" id="{596958EE-B5C0-4ED1-9AF8-947997FD38ED}"/>
                </a:ext>
              </a:extLst>
            </p:cNvPr>
            <p:cNvSpPr/>
            <p:nvPr/>
          </p:nvSpPr>
          <p:spPr>
            <a:xfrm>
              <a:off x="3530600" y="4572342"/>
              <a:ext cx="592615" cy="59261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sp>
          <p:nvSpPr>
            <p:cNvPr id="41" name="Shape 2772">
              <a:extLst>
                <a:ext uri="{FF2B5EF4-FFF2-40B4-BE49-F238E27FC236}">
                  <a16:creationId xmlns:a16="http://schemas.microsoft.com/office/drawing/2014/main" id="{E5B4C26E-57AC-4F35-8BA2-9E0342949FA3}"/>
                </a:ext>
              </a:extLst>
            </p:cNvPr>
            <p:cNvSpPr/>
            <p:nvPr/>
          </p:nvSpPr>
          <p:spPr>
            <a:xfrm>
              <a:off x="3691227" y="4741082"/>
              <a:ext cx="271361" cy="241896"/>
            </a:xfrm>
            <a:custGeom>
              <a:avLst/>
              <a:gdLst/>
              <a:ahLst/>
              <a:cxnLst>
                <a:cxn ang="0">
                  <a:pos x="wd2" y="hd2"/>
                </a:cxn>
                <a:cxn ang="5400000">
                  <a:pos x="wd2" y="hd2"/>
                </a:cxn>
                <a:cxn ang="10800000">
                  <a:pos x="wd2" y="hd2"/>
                </a:cxn>
                <a:cxn ang="16200000">
                  <a:pos x="wd2" y="hd2"/>
                </a:cxn>
              </a:cxnLst>
              <a:rect l="0" t="0" r="r" b="b"/>
              <a:pathLst>
                <a:path w="21600" h="21482" extrusionOk="0">
                  <a:moveTo>
                    <a:pt x="20520" y="10845"/>
                  </a:moveTo>
                  <a:lnTo>
                    <a:pt x="17280" y="10845"/>
                  </a:lnTo>
                  <a:lnTo>
                    <a:pt x="17280" y="7836"/>
                  </a:lnTo>
                  <a:cubicBezTo>
                    <a:pt x="17280" y="7802"/>
                    <a:pt x="17273" y="7771"/>
                    <a:pt x="17271" y="7739"/>
                  </a:cubicBezTo>
                  <a:lnTo>
                    <a:pt x="19664" y="5069"/>
                  </a:lnTo>
                  <a:cubicBezTo>
                    <a:pt x="20085" y="4599"/>
                    <a:pt x="20085" y="3836"/>
                    <a:pt x="19664" y="3365"/>
                  </a:cubicBezTo>
                  <a:cubicBezTo>
                    <a:pt x="19242" y="2895"/>
                    <a:pt x="18558" y="2895"/>
                    <a:pt x="18136" y="3365"/>
                  </a:cubicBezTo>
                  <a:lnTo>
                    <a:pt x="15744" y="6035"/>
                  </a:lnTo>
                  <a:cubicBezTo>
                    <a:pt x="15714" y="6033"/>
                    <a:pt x="15687" y="6025"/>
                    <a:pt x="15657" y="6025"/>
                  </a:cubicBezTo>
                  <a:lnTo>
                    <a:pt x="5943" y="6025"/>
                  </a:lnTo>
                  <a:cubicBezTo>
                    <a:pt x="5913" y="6025"/>
                    <a:pt x="5886" y="6033"/>
                    <a:pt x="5856" y="6035"/>
                  </a:cubicBezTo>
                  <a:lnTo>
                    <a:pt x="3463" y="3365"/>
                  </a:lnTo>
                  <a:cubicBezTo>
                    <a:pt x="3042" y="2895"/>
                    <a:pt x="2358" y="2895"/>
                    <a:pt x="1936" y="3365"/>
                  </a:cubicBezTo>
                  <a:cubicBezTo>
                    <a:pt x="1515" y="3836"/>
                    <a:pt x="1515" y="4599"/>
                    <a:pt x="1936" y="5069"/>
                  </a:cubicBezTo>
                  <a:lnTo>
                    <a:pt x="4329" y="7739"/>
                  </a:lnTo>
                  <a:cubicBezTo>
                    <a:pt x="4327" y="7771"/>
                    <a:pt x="4320" y="7802"/>
                    <a:pt x="4320" y="7836"/>
                  </a:cubicBezTo>
                  <a:lnTo>
                    <a:pt x="4320" y="10845"/>
                  </a:lnTo>
                  <a:lnTo>
                    <a:pt x="1080" y="10845"/>
                  </a:lnTo>
                  <a:cubicBezTo>
                    <a:pt x="484" y="10845"/>
                    <a:pt x="0" y="11384"/>
                    <a:pt x="0" y="12050"/>
                  </a:cubicBezTo>
                  <a:cubicBezTo>
                    <a:pt x="0" y="12715"/>
                    <a:pt x="484" y="13255"/>
                    <a:pt x="1080" y="13255"/>
                  </a:cubicBezTo>
                  <a:lnTo>
                    <a:pt x="4320" y="13255"/>
                  </a:lnTo>
                  <a:cubicBezTo>
                    <a:pt x="4320" y="14194"/>
                    <a:pt x="4489" y="15087"/>
                    <a:pt x="4781" y="15910"/>
                  </a:cubicBezTo>
                  <a:cubicBezTo>
                    <a:pt x="4734" y="15948"/>
                    <a:pt x="4679" y="15970"/>
                    <a:pt x="4636" y="16017"/>
                  </a:cubicBezTo>
                  <a:lnTo>
                    <a:pt x="1581" y="19425"/>
                  </a:lnTo>
                  <a:cubicBezTo>
                    <a:pt x="1160" y="19896"/>
                    <a:pt x="1160" y="20659"/>
                    <a:pt x="1581" y="21130"/>
                  </a:cubicBezTo>
                  <a:cubicBezTo>
                    <a:pt x="2003" y="21600"/>
                    <a:pt x="2688" y="21600"/>
                    <a:pt x="3109" y="21130"/>
                  </a:cubicBezTo>
                  <a:lnTo>
                    <a:pt x="5919" y="17995"/>
                  </a:lnTo>
                  <a:cubicBezTo>
                    <a:pt x="6882" y="19226"/>
                    <a:pt x="8211" y="20093"/>
                    <a:pt x="9720" y="20376"/>
                  </a:cubicBezTo>
                  <a:lnTo>
                    <a:pt x="9720" y="8435"/>
                  </a:lnTo>
                  <a:lnTo>
                    <a:pt x="11880" y="8435"/>
                  </a:lnTo>
                  <a:lnTo>
                    <a:pt x="11880" y="20376"/>
                  </a:lnTo>
                  <a:cubicBezTo>
                    <a:pt x="13389" y="20093"/>
                    <a:pt x="14717" y="19226"/>
                    <a:pt x="15681" y="17995"/>
                  </a:cubicBezTo>
                  <a:lnTo>
                    <a:pt x="18491" y="21130"/>
                  </a:lnTo>
                  <a:cubicBezTo>
                    <a:pt x="18913" y="21600"/>
                    <a:pt x="19596" y="21600"/>
                    <a:pt x="20019" y="21130"/>
                  </a:cubicBezTo>
                  <a:cubicBezTo>
                    <a:pt x="20440" y="20659"/>
                    <a:pt x="20440" y="19896"/>
                    <a:pt x="20019" y="19425"/>
                  </a:cubicBezTo>
                  <a:lnTo>
                    <a:pt x="16964" y="16017"/>
                  </a:lnTo>
                  <a:cubicBezTo>
                    <a:pt x="16921" y="15970"/>
                    <a:pt x="16866" y="15948"/>
                    <a:pt x="16819" y="15910"/>
                  </a:cubicBezTo>
                  <a:cubicBezTo>
                    <a:pt x="17111" y="15087"/>
                    <a:pt x="17280" y="14194"/>
                    <a:pt x="17280" y="13255"/>
                  </a:cubicBezTo>
                  <a:lnTo>
                    <a:pt x="20520" y="13255"/>
                  </a:lnTo>
                  <a:cubicBezTo>
                    <a:pt x="21116" y="13255"/>
                    <a:pt x="21600" y="12715"/>
                    <a:pt x="21600" y="12050"/>
                  </a:cubicBezTo>
                  <a:cubicBezTo>
                    <a:pt x="21600" y="11384"/>
                    <a:pt x="21116" y="10845"/>
                    <a:pt x="20520" y="10845"/>
                  </a:cubicBezTo>
                  <a:close/>
                  <a:moveTo>
                    <a:pt x="10800" y="0"/>
                  </a:moveTo>
                  <a:cubicBezTo>
                    <a:pt x="8414" y="0"/>
                    <a:pt x="6480" y="2158"/>
                    <a:pt x="6480" y="4820"/>
                  </a:cubicBezTo>
                  <a:lnTo>
                    <a:pt x="15120" y="4820"/>
                  </a:lnTo>
                  <a:cubicBezTo>
                    <a:pt x="15120" y="2158"/>
                    <a:pt x="13186" y="0"/>
                    <a:pt x="10800" y="0"/>
                  </a:cubicBezTo>
                  <a:close/>
                </a:path>
              </a:pathLst>
            </a:custGeom>
            <a:solidFill>
              <a:srgbClr val="413B39"/>
            </a:solidFill>
            <a:ln w="12700" cap="flat">
              <a:noFill/>
              <a:miter lim="400000"/>
            </a:ln>
            <a:effectLst/>
          </p:spPr>
          <p:txBody>
            <a:bodyPr wrap="square" lIns="38100" tIns="38100" rIns="38100" bIns="38100" numCol="1" anchor="ctr">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solidFill>
                  <a:srgbClr val="413B39"/>
                </a:solidFill>
                <a:latin typeface="Arial" pitchFamily="34" charset="0"/>
                <a:ea typeface="微软雅黑 Light" panose="020B0502040204020203" pitchFamily="34" charset="-122"/>
                <a:cs typeface="+mn-ea"/>
                <a:sym typeface="Arial" pitchFamily="34" charset="0"/>
              </a:endParaRPr>
            </a:p>
          </p:txBody>
        </p:sp>
      </p:grpSp>
      <p:grpSp>
        <p:nvGrpSpPr>
          <p:cNvPr id="42" name="Group 2">
            <a:extLst>
              <a:ext uri="{FF2B5EF4-FFF2-40B4-BE49-F238E27FC236}">
                <a16:creationId xmlns:a16="http://schemas.microsoft.com/office/drawing/2014/main" id="{71369F10-13B0-46CE-BD71-469E3B5681D8}"/>
              </a:ext>
            </a:extLst>
          </p:cNvPr>
          <p:cNvGrpSpPr/>
          <p:nvPr/>
        </p:nvGrpSpPr>
        <p:grpSpPr>
          <a:xfrm>
            <a:off x="8068786" y="4572342"/>
            <a:ext cx="592614" cy="592614"/>
            <a:chOff x="8068786" y="4572342"/>
            <a:chExt cx="592614" cy="592614"/>
          </a:xfrm>
        </p:grpSpPr>
        <p:sp>
          <p:nvSpPr>
            <p:cNvPr id="43" name="Shape 2774">
              <a:extLst>
                <a:ext uri="{FF2B5EF4-FFF2-40B4-BE49-F238E27FC236}">
                  <a16:creationId xmlns:a16="http://schemas.microsoft.com/office/drawing/2014/main" id="{6E32AE96-5555-4D75-BADA-30F09A8E7FEF}"/>
                </a:ext>
              </a:extLst>
            </p:cNvPr>
            <p:cNvSpPr/>
            <p:nvPr/>
          </p:nvSpPr>
          <p:spPr>
            <a:xfrm>
              <a:off x="8068786" y="4572342"/>
              <a:ext cx="592614" cy="59261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sp>
          <p:nvSpPr>
            <p:cNvPr id="44" name="Shape 2775">
              <a:extLst>
                <a:ext uri="{FF2B5EF4-FFF2-40B4-BE49-F238E27FC236}">
                  <a16:creationId xmlns:a16="http://schemas.microsoft.com/office/drawing/2014/main" id="{F6B54C25-70F9-40C3-BBBD-2257D5BBFC08}"/>
                </a:ext>
              </a:extLst>
            </p:cNvPr>
            <p:cNvSpPr/>
            <p:nvPr/>
          </p:nvSpPr>
          <p:spPr>
            <a:xfrm>
              <a:off x="8270235" y="4738989"/>
              <a:ext cx="189714" cy="238379"/>
            </a:xfrm>
            <a:custGeom>
              <a:avLst/>
              <a:gdLst/>
              <a:ahLst/>
              <a:cxnLst>
                <a:cxn ang="0">
                  <a:pos x="wd2" y="hd2"/>
                </a:cxn>
                <a:cxn ang="5400000">
                  <a:pos x="wd2" y="hd2"/>
                </a:cxn>
                <a:cxn ang="10800000">
                  <a:pos x="wd2" y="hd2"/>
                </a:cxn>
                <a:cxn ang="16200000">
                  <a:pos x="wd2" y="hd2"/>
                </a:cxn>
              </a:cxnLst>
              <a:rect l="0" t="0" r="r" b="b"/>
              <a:pathLst>
                <a:path w="21013" h="21073" extrusionOk="0">
                  <a:moveTo>
                    <a:pt x="17465" y="6506"/>
                  </a:moveTo>
                  <a:cubicBezTo>
                    <a:pt x="16409" y="7764"/>
                    <a:pt x="15332" y="6878"/>
                    <a:pt x="13825" y="5995"/>
                  </a:cubicBezTo>
                  <a:cubicBezTo>
                    <a:pt x="12317" y="5116"/>
                    <a:pt x="10949" y="4574"/>
                    <a:pt x="12003" y="3316"/>
                  </a:cubicBezTo>
                  <a:cubicBezTo>
                    <a:pt x="13059" y="2059"/>
                    <a:pt x="15136" y="1752"/>
                    <a:pt x="16646" y="2634"/>
                  </a:cubicBezTo>
                  <a:cubicBezTo>
                    <a:pt x="18155" y="3514"/>
                    <a:pt x="18520" y="5248"/>
                    <a:pt x="17465" y="6506"/>
                  </a:cubicBezTo>
                  <a:close/>
                  <a:moveTo>
                    <a:pt x="20866" y="4864"/>
                  </a:moveTo>
                  <a:cubicBezTo>
                    <a:pt x="20189" y="1664"/>
                    <a:pt x="16529" y="-475"/>
                    <a:pt x="12692" y="90"/>
                  </a:cubicBezTo>
                  <a:cubicBezTo>
                    <a:pt x="8853" y="655"/>
                    <a:pt x="5612" y="3118"/>
                    <a:pt x="6290" y="6320"/>
                  </a:cubicBezTo>
                  <a:cubicBezTo>
                    <a:pt x="6434" y="7009"/>
                    <a:pt x="6839" y="8087"/>
                    <a:pt x="7317" y="8862"/>
                  </a:cubicBezTo>
                  <a:lnTo>
                    <a:pt x="347" y="17165"/>
                  </a:lnTo>
                  <a:cubicBezTo>
                    <a:pt x="89" y="17471"/>
                    <a:pt x="-56" y="18024"/>
                    <a:pt x="21" y="18391"/>
                  </a:cubicBezTo>
                  <a:lnTo>
                    <a:pt x="469" y="20510"/>
                  </a:lnTo>
                  <a:cubicBezTo>
                    <a:pt x="547" y="20878"/>
                    <a:pt x="970" y="21125"/>
                    <a:pt x="1412" y="21063"/>
                  </a:cubicBezTo>
                  <a:lnTo>
                    <a:pt x="3454" y="20761"/>
                  </a:lnTo>
                  <a:cubicBezTo>
                    <a:pt x="3896" y="20697"/>
                    <a:pt x="4456" y="20386"/>
                    <a:pt x="4699" y="20074"/>
                  </a:cubicBezTo>
                  <a:lnTo>
                    <a:pt x="7456" y="16514"/>
                  </a:lnTo>
                  <a:lnTo>
                    <a:pt x="7480" y="16491"/>
                  </a:lnTo>
                  <a:lnTo>
                    <a:pt x="9347" y="16216"/>
                  </a:lnTo>
                  <a:lnTo>
                    <a:pt x="12566" y="12045"/>
                  </a:lnTo>
                  <a:cubicBezTo>
                    <a:pt x="13624" y="12195"/>
                    <a:pt x="15142" y="12144"/>
                    <a:pt x="16039" y="12012"/>
                  </a:cubicBezTo>
                  <a:cubicBezTo>
                    <a:pt x="19875" y="11447"/>
                    <a:pt x="21544" y="8067"/>
                    <a:pt x="20866" y="4864"/>
                  </a:cubicBezTo>
                  <a:close/>
                </a:path>
              </a:pathLst>
            </a:custGeom>
            <a:solidFill>
              <a:srgbClr val="413B39"/>
            </a:solidFill>
            <a:ln w="12700" cap="flat">
              <a:noFill/>
              <a:miter lim="400000"/>
            </a:ln>
            <a:effectLst/>
          </p:spPr>
          <p:txBody>
            <a:bodyPr wrap="square" lIns="43656" tIns="43656" rIns="43656" bIns="43656" numCol="1" anchor="ctr">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grpSp>
      <p:grpSp>
        <p:nvGrpSpPr>
          <p:cNvPr id="3" name="组合 2"/>
          <p:cNvGrpSpPr/>
          <p:nvPr/>
        </p:nvGrpSpPr>
        <p:grpSpPr>
          <a:xfrm>
            <a:off x="4579563" y="2264363"/>
            <a:ext cx="2999777" cy="2999776"/>
            <a:chOff x="4579563" y="2264363"/>
            <a:chExt cx="2999777" cy="2999776"/>
          </a:xfrm>
        </p:grpSpPr>
        <p:sp>
          <p:nvSpPr>
            <p:cNvPr id="10" name="Shape 2728">
              <a:extLst>
                <a:ext uri="{FF2B5EF4-FFF2-40B4-BE49-F238E27FC236}">
                  <a16:creationId xmlns:a16="http://schemas.microsoft.com/office/drawing/2014/main" id="{44C86CCC-FBC8-4485-991C-E13EAF69E34E}"/>
                </a:ext>
              </a:extLst>
            </p:cNvPr>
            <p:cNvSpPr/>
            <p:nvPr/>
          </p:nvSpPr>
          <p:spPr>
            <a:xfrm flipH="1" flipV="1">
              <a:off x="5251561" y="2937227"/>
              <a:ext cx="412441" cy="412441"/>
            </a:xfrm>
            <a:prstGeom prst="line">
              <a:avLst/>
            </a:prstGeom>
            <a:ln w="25400">
              <a:solidFill>
                <a:srgbClr val="DCDEE0"/>
              </a:solidFill>
              <a:miter lim="400000"/>
            </a:ln>
          </p:spPr>
          <p:txBody>
            <a:bodyPr lIns="45719" rIns="45719"/>
            <a:lstStyle/>
            <a:p>
              <a:pPr lvl="0" defTabSz="457200">
                <a:spcBef>
                  <a:spcPts val="0"/>
                </a:spcBef>
                <a:defRPr sz="1200">
                  <a:solidFill>
                    <a:srgbClr val="000000"/>
                  </a:solidFill>
                  <a:latin typeface="Helvetica"/>
                  <a:ea typeface="Helvetica"/>
                  <a:cs typeface="Helvetica"/>
                  <a:sym typeface="Helvetica"/>
                </a:defRPr>
              </a:pPr>
              <a:endParaRPr dirty="0">
                <a:latin typeface="Arial" pitchFamily="34" charset="0"/>
                <a:ea typeface="微软雅黑 Light" panose="020B0502040204020203" pitchFamily="34" charset="-122"/>
                <a:cs typeface="+mn-ea"/>
                <a:sym typeface="Arial" pitchFamily="34" charset="0"/>
              </a:endParaRPr>
            </a:p>
          </p:txBody>
        </p:sp>
        <p:sp>
          <p:nvSpPr>
            <p:cNvPr id="11" name="Shape 2729">
              <a:extLst>
                <a:ext uri="{FF2B5EF4-FFF2-40B4-BE49-F238E27FC236}">
                  <a16:creationId xmlns:a16="http://schemas.microsoft.com/office/drawing/2014/main" id="{323EBD68-6582-465F-9CB6-52D5355831C0}"/>
                </a:ext>
              </a:extLst>
            </p:cNvPr>
            <p:cNvSpPr/>
            <p:nvPr/>
          </p:nvSpPr>
          <p:spPr>
            <a:xfrm flipV="1">
              <a:off x="6494900" y="2936361"/>
              <a:ext cx="412441" cy="412441"/>
            </a:xfrm>
            <a:prstGeom prst="line">
              <a:avLst/>
            </a:prstGeom>
            <a:ln w="25400">
              <a:solidFill>
                <a:srgbClr val="DCDEE0"/>
              </a:solidFill>
              <a:miter lim="400000"/>
            </a:ln>
          </p:spPr>
          <p:txBody>
            <a:bodyPr lIns="45719" rIns="45719"/>
            <a:lstStyle/>
            <a:p>
              <a:pPr lvl="0" defTabSz="457200">
                <a:spcBef>
                  <a:spcPts val="0"/>
                </a:spcBef>
                <a:defRPr sz="1200">
                  <a:solidFill>
                    <a:srgbClr val="000000"/>
                  </a:solidFill>
                  <a:latin typeface="Helvetica"/>
                  <a:ea typeface="Helvetica"/>
                  <a:cs typeface="Helvetica"/>
                  <a:sym typeface="Helvetica"/>
                </a:defRPr>
              </a:pPr>
              <a:endParaRPr dirty="0">
                <a:latin typeface="Arial" pitchFamily="34" charset="0"/>
                <a:ea typeface="微软雅黑 Light" panose="020B0502040204020203" pitchFamily="34" charset="-122"/>
                <a:cs typeface="+mn-ea"/>
                <a:sym typeface="Arial" pitchFamily="34" charset="0"/>
              </a:endParaRPr>
            </a:p>
          </p:txBody>
        </p:sp>
        <p:sp>
          <p:nvSpPr>
            <p:cNvPr id="12" name="Shape 2730">
              <a:extLst>
                <a:ext uri="{FF2B5EF4-FFF2-40B4-BE49-F238E27FC236}">
                  <a16:creationId xmlns:a16="http://schemas.microsoft.com/office/drawing/2014/main" id="{B506EDD9-F2AD-443B-AD59-39770DAD4DC6}"/>
                </a:ext>
              </a:extLst>
            </p:cNvPr>
            <p:cNvSpPr/>
            <p:nvPr/>
          </p:nvSpPr>
          <p:spPr>
            <a:xfrm>
              <a:off x="6495766" y="4179700"/>
              <a:ext cx="412441" cy="412441"/>
            </a:xfrm>
            <a:prstGeom prst="line">
              <a:avLst/>
            </a:prstGeom>
            <a:ln w="25400">
              <a:solidFill>
                <a:srgbClr val="DCDEE0"/>
              </a:solidFill>
              <a:miter lim="400000"/>
            </a:ln>
          </p:spPr>
          <p:txBody>
            <a:bodyPr lIns="45719" rIns="45719"/>
            <a:lstStyle/>
            <a:p>
              <a:pPr lvl="0" defTabSz="457200">
                <a:spcBef>
                  <a:spcPts val="0"/>
                </a:spcBef>
                <a:defRPr sz="1200">
                  <a:solidFill>
                    <a:srgbClr val="000000"/>
                  </a:solidFill>
                  <a:latin typeface="Helvetica"/>
                  <a:ea typeface="Helvetica"/>
                  <a:cs typeface="Helvetica"/>
                  <a:sym typeface="Helvetica"/>
                </a:defRPr>
              </a:pPr>
              <a:endParaRPr dirty="0">
                <a:latin typeface="Arial" pitchFamily="34" charset="0"/>
                <a:ea typeface="微软雅黑 Light" panose="020B0502040204020203" pitchFamily="34" charset="-122"/>
                <a:cs typeface="+mn-ea"/>
                <a:sym typeface="Arial" pitchFamily="34" charset="0"/>
              </a:endParaRPr>
            </a:p>
          </p:txBody>
        </p:sp>
        <p:sp>
          <p:nvSpPr>
            <p:cNvPr id="13" name="Shape 2731">
              <a:extLst>
                <a:ext uri="{FF2B5EF4-FFF2-40B4-BE49-F238E27FC236}">
                  <a16:creationId xmlns:a16="http://schemas.microsoft.com/office/drawing/2014/main" id="{A5086DB8-62FC-4E7D-BB8C-1A8B9CE27D41}"/>
                </a:ext>
              </a:extLst>
            </p:cNvPr>
            <p:cNvSpPr/>
            <p:nvPr/>
          </p:nvSpPr>
          <p:spPr>
            <a:xfrm flipH="1">
              <a:off x="5252428" y="4180566"/>
              <a:ext cx="412441" cy="412441"/>
            </a:xfrm>
            <a:prstGeom prst="line">
              <a:avLst/>
            </a:prstGeom>
            <a:ln w="25400">
              <a:solidFill>
                <a:srgbClr val="DCDEE0"/>
              </a:solidFill>
              <a:miter lim="400000"/>
            </a:ln>
          </p:spPr>
          <p:txBody>
            <a:bodyPr lIns="45719" rIns="45719"/>
            <a:lstStyle/>
            <a:p>
              <a:pPr lvl="0" defTabSz="457200">
                <a:spcBef>
                  <a:spcPts val="0"/>
                </a:spcBef>
                <a:defRPr sz="1200">
                  <a:solidFill>
                    <a:srgbClr val="000000"/>
                  </a:solidFill>
                  <a:latin typeface="Helvetica"/>
                  <a:ea typeface="Helvetica"/>
                  <a:cs typeface="Helvetica"/>
                  <a:sym typeface="Helvetica"/>
                </a:defRPr>
              </a:pPr>
              <a:endParaRPr dirty="0">
                <a:latin typeface="Arial" pitchFamily="34" charset="0"/>
                <a:ea typeface="微软雅黑 Light" panose="020B0502040204020203" pitchFamily="34" charset="-122"/>
                <a:cs typeface="+mn-ea"/>
                <a:sym typeface="Arial" pitchFamily="34" charset="0"/>
              </a:endParaRPr>
            </a:p>
          </p:txBody>
        </p:sp>
        <p:sp>
          <p:nvSpPr>
            <p:cNvPr id="15" name="Shape 2735">
              <a:extLst>
                <a:ext uri="{FF2B5EF4-FFF2-40B4-BE49-F238E27FC236}">
                  <a16:creationId xmlns:a16="http://schemas.microsoft.com/office/drawing/2014/main" id="{06582BDD-4089-4A40-8CBC-0EAE79AD7CFC}"/>
                </a:ext>
              </a:extLst>
            </p:cNvPr>
            <p:cNvSpPr/>
            <p:nvPr/>
          </p:nvSpPr>
          <p:spPr>
            <a:xfrm rot="18900000">
              <a:off x="4579563" y="2264364"/>
              <a:ext cx="787296" cy="787296"/>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D9D9D9"/>
            </a:solidFill>
            <a:ln w="12700" cap="flat">
              <a:noFill/>
              <a:miter lim="400000"/>
            </a:ln>
            <a:effectLst/>
          </p:spPr>
          <p:txBody>
            <a:bodyPr wrap="square" lIns="45719" tIns="45719" rIns="45719" bIns="45719" numCol="1" anchor="ctr">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sp>
          <p:nvSpPr>
            <p:cNvPr id="16" name="Shape 2738">
              <a:extLst>
                <a:ext uri="{FF2B5EF4-FFF2-40B4-BE49-F238E27FC236}">
                  <a16:creationId xmlns:a16="http://schemas.microsoft.com/office/drawing/2014/main" id="{BFF421EE-7425-48EA-B503-ECFFBF2A4950}"/>
                </a:ext>
              </a:extLst>
            </p:cNvPr>
            <p:cNvSpPr/>
            <p:nvPr/>
          </p:nvSpPr>
          <p:spPr>
            <a:xfrm rot="18900000">
              <a:off x="6792044" y="2264363"/>
              <a:ext cx="787296" cy="787296"/>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D9D9D9"/>
            </a:solidFill>
            <a:ln w="12700" cap="flat">
              <a:noFill/>
              <a:miter lim="400000"/>
            </a:ln>
            <a:effectLst/>
          </p:spPr>
          <p:txBody>
            <a:bodyPr wrap="square" lIns="45719" tIns="45719" rIns="45719" bIns="45719" numCol="1" anchor="ctr">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sp>
          <p:nvSpPr>
            <p:cNvPr id="17" name="Shape 2741">
              <a:extLst>
                <a:ext uri="{FF2B5EF4-FFF2-40B4-BE49-F238E27FC236}">
                  <a16:creationId xmlns:a16="http://schemas.microsoft.com/office/drawing/2014/main" id="{7590D47C-17F7-4DCA-BE12-4820EB10CF93}"/>
                </a:ext>
              </a:extLst>
            </p:cNvPr>
            <p:cNvSpPr/>
            <p:nvPr/>
          </p:nvSpPr>
          <p:spPr>
            <a:xfrm rot="18900000">
              <a:off x="6792044" y="4476842"/>
              <a:ext cx="787296" cy="787296"/>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D9D9D9"/>
            </a:solidFill>
            <a:ln w="12700" cap="flat">
              <a:noFill/>
              <a:miter lim="400000"/>
            </a:ln>
            <a:effectLst/>
          </p:spPr>
          <p:txBody>
            <a:bodyPr wrap="square" lIns="45719" tIns="45719" rIns="45719" bIns="45719" numCol="1" anchor="ctr">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sp>
          <p:nvSpPr>
            <p:cNvPr id="18" name="Shape 2744">
              <a:extLst>
                <a:ext uri="{FF2B5EF4-FFF2-40B4-BE49-F238E27FC236}">
                  <a16:creationId xmlns:a16="http://schemas.microsoft.com/office/drawing/2014/main" id="{D7CB01B7-31B7-44B5-A8D2-D04E3A361341}"/>
                </a:ext>
              </a:extLst>
            </p:cNvPr>
            <p:cNvSpPr/>
            <p:nvPr/>
          </p:nvSpPr>
          <p:spPr>
            <a:xfrm rot="18900000">
              <a:off x="4579564" y="4476843"/>
              <a:ext cx="787296" cy="787296"/>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D9D9D9"/>
            </a:solidFill>
            <a:ln w="12700" cap="flat">
              <a:noFill/>
              <a:miter lim="400000"/>
            </a:ln>
            <a:effectLst/>
          </p:spPr>
          <p:txBody>
            <a:bodyPr wrap="square" lIns="45719" tIns="45719" rIns="45719" bIns="45719" numCol="1" anchor="ctr">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sp>
          <p:nvSpPr>
            <p:cNvPr id="51" name="Content Placeholder 1">
              <a:extLst>
                <a:ext uri="{FF2B5EF4-FFF2-40B4-BE49-F238E27FC236}">
                  <a16:creationId xmlns:a16="http://schemas.microsoft.com/office/drawing/2014/main" id="{71793800-F366-450C-B78D-B93EF29C20ED}"/>
                </a:ext>
              </a:extLst>
            </p:cNvPr>
            <p:cNvSpPr txBox="1">
              <a:spLocks/>
            </p:cNvSpPr>
            <p:nvPr/>
          </p:nvSpPr>
          <p:spPr>
            <a:xfrm>
              <a:off x="4706344" y="2498119"/>
              <a:ext cx="515622" cy="292100"/>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200" dirty="0">
                  <a:solidFill>
                    <a:schemeClr val="bg1"/>
                  </a:solidFill>
                  <a:latin typeface="Arial" pitchFamily="34" charset="0"/>
                  <a:ea typeface="微软雅黑 Light" panose="020B0502040204020203" pitchFamily="34" charset="-122"/>
                  <a:cs typeface="+mn-ea"/>
                  <a:sym typeface="Arial" pitchFamily="34" charset="0"/>
                </a:rPr>
                <a:t>5</a:t>
              </a:r>
              <a:endParaRPr lang="id-ID" sz="2200" dirty="0">
                <a:solidFill>
                  <a:schemeClr val="bg1"/>
                </a:solidFill>
                <a:latin typeface="Arial" pitchFamily="34" charset="0"/>
                <a:ea typeface="微软雅黑 Light" panose="020B0502040204020203" pitchFamily="34" charset="-122"/>
                <a:cs typeface="+mn-ea"/>
                <a:sym typeface="Arial" pitchFamily="34" charset="0"/>
              </a:endParaRPr>
            </a:p>
          </p:txBody>
        </p:sp>
        <p:sp>
          <p:nvSpPr>
            <p:cNvPr id="52" name="Content Placeholder 1">
              <a:extLst>
                <a:ext uri="{FF2B5EF4-FFF2-40B4-BE49-F238E27FC236}">
                  <a16:creationId xmlns:a16="http://schemas.microsoft.com/office/drawing/2014/main" id="{3B69E07B-B2C6-492B-9BDF-10356F6104ED}"/>
                </a:ext>
              </a:extLst>
            </p:cNvPr>
            <p:cNvSpPr txBox="1">
              <a:spLocks/>
            </p:cNvSpPr>
            <p:nvPr/>
          </p:nvSpPr>
          <p:spPr>
            <a:xfrm>
              <a:off x="6930378" y="2523519"/>
              <a:ext cx="515622" cy="292100"/>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200" dirty="0">
                  <a:solidFill>
                    <a:schemeClr val="bg1"/>
                  </a:solidFill>
                  <a:latin typeface="Arial" pitchFamily="34" charset="0"/>
                  <a:ea typeface="微软雅黑 Light" panose="020B0502040204020203" pitchFamily="34" charset="-122"/>
                  <a:cs typeface="+mn-ea"/>
                  <a:sym typeface="Arial" pitchFamily="34" charset="0"/>
                </a:rPr>
                <a:t>6</a:t>
              </a:r>
              <a:endParaRPr lang="id-ID" sz="2200" dirty="0">
                <a:solidFill>
                  <a:schemeClr val="bg1"/>
                </a:solidFill>
                <a:latin typeface="Arial" pitchFamily="34" charset="0"/>
                <a:ea typeface="微软雅黑 Light" panose="020B0502040204020203" pitchFamily="34" charset="-122"/>
                <a:cs typeface="+mn-ea"/>
                <a:sym typeface="Arial" pitchFamily="34" charset="0"/>
              </a:endParaRPr>
            </a:p>
          </p:txBody>
        </p:sp>
        <p:sp>
          <p:nvSpPr>
            <p:cNvPr id="53" name="Content Placeholder 1">
              <a:extLst>
                <a:ext uri="{FF2B5EF4-FFF2-40B4-BE49-F238E27FC236}">
                  <a16:creationId xmlns:a16="http://schemas.microsoft.com/office/drawing/2014/main" id="{5117C3EE-CB79-41C7-947C-801C4DC8B40E}"/>
                </a:ext>
              </a:extLst>
            </p:cNvPr>
            <p:cNvSpPr txBox="1">
              <a:spLocks/>
            </p:cNvSpPr>
            <p:nvPr/>
          </p:nvSpPr>
          <p:spPr>
            <a:xfrm>
              <a:off x="6930378" y="4730112"/>
              <a:ext cx="515622" cy="292100"/>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200" dirty="0">
                  <a:solidFill>
                    <a:schemeClr val="bg1"/>
                  </a:solidFill>
                  <a:latin typeface="Arial" pitchFamily="34" charset="0"/>
                  <a:ea typeface="微软雅黑 Light" panose="020B0502040204020203" pitchFamily="34" charset="-122"/>
                  <a:cs typeface="+mn-ea"/>
                  <a:sym typeface="Arial" pitchFamily="34" charset="0"/>
                </a:rPr>
                <a:t>8</a:t>
              </a:r>
              <a:endParaRPr lang="id-ID" sz="2200" dirty="0">
                <a:solidFill>
                  <a:schemeClr val="bg1"/>
                </a:solidFill>
                <a:latin typeface="Arial" pitchFamily="34" charset="0"/>
                <a:ea typeface="微软雅黑 Light" panose="020B0502040204020203" pitchFamily="34" charset="-122"/>
                <a:cs typeface="+mn-ea"/>
                <a:sym typeface="Arial" pitchFamily="34" charset="0"/>
              </a:endParaRPr>
            </a:p>
          </p:txBody>
        </p:sp>
        <p:sp>
          <p:nvSpPr>
            <p:cNvPr id="54" name="Content Placeholder 1">
              <a:extLst>
                <a:ext uri="{FF2B5EF4-FFF2-40B4-BE49-F238E27FC236}">
                  <a16:creationId xmlns:a16="http://schemas.microsoft.com/office/drawing/2014/main" id="{865B6DFF-5F65-4C52-853F-C3A0551227BB}"/>
                </a:ext>
              </a:extLst>
            </p:cNvPr>
            <p:cNvSpPr txBox="1">
              <a:spLocks/>
            </p:cNvSpPr>
            <p:nvPr/>
          </p:nvSpPr>
          <p:spPr>
            <a:xfrm>
              <a:off x="4706344" y="4745887"/>
              <a:ext cx="515622" cy="292100"/>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200" dirty="0">
                  <a:solidFill>
                    <a:schemeClr val="bg1"/>
                  </a:solidFill>
                  <a:latin typeface="Arial" pitchFamily="34" charset="0"/>
                  <a:ea typeface="微软雅黑 Light" panose="020B0502040204020203" pitchFamily="34" charset="-122"/>
                  <a:cs typeface="+mn-ea"/>
                  <a:sym typeface="Arial" pitchFamily="34" charset="0"/>
                </a:rPr>
                <a:t>7</a:t>
              </a:r>
              <a:endParaRPr lang="id-ID" sz="2200" dirty="0">
                <a:solidFill>
                  <a:schemeClr val="bg1"/>
                </a:solidFill>
                <a:latin typeface="Arial" pitchFamily="34" charset="0"/>
                <a:ea typeface="微软雅黑 Light" panose="020B0502040204020203" pitchFamily="34" charset="-122"/>
                <a:cs typeface="+mn-ea"/>
                <a:sym typeface="Arial" pitchFamily="34" charset="0"/>
              </a:endParaRPr>
            </a:p>
          </p:txBody>
        </p:sp>
      </p:grpSp>
      <p:grpSp>
        <p:nvGrpSpPr>
          <p:cNvPr id="2" name="组合 1"/>
          <p:cNvGrpSpPr/>
          <p:nvPr/>
        </p:nvGrpSpPr>
        <p:grpSpPr>
          <a:xfrm>
            <a:off x="5197071" y="2881871"/>
            <a:ext cx="1764759" cy="1764759"/>
            <a:chOff x="5197071" y="2881871"/>
            <a:chExt cx="1764759" cy="1764759"/>
          </a:xfrm>
        </p:grpSpPr>
        <p:sp>
          <p:nvSpPr>
            <p:cNvPr id="14" name="Shape 2732">
              <a:extLst>
                <a:ext uri="{FF2B5EF4-FFF2-40B4-BE49-F238E27FC236}">
                  <a16:creationId xmlns:a16="http://schemas.microsoft.com/office/drawing/2014/main" id="{43C0021C-D4AD-4CE8-991E-3BB786A853E1}"/>
                </a:ext>
              </a:extLst>
            </p:cNvPr>
            <p:cNvSpPr/>
            <p:nvPr/>
          </p:nvSpPr>
          <p:spPr>
            <a:xfrm rot="18900000">
              <a:off x="5197071" y="2881871"/>
              <a:ext cx="1764759" cy="1764759"/>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413B39"/>
            </a:solidFill>
            <a:ln w="12700" cap="flat">
              <a:noFill/>
              <a:miter lim="400000"/>
            </a:ln>
            <a:effectLst/>
          </p:spPr>
          <p:txBody>
            <a:bodyPr wrap="square" lIns="45719" tIns="45719" rIns="45719" bIns="45719" numCol="1" anchor="ctr">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sp>
          <p:nvSpPr>
            <p:cNvPr id="56" name="Content Placeholder 1">
              <a:extLst>
                <a:ext uri="{FF2B5EF4-FFF2-40B4-BE49-F238E27FC236}">
                  <a16:creationId xmlns:a16="http://schemas.microsoft.com/office/drawing/2014/main" id="{F20F5216-2D90-4E47-9C22-84BB2BAC5D90}"/>
                </a:ext>
              </a:extLst>
            </p:cNvPr>
            <p:cNvSpPr txBox="1">
              <a:spLocks/>
            </p:cNvSpPr>
            <p:nvPr/>
          </p:nvSpPr>
          <p:spPr>
            <a:xfrm>
              <a:off x="5328984" y="3602837"/>
              <a:ext cx="1500931" cy="292100"/>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200" dirty="0">
                  <a:solidFill>
                    <a:schemeClr val="bg1"/>
                  </a:solidFill>
                  <a:latin typeface="Arial" pitchFamily="34" charset="0"/>
                  <a:ea typeface="微软雅黑 Light" panose="020B0502040204020203" pitchFamily="34" charset="-122"/>
                  <a:cs typeface="+mn-ea"/>
                  <a:sym typeface="Arial" pitchFamily="34" charset="0"/>
                </a:rPr>
                <a:t>其他特色</a:t>
              </a:r>
              <a:endParaRPr lang="id-ID" sz="2200" dirty="0">
                <a:solidFill>
                  <a:schemeClr val="bg1"/>
                </a:solidFill>
                <a:latin typeface="Arial" pitchFamily="34" charset="0"/>
                <a:ea typeface="微软雅黑 Light" panose="020B0502040204020203" pitchFamily="34" charset="-122"/>
                <a:cs typeface="+mn-ea"/>
                <a:sym typeface="Arial" pitchFamily="34" charset="0"/>
              </a:endParaRPr>
            </a:p>
          </p:txBody>
        </p:sp>
      </p:grpSp>
      <p:sp>
        <p:nvSpPr>
          <p:cNvPr id="61" name="文本框 60">
            <a:extLst>
              <a:ext uri="{FF2B5EF4-FFF2-40B4-BE49-F238E27FC236}">
                <a16:creationId xmlns:a16="http://schemas.microsoft.com/office/drawing/2014/main" id="{366EE992-88B5-4CE6-A413-EBE98A32F1AE}"/>
              </a:ext>
            </a:extLst>
          </p:cNvPr>
          <p:cNvSpPr txBox="1"/>
          <p:nvPr/>
        </p:nvSpPr>
        <p:spPr>
          <a:xfrm>
            <a:off x="968024" y="2128366"/>
            <a:ext cx="2339102" cy="461665"/>
          </a:xfrm>
          <a:prstGeom prst="rect">
            <a:avLst/>
          </a:prstGeom>
          <a:noFill/>
        </p:spPr>
        <p:txBody>
          <a:bodyPr wrap="none" rtlCol="0">
            <a:spAutoFit/>
          </a:bodyPr>
          <a:lstStyle/>
          <a:p>
            <a:pPr algn="r"/>
            <a:r>
              <a:rPr lang="zh-CN" altLang="en-US" sz="2400" b="1" dirty="0">
                <a:solidFill>
                  <a:schemeClr val="tx1">
                    <a:lumMod val="75000"/>
                    <a:lumOff val="25000"/>
                  </a:schemeClr>
                </a:solidFill>
                <a:latin typeface="微软雅黑 Light" panose="020B0502040204020203" pitchFamily="34" charset="-122"/>
                <a:ea typeface="微软雅黑 Light" panose="020B0502040204020203" pitchFamily="34" charset="-122"/>
              </a:rPr>
              <a:t>图片插入及优化</a:t>
            </a:r>
          </a:p>
        </p:txBody>
      </p:sp>
      <p:sp>
        <p:nvSpPr>
          <p:cNvPr id="62" name="矩形 61">
            <a:extLst>
              <a:ext uri="{FF2B5EF4-FFF2-40B4-BE49-F238E27FC236}">
                <a16:creationId xmlns:a16="http://schemas.microsoft.com/office/drawing/2014/main" id="{07E5A16C-BB01-4F48-B36D-0B839FFAABDE}"/>
              </a:ext>
            </a:extLst>
          </p:cNvPr>
          <p:cNvSpPr/>
          <p:nvPr/>
        </p:nvSpPr>
        <p:spPr>
          <a:xfrm>
            <a:off x="883226" y="2523519"/>
            <a:ext cx="2427240" cy="461665"/>
          </a:xfrm>
          <a:prstGeom prst="rect">
            <a:avLst/>
          </a:prstGeom>
        </p:spPr>
        <p:txBody>
          <a:bodyPr wrap="square">
            <a:spAutoFit/>
          </a:bodyPr>
          <a:lstStyle/>
          <a:p>
            <a:r>
              <a:rPr lang="zh-CN" altLang="en-US" sz="1200" dirty="0">
                <a:solidFill>
                  <a:schemeClr val="tx1">
                    <a:lumMod val="50000"/>
                    <a:lumOff val="50000"/>
                  </a:schemeClr>
                </a:solidFill>
                <a:ea typeface="微软雅黑 Light" panose="020B0502040204020203" pitchFamily="34" charset="-122"/>
              </a:rPr>
              <a:t>在作业的流程中，可以插入图片并对图片的清晰度进行优化。</a:t>
            </a:r>
          </a:p>
        </p:txBody>
      </p:sp>
      <p:sp>
        <p:nvSpPr>
          <p:cNvPr id="63" name="文本框 62">
            <a:extLst>
              <a:ext uri="{FF2B5EF4-FFF2-40B4-BE49-F238E27FC236}">
                <a16:creationId xmlns:a16="http://schemas.microsoft.com/office/drawing/2014/main" id="{33993B16-6EED-40E6-A699-2785B3137DAC}"/>
              </a:ext>
            </a:extLst>
          </p:cNvPr>
          <p:cNvSpPr txBox="1"/>
          <p:nvPr/>
        </p:nvSpPr>
        <p:spPr>
          <a:xfrm>
            <a:off x="957924" y="4385709"/>
            <a:ext cx="2339102" cy="461665"/>
          </a:xfrm>
          <a:prstGeom prst="rect">
            <a:avLst/>
          </a:prstGeom>
          <a:noFill/>
        </p:spPr>
        <p:txBody>
          <a:bodyPr wrap="none" rtlCol="0">
            <a:spAutoFit/>
          </a:bodyPr>
          <a:lstStyle/>
          <a:p>
            <a:pPr algn="r"/>
            <a:r>
              <a:rPr lang="zh-CN" altLang="en-US" sz="2400" b="1" dirty="0">
                <a:solidFill>
                  <a:schemeClr val="tx1">
                    <a:lumMod val="75000"/>
                    <a:lumOff val="25000"/>
                  </a:schemeClr>
                </a:solidFill>
                <a:latin typeface="微软雅黑 Light" panose="020B0502040204020203" pitchFamily="34" charset="-122"/>
                <a:ea typeface="微软雅黑 Light" panose="020B0502040204020203" pitchFamily="34" charset="-122"/>
              </a:rPr>
              <a:t>友好的信息提示</a:t>
            </a:r>
          </a:p>
        </p:txBody>
      </p:sp>
      <p:sp>
        <p:nvSpPr>
          <p:cNvPr id="64" name="矩形 63">
            <a:extLst>
              <a:ext uri="{FF2B5EF4-FFF2-40B4-BE49-F238E27FC236}">
                <a16:creationId xmlns:a16="http://schemas.microsoft.com/office/drawing/2014/main" id="{2676C62A-3AD7-427A-BD53-89E5FC5E9281}"/>
              </a:ext>
            </a:extLst>
          </p:cNvPr>
          <p:cNvSpPr/>
          <p:nvPr/>
        </p:nvSpPr>
        <p:spPr>
          <a:xfrm>
            <a:off x="873128" y="4780862"/>
            <a:ext cx="2427240" cy="646331"/>
          </a:xfrm>
          <a:prstGeom prst="rect">
            <a:avLst/>
          </a:prstGeom>
        </p:spPr>
        <p:txBody>
          <a:bodyPr wrap="square">
            <a:spAutoFit/>
          </a:bodyPr>
          <a:lstStyle/>
          <a:p>
            <a:pPr algn="r"/>
            <a:r>
              <a:rPr lang="zh-CN" altLang="en-US" sz="1200" dirty="0">
                <a:solidFill>
                  <a:schemeClr val="tx1">
                    <a:lumMod val="75000"/>
                    <a:lumOff val="25000"/>
                  </a:schemeClr>
                </a:solidFill>
                <a:ea typeface="微软雅黑 Light" panose="020B0502040204020203" pitchFamily="34" charset="-122"/>
              </a:rPr>
              <a:t>在用户进行不当操作时，产品可对用户操作进行提示，如输入不能为空，输入错误等提示。</a:t>
            </a:r>
          </a:p>
        </p:txBody>
      </p:sp>
      <p:sp>
        <p:nvSpPr>
          <p:cNvPr id="65" name="文本框 64">
            <a:extLst>
              <a:ext uri="{FF2B5EF4-FFF2-40B4-BE49-F238E27FC236}">
                <a16:creationId xmlns:a16="http://schemas.microsoft.com/office/drawing/2014/main" id="{16FFE319-445B-4B4D-943B-76F5DB4DD8CC}"/>
              </a:ext>
            </a:extLst>
          </p:cNvPr>
          <p:cNvSpPr txBox="1"/>
          <p:nvPr/>
        </p:nvSpPr>
        <p:spPr>
          <a:xfrm>
            <a:off x="8912986" y="2164235"/>
            <a:ext cx="800219" cy="461665"/>
          </a:xfrm>
          <a:prstGeom prst="rect">
            <a:avLst/>
          </a:prstGeom>
          <a:noFill/>
        </p:spPr>
        <p:txBody>
          <a:bodyPr wrap="none" rtlCol="0">
            <a:spAutoFit/>
          </a:bodyPr>
          <a:lstStyle/>
          <a:p>
            <a:r>
              <a:rPr lang="zh-CN" altLang="en-US" sz="2400" b="1" dirty="0">
                <a:solidFill>
                  <a:schemeClr val="tx1">
                    <a:lumMod val="75000"/>
                    <a:lumOff val="25000"/>
                  </a:schemeClr>
                </a:solidFill>
                <a:latin typeface="微软雅黑 Light" panose="020B0502040204020203" pitchFamily="34" charset="-122"/>
                <a:ea typeface="微软雅黑 Light" panose="020B0502040204020203" pitchFamily="34" charset="-122"/>
              </a:rPr>
              <a:t>筛选</a:t>
            </a:r>
          </a:p>
        </p:txBody>
      </p:sp>
      <p:sp>
        <p:nvSpPr>
          <p:cNvPr id="66" name="矩形 65">
            <a:extLst>
              <a:ext uri="{FF2B5EF4-FFF2-40B4-BE49-F238E27FC236}">
                <a16:creationId xmlns:a16="http://schemas.microsoft.com/office/drawing/2014/main" id="{377208E7-6CEF-4D93-A6B7-5AAC4AD61656}"/>
              </a:ext>
            </a:extLst>
          </p:cNvPr>
          <p:cNvSpPr/>
          <p:nvPr/>
        </p:nvSpPr>
        <p:spPr>
          <a:xfrm>
            <a:off x="8912986" y="2559388"/>
            <a:ext cx="2427240" cy="830997"/>
          </a:xfrm>
          <a:prstGeom prst="rect">
            <a:avLst/>
          </a:prstGeom>
        </p:spPr>
        <p:txBody>
          <a:bodyPr wrap="square">
            <a:spAutoFit/>
          </a:bodyPr>
          <a:lstStyle/>
          <a:p>
            <a:r>
              <a:rPr lang="zh-CN" altLang="en-US" sz="1200" dirty="0">
                <a:solidFill>
                  <a:schemeClr val="tx1">
                    <a:lumMod val="75000"/>
                    <a:lumOff val="25000"/>
                  </a:schemeClr>
                </a:solidFill>
                <a:ea typeface="微软雅黑 Light" panose="020B0502040204020203" pitchFamily="34" charset="-122"/>
              </a:rPr>
              <a:t>学生已提交，未提交，迟交作业有明显的区分标记。学生可以对其进行筛选。同时用户可对已结课和未结课课程进行筛选。</a:t>
            </a:r>
          </a:p>
        </p:txBody>
      </p:sp>
      <p:sp>
        <p:nvSpPr>
          <p:cNvPr id="67" name="文本框 66">
            <a:extLst>
              <a:ext uri="{FF2B5EF4-FFF2-40B4-BE49-F238E27FC236}">
                <a16:creationId xmlns:a16="http://schemas.microsoft.com/office/drawing/2014/main" id="{16D804D5-9C40-42FF-B20F-01B6B5CA5B6D}"/>
              </a:ext>
            </a:extLst>
          </p:cNvPr>
          <p:cNvSpPr txBox="1"/>
          <p:nvPr/>
        </p:nvSpPr>
        <p:spPr>
          <a:xfrm>
            <a:off x="8933062" y="4303893"/>
            <a:ext cx="1723549" cy="461665"/>
          </a:xfrm>
          <a:prstGeom prst="rect">
            <a:avLst/>
          </a:prstGeom>
          <a:noFill/>
        </p:spPr>
        <p:txBody>
          <a:bodyPr wrap="none" rtlCol="0">
            <a:spAutoFit/>
          </a:bodyPr>
          <a:lstStyle/>
          <a:p>
            <a:r>
              <a:rPr lang="zh-CN" altLang="en-US" sz="2400" b="1" dirty="0">
                <a:solidFill>
                  <a:schemeClr val="tx1">
                    <a:lumMod val="75000"/>
                    <a:lumOff val="25000"/>
                  </a:schemeClr>
                </a:solidFill>
                <a:latin typeface="微软雅黑 Light" panose="020B0502040204020203" pitchFamily="34" charset="-122"/>
                <a:ea typeface="微软雅黑 Light" panose="020B0502040204020203" pitchFamily="34" charset="-122"/>
              </a:rPr>
              <a:t>图片转文本</a:t>
            </a:r>
          </a:p>
        </p:txBody>
      </p:sp>
      <p:sp>
        <p:nvSpPr>
          <p:cNvPr id="68" name="矩形 67">
            <a:extLst>
              <a:ext uri="{FF2B5EF4-FFF2-40B4-BE49-F238E27FC236}">
                <a16:creationId xmlns:a16="http://schemas.microsoft.com/office/drawing/2014/main" id="{7F359088-A7C9-4C8C-BD3E-EAB3286AF566}"/>
              </a:ext>
            </a:extLst>
          </p:cNvPr>
          <p:cNvSpPr/>
          <p:nvPr/>
        </p:nvSpPr>
        <p:spPr>
          <a:xfrm>
            <a:off x="8933062" y="4699046"/>
            <a:ext cx="2427240" cy="461665"/>
          </a:xfrm>
          <a:prstGeom prst="rect">
            <a:avLst/>
          </a:prstGeom>
        </p:spPr>
        <p:txBody>
          <a:bodyPr wrap="square">
            <a:spAutoFit/>
          </a:bodyPr>
          <a:lstStyle/>
          <a:p>
            <a:r>
              <a:rPr lang="zh-CN" altLang="en-US" sz="1200" dirty="0">
                <a:solidFill>
                  <a:schemeClr val="tx1">
                    <a:lumMod val="50000"/>
                    <a:lumOff val="50000"/>
                  </a:schemeClr>
                </a:solidFill>
                <a:ea typeface="微软雅黑 Light" panose="020B0502040204020203" pitchFamily="34" charset="-122"/>
              </a:rPr>
              <a:t>当用户插入图片时，可选择性地进行图片转文本操作。</a:t>
            </a:r>
          </a:p>
        </p:txBody>
      </p:sp>
      <p:sp>
        <p:nvSpPr>
          <p:cNvPr id="69" name="文本框 68"/>
          <p:cNvSpPr txBox="1"/>
          <p:nvPr/>
        </p:nvSpPr>
        <p:spPr>
          <a:xfrm>
            <a:off x="341072" y="470465"/>
            <a:ext cx="2760316" cy="584775"/>
          </a:xfrm>
          <a:prstGeom prst="rect">
            <a:avLst/>
          </a:prstGeom>
          <a:noFill/>
        </p:spPr>
        <p:txBody>
          <a:bodyPr wrap="square" rtlCol="0">
            <a:spAutoFit/>
          </a:bodyPr>
          <a:lstStyle/>
          <a:p>
            <a:pPr algn="ctr"/>
            <a:r>
              <a:rPr lang="zh-CN" altLang="en-US" sz="3200" dirty="0">
                <a:solidFill>
                  <a:srgbClr val="413B39"/>
                </a:solidFill>
                <a:latin typeface="微软雅黑 Light" panose="020B0502040204020203" pitchFamily="34" charset="-122"/>
                <a:ea typeface="微软雅黑 Light" panose="020B0502040204020203" pitchFamily="34" charset="-122"/>
              </a:rPr>
              <a:t>产品特色</a:t>
            </a:r>
          </a:p>
        </p:txBody>
      </p:sp>
      <p:sp>
        <p:nvSpPr>
          <p:cNvPr id="70" name="任意多边形 69"/>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Tree>
    <p:extLst>
      <p:ext uri="{BB962C8B-B14F-4D97-AF65-F5344CB8AC3E}">
        <p14:creationId xmlns:p14="http://schemas.microsoft.com/office/powerpoint/2010/main" val="40128133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37"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arn(outVertical)">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29"/>
                                        </p:tgtEl>
                                        <p:attrNameLst>
                                          <p:attrName>style.visibility</p:attrName>
                                        </p:attrNameLst>
                                      </p:cBhvr>
                                      <p:to>
                                        <p:strVal val="visible"/>
                                      </p:to>
                                    </p:set>
                                    <p:anim calcmode="lin" valueType="num">
                                      <p:cBhvr>
                                        <p:cTn id="26" dur="500" fill="hold"/>
                                        <p:tgtEl>
                                          <p:spTgt spid="29"/>
                                        </p:tgtEl>
                                        <p:attrNameLst>
                                          <p:attrName>ppt_w</p:attrName>
                                        </p:attrNameLst>
                                      </p:cBhvr>
                                      <p:tavLst>
                                        <p:tav tm="0">
                                          <p:val>
                                            <p:fltVal val="0"/>
                                          </p:val>
                                        </p:tav>
                                        <p:tav tm="100000">
                                          <p:val>
                                            <p:strVal val="#ppt_w"/>
                                          </p:val>
                                        </p:tav>
                                      </p:tavLst>
                                    </p:anim>
                                    <p:anim calcmode="lin" valueType="num">
                                      <p:cBhvr>
                                        <p:cTn id="27" dur="500" fill="hold"/>
                                        <p:tgtEl>
                                          <p:spTgt spid="29"/>
                                        </p:tgtEl>
                                        <p:attrNameLst>
                                          <p:attrName>ppt_h</p:attrName>
                                        </p:attrNameLst>
                                      </p:cBhvr>
                                      <p:tavLst>
                                        <p:tav tm="0">
                                          <p:val>
                                            <p:fltVal val="0"/>
                                          </p:val>
                                        </p:tav>
                                        <p:tav tm="100000">
                                          <p:val>
                                            <p:strVal val="#ppt_h"/>
                                          </p:val>
                                        </p:tav>
                                      </p:tavLst>
                                    </p:anim>
                                    <p:animEffect transition="in" filter="fade">
                                      <p:cBhvr>
                                        <p:cTn id="28" dur="500"/>
                                        <p:tgtEl>
                                          <p:spTgt spid="29"/>
                                        </p:tgtEl>
                                      </p:cBhvr>
                                    </p:animEffect>
                                  </p:childTnLst>
                                </p:cTn>
                              </p:par>
                              <p:par>
                                <p:cTn id="29" presetID="53" presetClass="entr" presetSubtype="16" fill="hold" nodeType="withEffect">
                                  <p:stCondLst>
                                    <p:cond delay="0"/>
                                  </p:stCondLst>
                                  <p:childTnLst>
                                    <p:set>
                                      <p:cBhvr>
                                        <p:cTn id="30" dur="1" fill="hold">
                                          <p:stCondLst>
                                            <p:cond delay="0"/>
                                          </p:stCondLst>
                                        </p:cTn>
                                        <p:tgtEl>
                                          <p:spTgt spid="42"/>
                                        </p:tgtEl>
                                        <p:attrNameLst>
                                          <p:attrName>style.visibility</p:attrName>
                                        </p:attrNameLst>
                                      </p:cBhvr>
                                      <p:to>
                                        <p:strVal val="visible"/>
                                      </p:to>
                                    </p:set>
                                    <p:anim calcmode="lin" valueType="num">
                                      <p:cBhvr>
                                        <p:cTn id="31" dur="500" fill="hold"/>
                                        <p:tgtEl>
                                          <p:spTgt spid="42"/>
                                        </p:tgtEl>
                                        <p:attrNameLst>
                                          <p:attrName>ppt_w</p:attrName>
                                        </p:attrNameLst>
                                      </p:cBhvr>
                                      <p:tavLst>
                                        <p:tav tm="0">
                                          <p:val>
                                            <p:fltVal val="0"/>
                                          </p:val>
                                        </p:tav>
                                        <p:tav tm="100000">
                                          <p:val>
                                            <p:strVal val="#ppt_w"/>
                                          </p:val>
                                        </p:tav>
                                      </p:tavLst>
                                    </p:anim>
                                    <p:anim calcmode="lin" valueType="num">
                                      <p:cBhvr>
                                        <p:cTn id="32" dur="500" fill="hold"/>
                                        <p:tgtEl>
                                          <p:spTgt spid="42"/>
                                        </p:tgtEl>
                                        <p:attrNameLst>
                                          <p:attrName>ppt_h</p:attrName>
                                        </p:attrNameLst>
                                      </p:cBhvr>
                                      <p:tavLst>
                                        <p:tav tm="0">
                                          <p:val>
                                            <p:fltVal val="0"/>
                                          </p:val>
                                        </p:tav>
                                        <p:tav tm="100000">
                                          <p:val>
                                            <p:strVal val="#ppt_h"/>
                                          </p:val>
                                        </p:tav>
                                      </p:tavLst>
                                    </p:anim>
                                    <p:animEffect transition="in" filter="fade">
                                      <p:cBhvr>
                                        <p:cTn id="33" dur="500"/>
                                        <p:tgtEl>
                                          <p:spTgt spid="42"/>
                                        </p:tgtEl>
                                      </p:cBhvr>
                                    </p:animEffect>
                                  </p:childTnLst>
                                </p:cTn>
                              </p:par>
                              <p:par>
                                <p:cTn id="34" presetID="53" presetClass="entr" presetSubtype="16" fill="hold" nodeType="withEffect">
                                  <p:stCondLst>
                                    <p:cond delay="0"/>
                                  </p:stCondLst>
                                  <p:childTnLst>
                                    <p:set>
                                      <p:cBhvr>
                                        <p:cTn id="35" dur="1" fill="hold">
                                          <p:stCondLst>
                                            <p:cond delay="0"/>
                                          </p:stCondLst>
                                        </p:cTn>
                                        <p:tgtEl>
                                          <p:spTgt spid="39"/>
                                        </p:tgtEl>
                                        <p:attrNameLst>
                                          <p:attrName>style.visibility</p:attrName>
                                        </p:attrNameLst>
                                      </p:cBhvr>
                                      <p:to>
                                        <p:strVal val="visible"/>
                                      </p:to>
                                    </p:set>
                                    <p:anim calcmode="lin" valueType="num">
                                      <p:cBhvr>
                                        <p:cTn id="36" dur="500" fill="hold"/>
                                        <p:tgtEl>
                                          <p:spTgt spid="39"/>
                                        </p:tgtEl>
                                        <p:attrNameLst>
                                          <p:attrName>ppt_w</p:attrName>
                                        </p:attrNameLst>
                                      </p:cBhvr>
                                      <p:tavLst>
                                        <p:tav tm="0">
                                          <p:val>
                                            <p:fltVal val="0"/>
                                          </p:val>
                                        </p:tav>
                                        <p:tav tm="100000">
                                          <p:val>
                                            <p:strVal val="#ppt_w"/>
                                          </p:val>
                                        </p:tav>
                                      </p:tavLst>
                                    </p:anim>
                                    <p:anim calcmode="lin" valueType="num">
                                      <p:cBhvr>
                                        <p:cTn id="37" dur="500" fill="hold"/>
                                        <p:tgtEl>
                                          <p:spTgt spid="39"/>
                                        </p:tgtEl>
                                        <p:attrNameLst>
                                          <p:attrName>ppt_h</p:attrName>
                                        </p:attrNameLst>
                                      </p:cBhvr>
                                      <p:tavLst>
                                        <p:tav tm="0">
                                          <p:val>
                                            <p:fltVal val="0"/>
                                          </p:val>
                                        </p:tav>
                                        <p:tav tm="100000">
                                          <p:val>
                                            <p:strVal val="#ppt_h"/>
                                          </p:val>
                                        </p:tav>
                                      </p:tavLst>
                                    </p:anim>
                                    <p:animEffect transition="in" filter="fade">
                                      <p:cBhvr>
                                        <p:cTn id="38" dur="500"/>
                                        <p:tgtEl>
                                          <p:spTgt spid="39"/>
                                        </p:tgtEl>
                                      </p:cBhvr>
                                    </p:animEffect>
                                  </p:childTnLst>
                                </p:cTn>
                              </p:par>
                              <p:par>
                                <p:cTn id="39" presetID="53" presetClass="entr" presetSubtype="16"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p:cTn id="41" dur="500" fill="hold"/>
                                        <p:tgtEl>
                                          <p:spTgt spid="19"/>
                                        </p:tgtEl>
                                        <p:attrNameLst>
                                          <p:attrName>ppt_w</p:attrName>
                                        </p:attrNameLst>
                                      </p:cBhvr>
                                      <p:tavLst>
                                        <p:tav tm="0">
                                          <p:val>
                                            <p:fltVal val="0"/>
                                          </p:val>
                                        </p:tav>
                                        <p:tav tm="100000">
                                          <p:val>
                                            <p:strVal val="#ppt_w"/>
                                          </p:val>
                                        </p:tav>
                                      </p:tavLst>
                                    </p:anim>
                                    <p:anim calcmode="lin" valueType="num">
                                      <p:cBhvr>
                                        <p:cTn id="42" dur="500" fill="hold"/>
                                        <p:tgtEl>
                                          <p:spTgt spid="19"/>
                                        </p:tgtEl>
                                        <p:attrNameLst>
                                          <p:attrName>ppt_h</p:attrName>
                                        </p:attrNameLst>
                                      </p:cBhvr>
                                      <p:tavLst>
                                        <p:tav tm="0">
                                          <p:val>
                                            <p:fltVal val="0"/>
                                          </p:val>
                                        </p:tav>
                                        <p:tav tm="100000">
                                          <p:val>
                                            <p:strVal val="#ppt_h"/>
                                          </p:val>
                                        </p:tav>
                                      </p:tavLst>
                                    </p:anim>
                                    <p:animEffect transition="in" filter="fade">
                                      <p:cBhvr>
                                        <p:cTn id="43" dur="500"/>
                                        <p:tgtEl>
                                          <p:spTgt spid="19"/>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grpId="0" nodeType="clickEffect">
                                  <p:stCondLst>
                                    <p:cond delay="0"/>
                                  </p:stCondLst>
                                  <p:childTnLst>
                                    <p:set>
                                      <p:cBhvr>
                                        <p:cTn id="47" dur="1" fill="hold">
                                          <p:stCondLst>
                                            <p:cond delay="0"/>
                                          </p:stCondLst>
                                        </p:cTn>
                                        <p:tgtEl>
                                          <p:spTgt spid="61"/>
                                        </p:tgtEl>
                                        <p:attrNameLst>
                                          <p:attrName>style.visibility</p:attrName>
                                        </p:attrNameLst>
                                      </p:cBhvr>
                                      <p:to>
                                        <p:strVal val="visible"/>
                                      </p:to>
                                    </p:set>
                                    <p:animEffect transition="in" filter="randombar(horizontal)">
                                      <p:cBhvr>
                                        <p:cTn id="48" dur="500"/>
                                        <p:tgtEl>
                                          <p:spTgt spid="61"/>
                                        </p:tgtEl>
                                      </p:cBhvr>
                                    </p:animEffect>
                                  </p:childTnLst>
                                </p:cTn>
                              </p:par>
                              <p:par>
                                <p:cTn id="49" presetID="14" presetClass="entr" presetSubtype="10" fill="hold" grpId="0" nodeType="withEffect">
                                  <p:stCondLst>
                                    <p:cond delay="0"/>
                                  </p:stCondLst>
                                  <p:childTnLst>
                                    <p:set>
                                      <p:cBhvr>
                                        <p:cTn id="50" dur="1" fill="hold">
                                          <p:stCondLst>
                                            <p:cond delay="0"/>
                                          </p:stCondLst>
                                        </p:cTn>
                                        <p:tgtEl>
                                          <p:spTgt spid="62"/>
                                        </p:tgtEl>
                                        <p:attrNameLst>
                                          <p:attrName>style.visibility</p:attrName>
                                        </p:attrNameLst>
                                      </p:cBhvr>
                                      <p:to>
                                        <p:strVal val="visible"/>
                                      </p:to>
                                    </p:set>
                                    <p:animEffect transition="in" filter="randombar(horizontal)">
                                      <p:cBhvr>
                                        <p:cTn id="51" dur="500"/>
                                        <p:tgtEl>
                                          <p:spTgt spid="62"/>
                                        </p:tgtEl>
                                      </p:cBhvr>
                                    </p:animEffect>
                                  </p:childTnLst>
                                </p:cTn>
                              </p:par>
                              <p:par>
                                <p:cTn id="52" presetID="14" presetClass="entr" presetSubtype="10" fill="hold" grpId="0" nodeType="withEffect">
                                  <p:stCondLst>
                                    <p:cond delay="0"/>
                                  </p:stCondLst>
                                  <p:childTnLst>
                                    <p:set>
                                      <p:cBhvr>
                                        <p:cTn id="53" dur="1" fill="hold">
                                          <p:stCondLst>
                                            <p:cond delay="0"/>
                                          </p:stCondLst>
                                        </p:cTn>
                                        <p:tgtEl>
                                          <p:spTgt spid="63"/>
                                        </p:tgtEl>
                                        <p:attrNameLst>
                                          <p:attrName>style.visibility</p:attrName>
                                        </p:attrNameLst>
                                      </p:cBhvr>
                                      <p:to>
                                        <p:strVal val="visible"/>
                                      </p:to>
                                    </p:set>
                                    <p:animEffect transition="in" filter="randombar(horizontal)">
                                      <p:cBhvr>
                                        <p:cTn id="54" dur="500"/>
                                        <p:tgtEl>
                                          <p:spTgt spid="63"/>
                                        </p:tgtEl>
                                      </p:cBhvr>
                                    </p:animEffect>
                                  </p:childTnLst>
                                </p:cTn>
                              </p:par>
                              <p:par>
                                <p:cTn id="55" presetID="14" presetClass="entr" presetSubtype="1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animEffect transition="in" filter="randombar(horizontal)">
                                      <p:cBhvr>
                                        <p:cTn id="57" dur="500"/>
                                        <p:tgtEl>
                                          <p:spTgt spid="64"/>
                                        </p:tgtEl>
                                      </p:cBhvr>
                                    </p:animEffect>
                                  </p:childTnLst>
                                </p:cTn>
                              </p:par>
                              <p:par>
                                <p:cTn id="58" presetID="14" presetClass="entr" presetSubtype="10" fill="hold" grpId="0" nodeType="withEffect">
                                  <p:stCondLst>
                                    <p:cond delay="0"/>
                                  </p:stCondLst>
                                  <p:childTnLst>
                                    <p:set>
                                      <p:cBhvr>
                                        <p:cTn id="59" dur="1" fill="hold">
                                          <p:stCondLst>
                                            <p:cond delay="0"/>
                                          </p:stCondLst>
                                        </p:cTn>
                                        <p:tgtEl>
                                          <p:spTgt spid="65"/>
                                        </p:tgtEl>
                                        <p:attrNameLst>
                                          <p:attrName>style.visibility</p:attrName>
                                        </p:attrNameLst>
                                      </p:cBhvr>
                                      <p:to>
                                        <p:strVal val="visible"/>
                                      </p:to>
                                    </p:set>
                                    <p:animEffect transition="in" filter="randombar(horizontal)">
                                      <p:cBhvr>
                                        <p:cTn id="60" dur="500"/>
                                        <p:tgtEl>
                                          <p:spTgt spid="65"/>
                                        </p:tgtEl>
                                      </p:cBhvr>
                                    </p:animEffect>
                                  </p:childTnLst>
                                </p:cTn>
                              </p:par>
                              <p:par>
                                <p:cTn id="61" presetID="14" presetClass="entr" presetSubtype="10" fill="hold" grpId="0" nodeType="withEffect">
                                  <p:stCondLst>
                                    <p:cond delay="0"/>
                                  </p:stCondLst>
                                  <p:childTnLst>
                                    <p:set>
                                      <p:cBhvr>
                                        <p:cTn id="62" dur="1" fill="hold">
                                          <p:stCondLst>
                                            <p:cond delay="0"/>
                                          </p:stCondLst>
                                        </p:cTn>
                                        <p:tgtEl>
                                          <p:spTgt spid="66"/>
                                        </p:tgtEl>
                                        <p:attrNameLst>
                                          <p:attrName>style.visibility</p:attrName>
                                        </p:attrNameLst>
                                      </p:cBhvr>
                                      <p:to>
                                        <p:strVal val="visible"/>
                                      </p:to>
                                    </p:set>
                                    <p:animEffect transition="in" filter="randombar(horizontal)">
                                      <p:cBhvr>
                                        <p:cTn id="63" dur="500"/>
                                        <p:tgtEl>
                                          <p:spTgt spid="66"/>
                                        </p:tgtEl>
                                      </p:cBhvr>
                                    </p:animEffect>
                                  </p:childTnLst>
                                </p:cTn>
                              </p:par>
                              <p:par>
                                <p:cTn id="64" presetID="14" presetClass="entr" presetSubtype="10" fill="hold" grpId="0" nodeType="withEffect">
                                  <p:stCondLst>
                                    <p:cond delay="0"/>
                                  </p:stCondLst>
                                  <p:childTnLst>
                                    <p:set>
                                      <p:cBhvr>
                                        <p:cTn id="65" dur="1" fill="hold">
                                          <p:stCondLst>
                                            <p:cond delay="0"/>
                                          </p:stCondLst>
                                        </p:cTn>
                                        <p:tgtEl>
                                          <p:spTgt spid="67"/>
                                        </p:tgtEl>
                                        <p:attrNameLst>
                                          <p:attrName>style.visibility</p:attrName>
                                        </p:attrNameLst>
                                      </p:cBhvr>
                                      <p:to>
                                        <p:strVal val="visible"/>
                                      </p:to>
                                    </p:set>
                                    <p:animEffect transition="in" filter="randombar(horizontal)">
                                      <p:cBhvr>
                                        <p:cTn id="66" dur="500"/>
                                        <p:tgtEl>
                                          <p:spTgt spid="67"/>
                                        </p:tgtEl>
                                      </p:cBhvr>
                                    </p:animEffect>
                                  </p:childTnLst>
                                </p:cTn>
                              </p:par>
                              <p:par>
                                <p:cTn id="67" presetID="14" presetClass="entr" presetSubtype="10" fill="hold" grpId="0" nodeType="withEffect">
                                  <p:stCondLst>
                                    <p:cond delay="0"/>
                                  </p:stCondLst>
                                  <p:childTnLst>
                                    <p:set>
                                      <p:cBhvr>
                                        <p:cTn id="68" dur="1" fill="hold">
                                          <p:stCondLst>
                                            <p:cond delay="0"/>
                                          </p:stCondLst>
                                        </p:cTn>
                                        <p:tgtEl>
                                          <p:spTgt spid="68"/>
                                        </p:tgtEl>
                                        <p:attrNameLst>
                                          <p:attrName>style.visibility</p:attrName>
                                        </p:attrNameLst>
                                      </p:cBhvr>
                                      <p:to>
                                        <p:strVal val="visible"/>
                                      </p:to>
                                    </p:set>
                                    <p:animEffect transition="in" filter="randombar(horizontal)">
                                      <p:cBhvr>
                                        <p:cTn id="69"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2" grpId="0"/>
      <p:bldP spid="63" grpId="0"/>
      <p:bldP spid="64" grpId="0"/>
      <p:bldP spid="65" grpId="0"/>
      <p:bldP spid="66" grpId="0"/>
      <p:bldP spid="67" grpId="0"/>
      <p:bldP spid="6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reeform 8"/>
          <p:cNvSpPr>
            <a:spLocks/>
          </p:cNvSpPr>
          <p:nvPr/>
        </p:nvSpPr>
        <p:spPr bwMode="auto">
          <a:xfrm rot="10800000">
            <a:off x="7026190" y="5138623"/>
            <a:ext cx="1300349" cy="133274"/>
          </a:xfrm>
          <a:custGeom>
            <a:avLst/>
            <a:gdLst>
              <a:gd name="T0" fmla="*/ 290 w 678"/>
              <a:gd name="T1" fmla="*/ 0 h 54"/>
              <a:gd name="T2" fmla="*/ 290 w 678"/>
              <a:gd name="T3" fmla="*/ 0 h 54"/>
              <a:gd name="T4" fmla="*/ 484 w 678"/>
              <a:gd name="T5" fmla="*/ 0 h 54"/>
              <a:gd name="T6" fmla="*/ 484 w 678"/>
              <a:gd name="T7" fmla="*/ 0 h 54"/>
              <a:gd name="T8" fmla="*/ 678 w 678"/>
              <a:gd name="T9" fmla="*/ 0 h 54"/>
              <a:gd name="T10" fmla="*/ 678 w 678"/>
              <a:gd name="T11" fmla="*/ 0 h 54"/>
              <a:gd name="T12" fmla="*/ 640 w 678"/>
              <a:gd name="T13" fmla="*/ 22 h 54"/>
              <a:gd name="T14" fmla="*/ 640 w 678"/>
              <a:gd name="T15" fmla="*/ 22 h 54"/>
              <a:gd name="T16" fmla="*/ 582 w 678"/>
              <a:gd name="T17" fmla="*/ 54 h 54"/>
              <a:gd name="T18" fmla="*/ 582 w 678"/>
              <a:gd name="T19" fmla="*/ 54 h 54"/>
              <a:gd name="T20" fmla="*/ 290 w 678"/>
              <a:gd name="T21" fmla="*/ 54 h 54"/>
              <a:gd name="T22" fmla="*/ 290 w 678"/>
              <a:gd name="T23" fmla="*/ 54 h 54"/>
              <a:gd name="T24" fmla="*/ 0 w 678"/>
              <a:gd name="T25" fmla="*/ 54 h 54"/>
              <a:gd name="T26" fmla="*/ 0 w 678"/>
              <a:gd name="T27" fmla="*/ 54 h 54"/>
              <a:gd name="T28" fmla="*/ 174 w 678"/>
              <a:gd name="T29" fmla="*/ 22 h 54"/>
              <a:gd name="T30" fmla="*/ 174 w 678"/>
              <a:gd name="T31" fmla="*/ 22 h 54"/>
              <a:gd name="T32" fmla="*/ 290 w 678"/>
              <a:gd name="T33" fmla="*/ 0 h 54"/>
              <a:gd name="T34" fmla="*/ 290 w 678"/>
              <a:gd name="T35"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8" h="54">
                <a:moveTo>
                  <a:pt x="290" y="0"/>
                </a:moveTo>
                <a:lnTo>
                  <a:pt x="290" y="0"/>
                </a:lnTo>
                <a:lnTo>
                  <a:pt x="484" y="0"/>
                </a:lnTo>
                <a:lnTo>
                  <a:pt x="484" y="0"/>
                </a:lnTo>
                <a:lnTo>
                  <a:pt x="678" y="0"/>
                </a:lnTo>
                <a:lnTo>
                  <a:pt x="678" y="0"/>
                </a:lnTo>
                <a:lnTo>
                  <a:pt x="640" y="22"/>
                </a:lnTo>
                <a:lnTo>
                  <a:pt x="640" y="22"/>
                </a:lnTo>
                <a:lnTo>
                  <a:pt x="582" y="54"/>
                </a:lnTo>
                <a:lnTo>
                  <a:pt x="582" y="54"/>
                </a:lnTo>
                <a:lnTo>
                  <a:pt x="290" y="54"/>
                </a:lnTo>
                <a:lnTo>
                  <a:pt x="290" y="54"/>
                </a:lnTo>
                <a:lnTo>
                  <a:pt x="0" y="54"/>
                </a:lnTo>
                <a:lnTo>
                  <a:pt x="0" y="54"/>
                </a:lnTo>
                <a:lnTo>
                  <a:pt x="174" y="22"/>
                </a:lnTo>
                <a:lnTo>
                  <a:pt x="174" y="22"/>
                </a:lnTo>
                <a:lnTo>
                  <a:pt x="290" y="0"/>
                </a:lnTo>
                <a:lnTo>
                  <a:pt x="290" y="0"/>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444444"/>
              </a:solidFill>
              <a:effectLst/>
              <a:uLnTx/>
              <a:uFillTx/>
              <a:latin typeface="Calibri" panose="020F0502020204030204"/>
              <a:ea typeface="+mn-ea"/>
              <a:cs typeface="+mn-cs"/>
            </a:endParaRPr>
          </a:p>
        </p:txBody>
      </p:sp>
      <p:sp>
        <p:nvSpPr>
          <p:cNvPr id="29" name="Freeform 10"/>
          <p:cNvSpPr>
            <a:spLocks/>
          </p:cNvSpPr>
          <p:nvPr/>
        </p:nvSpPr>
        <p:spPr bwMode="auto">
          <a:xfrm rot="10800000">
            <a:off x="3865460" y="5136129"/>
            <a:ext cx="1308021" cy="135768"/>
          </a:xfrm>
          <a:custGeom>
            <a:avLst/>
            <a:gdLst>
              <a:gd name="T0" fmla="*/ 0 w 680"/>
              <a:gd name="T1" fmla="*/ 0 h 54"/>
              <a:gd name="T2" fmla="*/ 0 w 680"/>
              <a:gd name="T3" fmla="*/ 0 h 54"/>
              <a:gd name="T4" fmla="*/ 194 w 680"/>
              <a:gd name="T5" fmla="*/ 0 h 54"/>
              <a:gd name="T6" fmla="*/ 194 w 680"/>
              <a:gd name="T7" fmla="*/ 0 h 54"/>
              <a:gd name="T8" fmla="*/ 388 w 680"/>
              <a:gd name="T9" fmla="*/ 0 h 54"/>
              <a:gd name="T10" fmla="*/ 388 w 680"/>
              <a:gd name="T11" fmla="*/ 0 h 54"/>
              <a:gd name="T12" fmla="*/ 504 w 680"/>
              <a:gd name="T13" fmla="*/ 22 h 54"/>
              <a:gd name="T14" fmla="*/ 504 w 680"/>
              <a:gd name="T15" fmla="*/ 22 h 54"/>
              <a:gd name="T16" fmla="*/ 680 w 680"/>
              <a:gd name="T17" fmla="*/ 54 h 54"/>
              <a:gd name="T18" fmla="*/ 680 w 680"/>
              <a:gd name="T19" fmla="*/ 54 h 54"/>
              <a:gd name="T20" fmla="*/ 388 w 680"/>
              <a:gd name="T21" fmla="*/ 54 h 54"/>
              <a:gd name="T22" fmla="*/ 388 w 680"/>
              <a:gd name="T23" fmla="*/ 54 h 54"/>
              <a:gd name="T24" fmla="*/ 98 w 680"/>
              <a:gd name="T25" fmla="*/ 54 h 54"/>
              <a:gd name="T26" fmla="*/ 98 w 680"/>
              <a:gd name="T27" fmla="*/ 54 h 54"/>
              <a:gd name="T28" fmla="*/ 38 w 680"/>
              <a:gd name="T29" fmla="*/ 22 h 54"/>
              <a:gd name="T30" fmla="*/ 38 w 680"/>
              <a:gd name="T31" fmla="*/ 22 h 54"/>
              <a:gd name="T32" fmla="*/ 0 w 680"/>
              <a:gd name="T33" fmla="*/ 0 h 54"/>
              <a:gd name="T34" fmla="*/ 0 w 680"/>
              <a:gd name="T35"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80" h="54">
                <a:moveTo>
                  <a:pt x="0" y="0"/>
                </a:moveTo>
                <a:lnTo>
                  <a:pt x="0" y="0"/>
                </a:lnTo>
                <a:lnTo>
                  <a:pt x="194" y="0"/>
                </a:lnTo>
                <a:lnTo>
                  <a:pt x="194" y="0"/>
                </a:lnTo>
                <a:lnTo>
                  <a:pt x="388" y="0"/>
                </a:lnTo>
                <a:lnTo>
                  <a:pt x="388" y="0"/>
                </a:lnTo>
                <a:lnTo>
                  <a:pt x="504" y="22"/>
                </a:lnTo>
                <a:lnTo>
                  <a:pt x="504" y="22"/>
                </a:lnTo>
                <a:lnTo>
                  <a:pt x="680" y="54"/>
                </a:lnTo>
                <a:lnTo>
                  <a:pt x="680" y="54"/>
                </a:lnTo>
                <a:lnTo>
                  <a:pt x="388" y="54"/>
                </a:lnTo>
                <a:lnTo>
                  <a:pt x="388" y="54"/>
                </a:lnTo>
                <a:lnTo>
                  <a:pt x="98" y="54"/>
                </a:lnTo>
                <a:lnTo>
                  <a:pt x="98" y="54"/>
                </a:lnTo>
                <a:lnTo>
                  <a:pt x="38" y="22"/>
                </a:lnTo>
                <a:lnTo>
                  <a:pt x="38" y="22"/>
                </a:lnTo>
                <a:lnTo>
                  <a:pt x="0" y="0"/>
                </a:lnTo>
                <a:lnTo>
                  <a:pt x="0" y="0"/>
                </a:lnTo>
                <a:close/>
              </a:path>
            </a:pathLst>
          </a:custGeom>
          <a:solidFill>
            <a:schemeClr val="accent4">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444444"/>
              </a:solidFill>
              <a:effectLst/>
              <a:uLnTx/>
              <a:uFillTx/>
              <a:latin typeface="Calibri" panose="020F0502020204030204"/>
              <a:ea typeface="+mn-ea"/>
              <a:cs typeface="+mn-cs"/>
            </a:endParaRPr>
          </a:p>
        </p:txBody>
      </p:sp>
      <p:sp>
        <p:nvSpPr>
          <p:cNvPr id="30" name="Freeform 11"/>
          <p:cNvSpPr>
            <a:spLocks/>
          </p:cNvSpPr>
          <p:nvPr/>
        </p:nvSpPr>
        <p:spPr bwMode="auto">
          <a:xfrm rot="10800000">
            <a:off x="7210311" y="2500086"/>
            <a:ext cx="1116228" cy="2630938"/>
          </a:xfrm>
          <a:custGeom>
            <a:avLst/>
            <a:gdLst>
              <a:gd name="T0" fmla="*/ 0 w 582"/>
              <a:gd name="T1" fmla="*/ 0 h 1066"/>
              <a:gd name="T2" fmla="*/ 0 w 582"/>
              <a:gd name="T3" fmla="*/ 862 h 1066"/>
              <a:gd name="T4" fmla="*/ 290 w 582"/>
              <a:gd name="T5" fmla="*/ 1066 h 1066"/>
              <a:gd name="T6" fmla="*/ 582 w 582"/>
              <a:gd name="T7" fmla="*/ 862 h 1066"/>
              <a:gd name="T8" fmla="*/ 582 w 582"/>
              <a:gd name="T9" fmla="*/ 0 h 1066"/>
              <a:gd name="T10" fmla="*/ 0 w 582"/>
              <a:gd name="T11" fmla="*/ 0 h 1066"/>
            </a:gdLst>
            <a:ahLst/>
            <a:cxnLst>
              <a:cxn ang="0">
                <a:pos x="T0" y="T1"/>
              </a:cxn>
              <a:cxn ang="0">
                <a:pos x="T2" y="T3"/>
              </a:cxn>
              <a:cxn ang="0">
                <a:pos x="T4" y="T5"/>
              </a:cxn>
              <a:cxn ang="0">
                <a:pos x="T6" y="T7"/>
              </a:cxn>
              <a:cxn ang="0">
                <a:pos x="T8" y="T9"/>
              </a:cxn>
              <a:cxn ang="0">
                <a:pos x="T10" y="T11"/>
              </a:cxn>
            </a:cxnLst>
            <a:rect l="0" t="0" r="r" b="b"/>
            <a:pathLst>
              <a:path w="582" h="1066">
                <a:moveTo>
                  <a:pt x="0" y="0"/>
                </a:moveTo>
                <a:lnTo>
                  <a:pt x="0" y="862"/>
                </a:lnTo>
                <a:lnTo>
                  <a:pt x="290" y="1066"/>
                </a:lnTo>
                <a:lnTo>
                  <a:pt x="582" y="862"/>
                </a:lnTo>
                <a:lnTo>
                  <a:pt x="582" y="0"/>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444444"/>
              </a:solidFill>
              <a:effectLst/>
              <a:uLnTx/>
              <a:uFillTx/>
              <a:latin typeface="Calibri" panose="020F0502020204030204"/>
              <a:ea typeface="+mn-ea"/>
              <a:cs typeface="+mn-cs"/>
            </a:endParaRPr>
          </a:p>
        </p:txBody>
      </p:sp>
      <p:sp>
        <p:nvSpPr>
          <p:cNvPr id="31" name="Freeform 12"/>
          <p:cNvSpPr>
            <a:spLocks/>
          </p:cNvSpPr>
          <p:nvPr/>
        </p:nvSpPr>
        <p:spPr bwMode="auto">
          <a:xfrm rot="10800000">
            <a:off x="4981689" y="2507685"/>
            <a:ext cx="1116228" cy="2630938"/>
          </a:xfrm>
          <a:custGeom>
            <a:avLst/>
            <a:gdLst>
              <a:gd name="T0" fmla="*/ 0 w 582"/>
              <a:gd name="T1" fmla="*/ 0 h 1066"/>
              <a:gd name="T2" fmla="*/ 0 w 582"/>
              <a:gd name="T3" fmla="*/ 862 h 1066"/>
              <a:gd name="T4" fmla="*/ 290 w 582"/>
              <a:gd name="T5" fmla="*/ 1066 h 1066"/>
              <a:gd name="T6" fmla="*/ 582 w 582"/>
              <a:gd name="T7" fmla="*/ 862 h 1066"/>
              <a:gd name="T8" fmla="*/ 582 w 582"/>
              <a:gd name="T9" fmla="*/ 0 h 1066"/>
              <a:gd name="T10" fmla="*/ 0 w 582"/>
              <a:gd name="T11" fmla="*/ 0 h 1066"/>
            </a:gdLst>
            <a:ahLst/>
            <a:cxnLst>
              <a:cxn ang="0">
                <a:pos x="T0" y="T1"/>
              </a:cxn>
              <a:cxn ang="0">
                <a:pos x="T2" y="T3"/>
              </a:cxn>
              <a:cxn ang="0">
                <a:pos x="T4" y="T5"/>
              </a:cxn>
              <a:cxn ang="0">
                <a:pos x="T6" y="T7"/>
              </a:cxn>
              <a:cxn ang="0">
                <a:pos x="T8" y="T9"/>
              </a:cxn>
              <a:cxn ang="0">
                <a:pos x="T10" y="T11"/>
              </a:cxn>
            </a:cxnLst>
            <a:rect l="0" t="0" r="r" b="b"/>
            <a:pathLst>
              <a:path w="582" h="1066">
                <a:moveTo>
                  <a:pt x="0" y="0"/>
                </a:moveTo>
                <a:lnTo>
                  <a:pt x="0" y="862"/>
                </a:lnTo>
                <a:lnTo>
                  <a:pt x="290" y="1066"/>
                </a:lnTo>
                <a:lnTo>
                  <a:pt x="582" y="862"/>
                </a:lnTo>
                <a:lnTo>
                  <a:pt x="582" y="0"/>
                </a:lnTo>
                <a:lnTo>
                  <a:pt x="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444444"/>
              </a:solidFill>
              <a:effectLst/>
              <a:uLnTx/>
              <a:uFillTx/>
              <a:latin typeface="Calibri" panose="020F0502020204030204"/>
              <a:ea typeface="+mn-ea"/>
              <a:cs typeface="+mn-cs"/>
            </a:endParaRPr>
          </a:p>
        </p:txBody>
      </p:sp>
      <p:sp>
        <p:nvSpPr>
          <p:cNvPr id="32" name="Freeform 13"/>
          <p:cNvSpPr>
            <a:spLocks/>
          </p:cNvSpPr>
          <p:nvPr/>
        </p:nvSpPr>
        <p:spPr bwMode="auto">
          <a:xfrm rot="10800000">
            <a:off x="3865460" y="2500086"/>
            <a:ext cx="1116228" cy="2630938"/>
          </a:xfrm>
          <a:custGeom>
            <a:avLst/>
            <a:gdLst>
              <a:gd name="T0" fmla="*/ 0 w 582"/>
              <a:gd name="T1" fmla="*/ 0 h 1066"/>
              <a:gd name="T2" fmla="*/ 0 w 582"/>
              <a:gd name="T3" fmla="*/ 862 h 1066"/>
              <a:gd name="T4" fmla="*/ 290 w 582"/>
              <a:gd name="T5" fmla="*/ 1066 h 1066"/>
              <a:gd name="T6" fmla="*/ 582 w 582"/>
              <a:gd name="T7" fmla="*/ 862 h 1066"/>
              <a:gd name="T8" fmla="*/ 582 w 582"/>
              <a:gd name="T9" fmla="*/ 0 h 1066"/>
              <a:gd name="T10" fmla="*/ 0 w 582"/>
              <a:gd name="T11" fmla="*/ 0 h 1066"/>
            </a:gdLst>
            <a:ahLst/>
            <a:cxnLst>
              <a:cxn ang="0">
                <a:pos x="T0" y="T1"/>
              </a:cxn>
              <a:cxn ang="0">
                <a:pos x="T2" y="T3"/>
              </a:cxn>
              <a:cxn ang="0">
                <a:pos x="T4" y="T5"/>
              </a:cxn>
              <a:cxn ang="0">
                <a:pos x="T6" y="T7"/>
              </a:cxn>
              <a:cxn ang="0">
                <a:pos x="T8" y="T9"/>
              </a:cxn>
              <a:cxn ang="0">
                <a:pos x="T10" y="T11"/>
              </a:cxn>
            </a:cxnLst>
            <a:rect l="0" t="0" r="r" b="b"/>
            <a:pathLst>
              <a:path w="582" h="1066">
                <a:moveTo>
                  <a:pt x="0" y="0"/>
                </a:moveTo>
                <a:lnTo>
                  <a:pt x="0" y="862"/>
                </a:lnTo>
                <a:lnTo>
                  <a:pt x="290" y="1066"/>
                </a:lnTo>
                <a:lnTo>
                  <a:pt x="582" y="862"/>
                </a:lnTo>
                <a:lnTo>
                  <a:pt x="582" y="0"/>
                </a:lnTo>
                <a:lnTo>
                  <a:pt x="0"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444444"/>
              </a:solidFill>
              <a:effectLst/>
              <a:uLnTx/>
              <a:uFillTx/>
              <a:latin typeface="Calibri" panose="020F0502020204030204"/>
              <a:ea typeface="+mn-ea"/>
              <a:cs typeface="+mn-cs"/>
            </a:endParaRPr>
          </a:p>
        </p:txBody>
      </p:sp>
      <p:sp>
        <p:nvSpPr>
          <p:cNvPr id="33" name="Freeform 12"/>
          <p:cNvSpPr>
            <a:spLocks/>
          </p:cNvSpPr>
          <p:nvPr/>
        </p:nvSpPr>
        <p:spPr bwMode="auto">
          <a:xfrm rot="10800000">
            <a:off x="6097917" y="2507685"/>
            <a:ext cx="1116228" cy="2630938"/>
          </a:xfrm>
          <a:custGeom>
            <a:avLst/>
            <a:gdLst>
              <a:gd name="T0" fmla="*/ 0 w 582"/>
              <a:gd name="T1" fmla="*/ 0 h 1066"/>
              <a:gd name="T2" fmla="*/ 0 w 582"/>
              <a:gd name="T3" fmla="*/ 862 h 1066"/>
              <a:gd name="T4" fmla="*/ 290 w 582"/>
              <a:gd name="T5" fmla="*/ 1066 h 1066"/>
              <a:gd name="T6" fmla="*/ 582 w 582"/>
              <a:gd name="T7" fmla="*/ 862 h 1066"/>
              <a:gd name="T8" fmla="*/ 582 w 582"/>
              <a:gd name="T9" fmla="*/ 0 h 1066"/>
              <a:gd name="T10" fmla="*/ 0 w 582"/>
              <a:gd name="T11" fmla="*/ 0 h 1066"/>
            </a:gdLst>
            <a:ahLst/>
            <a:cxnLst>
              <a:cxn ang="0">
                <a:pos x="T0" y="T1"/>
              </a:cxn>
              <a:cxn ang="0">
                <a:pos x="T2" y="T3"/>
              </a:cxn>
              <a:cxn ang="0">
                <a:pos x="T4" y="T5"/>
              </a:cxn>
              <a:cxn ang="0">
                <a:pos x="T6" y="T7"/>
              </a:cxn>
              <a:cxn ang="0">
                <a:pos x="T8" y="T9"/>
              </a:cxn>
              <a:cxn ang="0">
                <a:pos x="T10" y="T11"/>
              </a:cxn>
            </a:cxnLst>
            <a:rect l="0" t="0" r="r" b="b"/>
            <a:pathLst>
              <a:path w="582" h="1066">
                <a:moveTo>
                  <a:pt x="0" y="0"/>
                </a:moveTo>
                <a:lnTo>
                  <a:pt x="0" y="862"/>
                </a:lnTo>
                <a:lnTo>
                  <a:pt x="290" y="1066"/>
                </a:lnTo>
                <a:lnTo>
                  <a:pt x="582" y="862"/>
                </a:lnTo>
                <a:lnTo>
                  <a:pt x="582" y="0"/>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444444"/>
              </a:solidFill>
              <a:effectLst/>
              <a:uLnTx/>
              <a:uFillTx/>
              <a:latin typeface="Calibri" panose="020F0502020204030204"/>
              <a:ea typeface="+mn-ea"/>
              <a:cs typeface="+mn-cs"/>
            </a:endParaRPr>
          </a:p>
        </p:txBody>
      </p:sp>
      <p:sp>
        <p:nvSpPr>
          <p:cNvPr id="34" name="Freeform 29"/>
          <p:cNvSpPr>
            <a:spLocks/>
          </p:cNvSpPr>
          <p:nvPr/>
        </p:nvSpPr>
        <p:spPr bwMode="auto">
          <a:xfrm rot="10800000">
            <a:off x="7210311" y="4807324"/>
            <a:ext cx="1116228" cy="333570"/>
          </a:xfrm>
          <a:custGeom>
            <a:avLst/>
            <a:gdLst>
              <a:gd name="connsiteX0" fmla="*/ 0 w 2187998"/>
              <a:gd name="connsiteY0" fmla="*/ 0 h 508110"/>
              <a:gd name="connsiteX1" fmla="*/ 2187998 w 2187998"/>
              <a:gd name="connsiteY1" fmla="*/ 0 h 508110"/>
              <a:gd name="connsiteX2" fmla="*/ 2187998 w 2187998"/>
              <a:gd name="connsiteY2" fmla="*/ 508110 h 508110"/>
              <a:gd name="connsiteX3" fmla="*/ 1811449 w 2187998"/>
              <a:gd name="connsiteY3" fmla="*/ 481268 h 508110"/>
              <a:gd name="connsiteX4" fmla="*/ 228985 w 2187998"/>
              <a:gd name="connsiteY4" fmla="*/ 288207 h 508110"/>
              <a:gd name="connsiteX5" fmla="*/ 0 w 2187998"/>
              <a:gd name="connsiteY5" fmla="*/ 242895 h 508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87998" h="508110">
                <a:moveTo>
                  <a:pt x="0" y="0"/>
                </a:moveTo>
                <a:lnTo>
                  <a:pt x="2187998" y="0"/>
                </a:lnTo>
                <a:lnTo>
                  <a:pt x="2187998" y="508110"/>
                </a:lnTo>
                <a:lnTo>
                  <a:pt x="1811449" y="481268"/>
                </a:lnTo>
                <a:cubicBezTo>
                  <a:pt x="1203360" y="432388"/>
                  <a:pt x="666285" y="366616"/>
                  <a:pt x="228985" y="288207"/>
                </a:cubicBezTo>
                <a:lnTo>
                  <a:pt x="0" y="242895"/>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444444"/>
              </a:solidFill>
              <a:effectLst/>
              <a:uLnTx/>
              <a:uFillTx/>
              <a:latin typeface="Calibri" panose="020F0502020204030204"/>
              <a:ea typeface="+mn-ea"/>
              <a:cs typeface="+mn-cs"/>
            </a:endParaRPr>
          </a:p>
        </p:txBody>
      </p:sp>
      <p:sp>
        <p:nvSpPr>
          <p:cNvPr id="35" name="Freeform 30"/>
          <p:cNvSpPr>
            <a:spLocks/>
          </p:cNvSpPr>
          <p:nvPr/>
        </p:nvSpPr>
        <p:spPr bwMode="auto">
          <a:xfrm rot="10800000">
            <a:off x="6094082" y="4758048"/>
            <a:ext cx="1116228" cy="378845"/>
          </a:xfrm>
          <a:custGeom>
            <a:avLst/>
            <a:gdLst>
              <a:gd name="connsiteX0" fmla="*/ 0 w 2187998"/>
              <a:gd name="connsiteY0" fmla="*/ 0 h 577075"/>
              <a:gd name="connsiteX1" fmla="*/ 2187998 w 2187998"/>
              <a:gd name="connsiteY1" fmla="*/ 0 h 577075"/>
              <a:gd name="connsiteX2" fmla="*/ 2187998 w 2187998"/>
              <a:gd name="connsiteY2" fmla="*/ 577075 h 577075"/>
              <a:gd name="connsiteX3" fmla="*/ 99901 w 2187998"/>
              <a:gd name="connsiteY3" fmla="*/ 514695 h 577075"/>
              <a:gd name="connsiteX4" fmla="*/ 0 w 2187998"/>
              <a:gd name="connsiteY4" fmla="*/ 507574 h 577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7998" h="577075">
                <a:moveTo>
                  <a:pt x="0" y="0"/>
                </a:moveTo>
                <a:lnTo>
                  <a:pt x="2187998" y="0"/>
                </a:lnTo>
                <a:lnTo>
                  <a:pt x="2187998" y="577075"/>
                </a:lnTo>
                <a:cubicBezTo>
                  <a:pt x="1447318" y="577075"/>
                  <a:pt x="741698" y="554863"/>
                  <a:pt x="99901" y="514695"/>
                </a:cubicBezTo>
                <a:lnTo>
                  <a:pt x="0" y="507574"/>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444444"/>
              </a:solidFill>
              <a:effectLst/>
              <a:uLnTx/>
              <a:uFillTx/>
              <a:latin typeface="Calibri" panose="020F0502020204030204"/>
              <a:ea typeface="+mn-ea"/>
              <a:cs typeface="+mn-cs"/>
            </a:endParaRPr>
          </a:p>
        </p:txBody>
      </p:sp>
      <p:sp>
        <p:nvSpPr>
          <p:cNvPr id="36" name="Freeform 31"/>
          <p:cNvSpPr>
            <a:spLocks/>
          </p:cNvSpPr>
          <p:nvPr/>
        </p:nvSpPr>
        <p:spPr bwMode="auto">
          <a:xfrm rot="10800000">
            <a:off x="4981689" y="4758047"/>
            <a:ext cx="1116228" cy="378845"/>
          </a:xfrm>
          <a:custGeom>
            <a:avLst/>
            <a:gdLst>
              <a:gd name="connsiteX0" fmla="*/ 0 w 2187998"/>
              <a:gd name="connsiteY0" fmla="*/ 0 h 577075"/>
              <a:gd name="connsiteX1" fmla="*/ 2187998 w 2187998"/>
              <a:gd name="connsiteY1" fmla="*/ 0 h 577075"/>
              <a:gd name="connsiteX2" fmla="*/ 2187998 w 2187998"/>
              <a:gd name="connsiteY2" fmla="*/ 507573 h 577075"/>
              <a:gd name="connsiteX3" fmla="*/ 2088098 w 2187998"/>
              <a:gd name="connsiteY3" fmla="*/ 514695 h 577075"/>
              <a:gd name="connsiteX4" fmla="*/ 0 w 2187998"/>
              <a:gd name="connsiteY4" fmla="*/ 577075 h 577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7998" h="577075">
                <a:moveTo>
                  <a:pt x="0" y="0"/>
                </a:moveTo>
                <a:lnTo>
                  <a:pt x="2187998" y="0"/>
                </a:lnTo>
                <a:lnTo>
                  <a:pt x="2187998" y="507573"/>
                </a:lnTo>
                <a:lnTo>
                  <a:pt x="2088098" y="514695"/>
                </a:lnTo>
                <a:cubicBezTo>
                  <a:pt x="1446300" y="554863"/>
                  <a:pt x="740680" y="577075"/>
                  <a:pt x="0" y="577075"/>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444444"/>
              </a:solidFill>
              <a:effectLst/>
              <a:uLnTx/>
              <a:uFillTx/>
              <a:latin typeface="Calibri" panose="020F0502020204030204"/>
              <a:ea typeface="+mn-ea"/>
              <a:cs typeface="+mn-cs"/>
            </a:endParaRPr>
          </a:p>
        </p:txBody>
      </p:sp>
      <p:sp>
        <p:nvSpPr>
          <p:cNvPr id="37" name="Freeform 32"/>
          <p:cNvSpPr>
            <a:spLocks/>
          </p:cNvSpPr>
          <p:nvPr/>
        </p:nvSpPr>
        <p:spPr bwMode="auto">
          <a:xfrm rot="10800000">
            <a:off x="3865460" y="4807676"/>
            <a:ext cx="1116228" cy="333218"/>
          </a:xfrm>
          <a:custGeom>
            <a:avLst/>
            <a:gdLst>
              <a:gd name="connsiteX0" fmla="*/ 0 w 2187998"/>
              <a:gd name="connsiteY0" fmla="*/ 0 h 507574"/>
              <a:gd name="connsiteX1" fmla="*/ 2187998 w 2187998"/>
              <a:gd name="connsiteY1" fmla="*/ 0 h 507574"/>
              <a:gd name="connsiteX2" fmla="*/ 2187998 w 2187998"/>
              <a:gd name="connsiteY2" fmla="*/ 241408 h 507574"/>
              <a:gd name="connsiteX3" fmla="*/ 1951495 w 2187998"/>
              <a:gd name="connsiteY3" fmla="*/ 288207 h 507574"/>
              <a:gd name="connsiteX4" fmla="*/ 369031 w 2187998"/>
              <a:gd name="connsiteY4" fmla="*/ 481268 h 507574"/>
              <a:gd name="connsiteX5" fmla="*/ 0 w 2187998"/>
              <a:gd name="connsiteY5" fmla="*/ 507574 h 507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87998" h="507574">
                <a:moveTo>
                  <a:pt x="0" y="0"/>
                </a:moveTo>
                <a:lnTo>
                  <a:pt x="2187998" y="0"/>
                </a:lnTo>
                <a:lnTo>
                  <a:pt x="2187998" y="241408"/>
                </a:lnTo>
                <a:lnTo>
                  <a:pt x="1951495" y="288207"/>
                </a:lnTo>
                <a:cubicBezTo>
                  <a:pt x="1514195" y="366616"/>
                  <a:pt x="977119" y="432388"/>
                  <a:pt x="369031" y="481268"/>
                </a:cubicBezTo>
                <a:lnTo>
                  <a:pt x="0" y="507574"/>
                </a:lnTo>
                <a:close/>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444444"/>
              </a:solidFill>
              <a:effectLst/>
              <a:uLnTx/>
              <a:uFillTx/>
              <a:latin typeface="Calibri" panose="020F0502020204030204"/>
              <a:ea typeface="+mn-ea"/>
              <a:cs typeface="+mn-cs"/>
            </a:endParaRPr>
          </a:p>
        </p:txBody>
      </p:sp>
      <p:sp>
        <p:nvSpPr>
          <p:cNvPr id="38" name="Freeform 33"/>
          <p:cNvSpPr>
            <a:spLocks/>
          </p:cNvSpPr>
          <p:nvPr/>
        </p:nvSpPr>
        <p:spPr bwMode="auto">
          <a:xfrm rot="10800000">
            <a:off x="6096000" y="5133457"/>
            <a:ext cx="1116228" cy="138440"/>
          </a:xfrm>
          <a:custGeom>
            <a:avLst/>
            <a:gdLst>
              <a:gd name="connsiteX0" fmla="*/ 360906 w 2187998"/>
              <a:gd name="connsiteY0" fmla="*/ 0 h 203010"/>
              <a:gd name="connsiteX1" fmla="*/ 1090240 w 2187998"/>
              <a:gd name="connsiteY1" fmla="*/ 0 h 203010"/>
              <a:gd name="connsiteX2" fmla="*/ 1646028 w 2187998"/>
              <a:gd name="connsiteY2" fmla="*/ 0 h 203010"/>
              <a:gd name="connsiteX3" fmla="*/ 1819572 w 2187998"/>
              <a:gd name="connsiteY3" fmla="*/ 0 h 203010"/>
              <a:gd name="connsiteX4" fmla="*/ 2187998 w 2187998"/>
              <a:gd name="connsiteY4" fmla="*/ 0 h 203010"/>
              <a:gd name="connsiteX5" fmla="*/ 2187998 w 2187998"/>
              <a:gd name="connsiteY5" fmla="*/ 203010 h 203010"/>
              <a:gd name="connsiteX6" fmla="*/ 1646028 w 2187998"/>
              <a:gd name="connsiteY6" fmla="*/ 203010 h 203010"/>
              <a:gd name="connsiteX7" fmla="*/ 1090240 w 2187998"/>
              <a:gd name="connsiteY7" fmla="*/ 203010 h 203010"/>
              <a:gd name="connsiteX8" fmla="*/ 0 w 2187998"/>
              <a:gd name="connsiteY8" fmla="*/ 203010 h 203010"/>
              <a:gd name="connsiteX9" fmla="*/ 218048 w 2187998"/>
              <a:gd name="connsiteY9" fmla="*/ 82708 h 20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7998" h="203010">
                <a:moveTo>
                  <a:pt x="360906" y="0"/>
                </a:moveTo>
                <a:lnTo>
                  <a:pt x="1090240" y="0"/>
                </a:lnTo>
                <a:lnTo>
                  <a:pt x="1646028" y="0"/>
                </a:lnTo>
                <a:lnTo>
                  <a:pt x="1819572" y="0"/>
                </a:lnTo>
                <a:lnTo>
                  <a:pt x="2187998" y="0"/>
                </a:lnTo>
                <a:lnTo>
                  <a:pt x="2187998" y="203010"/>
                </a:lnTo>
                <a:lnTo>
                  <a:pt x="1646028" y="203010"/>
                </a:lnTo>
                <a:lnTo>
                  <a:pt x="1090240" y="203010"/>
                </a:lnTo>
                <a:lnTo>
                  <a:pt x="0" y="203010"/>
                </a:lnTo>
                <a:lnTo>
                  <a:pt x="218048" y="82708"/>
                </a:lnTo>
                <a:close/>
              </a:path>
            </a:pathLst>
          </a:custGeom>
          <a:solidFill>
            <a:schemeClr val="accent2">
              <a:lumMod val="50000"/>
            </a:schemeClr>
          </a:solidFill>
          <a:ln>
            <a:noFill/>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444444"/>
              </a:solidFill>
              <a:effectLst/>
              <a:uLnTx/>
              <a:uFillTx/>
              <a:latin typeface="Calibri" panose="020F0502020204030204"/>
              <a:ea typeface="+mn-ea"/>
              <a:cs typeface="+mn-cs"/>
            </a:endParaRPr>
          </a:p>
        </p:txBody>
      </p:sp>
      <p:sp>
        <p:nvSpPr>
          <p:cNvPr id="39" name="Freeform 34"/>
          <p:cNvSpPr>
            <a:spLocks/>
          </p:cNvSpPr>
          <p:nvPr/>
        </p:nvSpPr>
        <p:spPr bwMode="auto">
          <a:xfrm rot="10800000" flipH="1">
            <a:off x="4981689" y="5133457"/>
            <a:ext cx="1116228" cy="138440"/>
          </a:xfrm>
          <a:custGeom>
            <a:avLst/>
            <a:gdLst>
              <a:gd name="connsiteX0" fmla="*/ 360906 w 2187998"/>
              <a:gd name="connsiteY0" fmla="*/ 0 h 203010"/>
              <a:gd name="connsiteX1" fmla="*/ 1090240 w 2187998"/>
              <a:gd name="connsiteY1" fmla="*/ 0 h 203010"/>
              <a:gd name="connsiteX2" fmla="*/ 1646028 w 2187998"/>
              <a:gd name="connsiteY2" fmla="*/ 0 h 203010"/>
              <a:gd name="connsiteX3" fmla="*/ 1819572 w 2187998"/>
              <a:gd name="connsiteY3" fmla="*/ 0 h 203010"/>
              <a:gd name="connsiteX4" fmla="*/ 2187998 w 2187998"/>
              <a:gd name="connsiteY4" fmla="*/ 0 h 203010"/>
              <a:gd name="connsiteX5" fmla="*/ 2187998 w 2187998"/>
              <a:gd name="connsiteY5" fmla="*/ 203010 h 203010"/>
              <a:gd name="connsiteX6" fmla="*/ 1646028 w 2187998"/>
              <a:gd name="connsiteY6" fmla="*/ 203010 h 203010"/>
              <a:gd name="connsiteX7" fmla="*/ 1090240 w 2187998"/>
              <a:gd name="connsiteY7" fmla="*/ 203010 h 203010"/>
              <a:gd name="connsiteX8" fmla="*/ 0 w 2187998"/>
              <a:gd name="connsiteY8" fmla="*/ 203010 h 203010"/>
              <a:gd name="connsiteX9" fmla="*/ 218048 w 2187998"/>
              <a:gd name="connsiteY9" fmla="*/ 82708 h 20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7998" h="203010">
                <a:moveTo>
                  <a:pt x="360906" y="0"/>
                </a:moveTo>
                <a:lnTo>
                  <a:pt x="1090240" y="0"/>
                </a:lnTo>
                <a:lnTo>
                  <a:pt x="1646028" y="0"/>
                </a:lnTo>
                <a:lnTo>
                  <a:pt x="1819572" y="0"/>
                </a:lnTo>
                <a:lnTo>
                  <a:pt x="2187998" y="0"/>
                </a:lnTo>
                <a:lnTo>
                  <a:pt x="2187998" y="203010"/>
                </a:lnTo>
                <a:lnTo>
                  <a:pt x="1646028" y="203010"/>
                </a:lnTo>
                <a:lnTo>
                  <a:pt x="1090240" y="203010"/>
                </a:lnTo>
                <a:lnTo>
                  <a:pt x="0" y="203010"/>
                </a:lnTo>
                <a:lnTo>
                  <a:pt x="218048" y="82708"/>
                </a:ln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444444"/>
              </a:solidFill>
              <a:effectLst/>
              <a:uLnTx/>
              <a:uFillTx/>
              <a:latin typeface="Calibri" panose="020F0502020204030204"/>
              <a:ea typeface="+mn-ea"/>
              <a:cs typeface="+mn-cs"/>
            </a:endParaRPr>
          </a:p>
        </p:txBody>
      </p:sp>
      <p:grpSp>
        <p:nvGrpSpPr>
          <p:cNvPr id="21" name="组合 20"/>
          <p:cNvGrpSpPr/>
          <p:nvPr/>
        </p:nvGrpSpPr>
        <p:grpSpPr>
          <a:xfrm>
            <a:off x="582534" y="3102019"/>
            <a:ext cx="11252050" cy="1822771"/>
            <a:chOff x="582534" y="3102019"/>
            <a:chExt cx="11252050" cy="1822771"/>
          </a:xfrm>
        </p:grpSpPr>
        <p:sp>
          <p:nvSpPr>
            <p:cNvPr id="24" name="Freeform 9"/>
            <p:cNvSpPr>
              <a:spLocks noEditPoints="1"/>
            </p:cNvSpPr>
            <p:nvPr/>
          </p:nvSpPr>
          <p:spPr bwMode="auto">
            <a:xfrm>
              <a:off x="8930926" y="3194751"/>
              <a:ext cx="333670" cy="332050"/>
            </a:xfrm>
            <a:custGeom>
              <a:avLst/>
              <a:gdLst>
                <a:gd name="T0" fmla="*/ 206 w 412"/>
                <a:gd name="T1" fmla="*/ 410 h 410"/>
                <a:gd name="T2" fmla="*/ 164 w 412"/>
                <a:gd name="T3" fmla="*/ 406 h 410"/>
                <a:gd name="T4" fmla="*/ 126 w 412"/>
                <a:gd name="T5" fmla="*/ 394 h 410"/>
                <a:gd name="T6" fmla="*/ 90 w 412"/>
                <a:gd name="T7" fmla="*/ 376 h 410"/>
                <a:gd name="T8" fmla="*/ 60 w 412"/>
                <a:gd name="T9" fmla="*/ 350 h 410"/>
                <a:gd name="T10" fmla="*/ 36 w 412"/>
                <a:gd name="T11" fmla="*/ 320 h 410"/>
                <a:gd name="T12" fmla="*/ 16 w 412"/>
                <a:gd name="T13" fmla="*/ 284 h 410"/>
                <a:gd name="T14" fmla="*/ 4 w 412"/>
                <a:gd name="T15" fmla="*/ 246 h 410"/>
                <a:gd name="T16" fmla="*/ 0 w 412"/>
                <a:gd name="T17" fmla="*/ 204 h 410"/>
                <a:gd name="T18" fmla="*/ 2 w 412"/>
                <a:gd name="T19" fmla="*/ 184 h 410"/>
                <a:gd name="T20" fmla="*/ 10 w 412"/>
                <a:gd name="T21" fmla="*/ 144 h 410"/>
                <a:gd name="T22" fmla="*/ 26 w 412"/>
                <a:gd name="T23" fmla="*/ 106 h 410"/>
                <a:gd name="T24" fmla="*/ 48 w 412"/>
                <a:gd name="T25" fmla="*/ 74 h 410"/>
                <a:gd name="T26" fmla="*/ 76 w 412"/>
                <a:gd name="T27" fmla="*/ 46 h 410"/>
                <a:gd name="T28" fmla="*/ 108 w 412"/>
                <a:gd name="T29" fmla="*/ 24 h 410"/>
                <a:gd name="T30" fmla="*/ 144 w 412"/>
                <a:gd name="T31" fmla="*/ 8 h 410"/>
                <a:gd name="T32" fmla="*/ 184 w 412"/>
                <a:gd name="T33" fmla="*/ 0 h 410"/>
                <a:gd name="T34" fmla="*/ 206 w 412"/>
                <a:gd name="T35" fmla="*/ 0 h 410"/>
                <a:gd name="T36" fmla="*/ 248 w 412"/>
                <a:gd name="T37" fmla="*/ 4 h 410"/>
                <a:gd name="T38" fmla="*/ 286 w 412"/>
                <a:gd name="T39" fmla="*/ 16 h 410"/>
                <a:gd name="T40" fmla="*/ 320 w 412"/>
                <a:gd name="T41" fmla="*/ 34 h 410"/>
                <a:gd name="T42" fmla="*/ 352 w 412"/>
                <a:gd name="T43" fmla="*/ 60 h 410"/>
                <a:gd name="T44" fmla="*/ 376 w 412"/>
                <a:gd name="T45" fmla="*/ 90 h 410"/>
                <a:gd name="T46" fmla="*/ 396 w 412"/>
                <a:gd name="T47" fmla="*/ 124 h 410"/>
                <a:gd name="T48" fmla="*/ 408 w 412"/>
                <a:gd name="T49" fmla="*/ 164 h 410"/>
                <a:gd name="T50" fmla="*/ 412 w 412"/>
                <a:gd name="T51" fmla="*/ 204 h 410"/>
                <a:gd name="T52" fmla="*/ 410 w 412"/>
                <a:gd name="T53" fmla="*/ 226 h 410"/>
                <a:gd name="T54" fmla="*/ 402 w 412"/>
                <a:gd name="T55" fmla="*/ 266 h 410"/>
                <a:gd name="T56" fmla="*/ 386 w 412"/>
                <a:gd name="T57" fmla="*/ 302 h 410"/>
                <a:gd name="T58" fmla="*/ 364 w 412"/>
                <a:gd name="T59" fmla="*/ 336 h 410"/>
                <a:gd name="T60" fmla="*/ 336 w 412"/>
                <a:gd name="T61" fmla="*/ 364 h 410"/>
                <a:gd name="T62" fmla="*/ 304 w 412"/>
                <a:gd name="T63" fmla="*/ 386 h 410"/>
                <a:gd name="T64" fmla="*/ 268 w 412"/>
                <a:gd name="T65" fmla="*/ 402 h 410"/>
                <a:gd name="T66" fmla="*/ 226 w 412"/>
                <a:gd name="T67" fmla="*/ 410 h 410"/>
                <a:gd name="T68" fmla="*/ 206 w 412"/>
                <a:gd name="T69" fmla="*/ 410 h 410"/>
                <a:gd name="T70" fmla="*/ 314 w 412"/>
                <a:gd name="T71" fmla="*/ 216 h 410"/>
                <a:gd name="T72" fmla="*/ 318 w 412"/>
                <a:gd name="T73" fmla="*/ 204 h 410"/>
                <a:gd name="T74" fmla="*/ 314 w 412"/>
                <a:gd name="T75" fmla="*/ 192 h 410"/>
                <a:gd name="T76" fmla="*/ 192 w 412"/>
                <a:gd name="T77" fmla="*/ 72 h 410"/>
                <a:gd name="T78" fmla="*/ 180 w 412"/>
                <a:gd name="T79" fmla="*/ 66 h 410"/>
                <a:gd name="T80" fmla="*/ 168 w 412"/>
                <a:gd name="T81" fmla="*/ 72 h 410"/>
                <a:gd name="T82" fmla="*/ 140 w 412"/>
                <a:gd name="T83" fmla="*/ 98 h 410"/>
                <a:gd name="T84" fmla="*/ 136 w 412"/>
                <a:gd name="T85" fmla="*/ 110 h 410"/>
                <a:gd name="T86" fmla="*/ 140 w 412"/>
                <a:gd name="T87" fmla="*/ 122 h 410"/>
                <a:gd name="T88" fmla="*/ 140 w 412"/>
                <a:gd name="T89" fmla="*/ 286 h 410"/>
                <a:gd name="T90" fmla="*/ 138 w 412"/>
                <a:gd name="T91" fmla="*/ 292 h 410"/>
                <a:gd name="T92" fmla="*/ 138 w 412"/>
                <a:gd name="T93" fmla="*/ 306 h 410"/>
                <a:gd name="T94" fmla="*/ 168 w 412"/>
                <a:gd name="T95" fmla="*/ 338 h 410"/>
                <a:gd name="T96" fmla="*/ 174 w 412"/>
                <a:gd name="T97" fmla="*/ 342 h 410"/>
                <a:gd name="T98" fmla="*/ 186 w 412"/>
                <a:gd name="T99" fmla="*/ 342 h 410"/>
                <a:gd name="T100" fmla="*/ 314 w 412"/>
                <a:gd name="T101" fmla="*/ 216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12" h="410">
                  <a:moveTo>
                    <a:pt x="206" y="410"/>
                  </a:moveTo>
                  <a:lnTo>
                    <a:pt x="206" y="410"/>
                  </a:lnTo>
                  <a:lnTo>
                    <a:pt x="184" y="410"/>
                  </a:lnTo>
                  <a:lnTo>
                    <a:pt x="164" y="406"/>
                  </a:lnTo>
                  <a:lnTo>
                    <a:pt x="144" y="402"/>
                  </a:lnTo>
                  <a:lnTo>
                    <a:pt x="126" y="394"/>
                  </a:lnTo>
                  <a:lnTo>
                    <a:pt x="108" y="386"/>
                  </a:lnTo>
                  <a:lnTo>
                    <a:pt x="90" y="376"/>
                  </a:lnTo>
                  <a:lnTo>
                    <a:pt x="76" y="364"/>
                  </a:lnTo>
                  <a:lnTo>
                    <a:pt x="60" y="350"/>
                  </a:lnTo>
                  <a:lnTo>
                    <a:pt x="48" y="336"/>
                  </a:lnTo>
                  <a:lnTo>
                    <a:pt x="36" y="320"/>
                  </a:lnTo>
                  <a:lnTo>
                    <a:pt x="26" y="302"/>
                  </a:lnTo>
                  <a:lnTo>
                    <a:pt x="16" y="284"/>
                  </a:lnTo>
                  <a:lnTo>
                    <a:pt x="10" y="266"/>
                  </a:lnTo>
                  <a:lnTo>
                    <a:pt x="4" y="246"/>
                  </a:lnTo>
                  <a:lnTo>
                    <a:pt x="2" y="226"/>
                  </a:lnTo>
                  <a:lnTo>
                    <a:pt x="0" y="204"/>
                  </a:lnTo>
                  <a:lnTo>
                    <a:pt x="0" y="204"/>
                  </a:lnTo>
                  <a:lnTo>
                    <a:pt x="2" y="184"/>
                  </a:lnTo>
                  <a:lnTo>
                    <a:pt x="4" y="164"/>
                  </a:lnTo>
                  <a:lnTo>
                    <a:pt x="10" y="144"/>
                  </a:lnTo>
                  <a:lnTo>
                    <a:pt x="16" y="124"/>
                  </a:lnTo>
                  <a:lnTo>
                    <a:pt x="26" y="106"/>
                  </a:lnTo>
                  <a:lnTo>
                    <a:pt x="36" y="90"/>
                  </a:lnTo>
                  <a:lnTo>
                    <a:pt x="48" y="74"/>
                  </a:lnTo>
                  <a:lnTo>
                    <a:pt x="60" y="60"/>
                  </a:lnTo>
                  <a:lnTo>
                    <a:pt x="76" y="46"/>
                  </a:lnTo>
                  <a:lnTo>
                    <a:pt x="90" y="34"/>
                  </a:lnTo>
                  <a:lnTo>
                    <a:pt x="108" y="24"/>
                  </a:lnTo>
                  <a:lnTo>
                    <a:pt x="126" y="16"/>
                  </a:lnTo>
                  <a:lnTo>
                    <a:pt x="144" y="8"/>
                  </a:lnTo>
                  <a:lnTo>
                    <a:pt x="164" y="4"/>
                  </a:lnTo>
                  <a:lnTo>
                    <a:pt x="184" y="0"/>
                  </a:lnTo>
                  <a:lnTo>
                    <a:pt x="206" y="0"/>
                  </a:lnTo>
                  <a:lnTo>
                    <a:pt x="206" y="0"/>
                  </a:lnTo>
                  <a:lnTo>
                    <a:pt x="226" y="0"/>
                  </a:lnTo>
                  <a:lnTo>
                    <a:pt x="248" y="4"/>
                  </a:lnTo>
                  <a:lnTo>
                    <a:pt x="268" y="8"/>
                  </a:lnTo>
                  <a:lnTo>
                    <a:pt x="286" y="16"/>
                  </a:lnTo>
                  <a:lnTo>
                    <a:pt x="304" y="24"/>
                  </a:lnTo>
                  <a:lnTo>
                    <a:pt x="320" y="34"/>
                  </a:lnTo>
                  <a:lnTo>
                    <a:pt x="336" y="46"/>
                  </a:lnTo>
                  <a:lnTo>
                    <a:pt x="352" y="60"/>
                  </a:lnTo>
                  <a:lnTo>
                    <a:pt x="364" y="74"/>
                  </a:lnTo>
                  <a:lnTo>
                    <a:pt x="376" y="90"/>
                  </a:lnTo>
                  <a:lnTo>
                    <a:pt x="386" y="106"/>
                  </a:lnTo>
                  <a:lnTo>
                    <a:pt x="396" y="124"/>
                  </a:lnTo>
                  <a:lnTo>
                    <a:pt x="402" y="144"/>
                  </a:lnTo>
                  <a:lnTo>
                    <a:pt x="408" y="164"/>
                  </a:lnTo>
                  <a:lnTo>
                    <a:pt x="410" y="184"/>
                  </a:lnTo>
                  <a:lnTo>
                    <a:pt x="412" y="204"/>
                  </a:lnTo>
                  <a:lnTo>
                    <a:pt x="412" y="204"/>
                  </a:lnTo>
                  <a:lnTo>
                    <a:pt x="410" y="226"/>
                  </a:lnTo>
                  <a:lnTo>
                    <a:pt x="408" y="246"/>
                  </a:lnTo>
                  <a:lnTo>
                    <a:pt x="402" y="266"/>
                  </a:lnTo>
                  <a:lnTo>
                    <a:pt x="396" y="284"/>
                  </a:lnTo>
                  <a:lnTo>
                    <a:pt x="386" y="302"/>
                  </a:lnTo>
                  <a:lnTo>
                    <a:pt x="376" y="320"/>
                  </a:lnTo>
                  <a:lnTo>
                    <a:pt x="364" y="336"/>
                  </a:lnTo>
                  <a:lnTo>
                    <a:pt x="352" y="350"/>
                  </a:lnTo>
                  <a:lnTo>
                    <a:pt x="336" y="364"/>
                  </a:lnTo>
                  <a:lnTo>
                    <a:pt x="320" y="376"/>
                  </a:lnTo>
                  <a:lnTo>
                    <a:pt x="304" y="386"/>
                  </a:lnTo>
                  <a:lnTo>
                    <a:pt x="286" y="394"/>
                  </a:lnTo>
                  <a:lnTo>
                    <a:pt x="268" y="402"/>
                  </a:lnTo>
                  <a:lnTo>
                    <a:pt x="248" y="406"/>
                  </a:lnTo>
                  <a:lnTo>
                    <a:pt x="226" y="410"/>
                  </a:lnTo>
                  <a:lnTo>
                    <a:pt x="206" y="410"/>
                  </a:lnTo>
                  <a:lnTo>
                    <a:pt x="206" y="410"/>
                  </a:lnTo>
                  <a:close/>
                  <a:moveTo>
                    <a:pt x="314" y="216"/>
                  </a:moveTo>
                  <a:lnTo>
                    <a:pt x="314" y="216"/>
                  </a:lnTo>
                  <a:lnTo>
                    <a:pt x="318" y="212"/>
                  </a:lnTo>
                  <a:lnTo>
                    <a:pt x="318" y="204"/>
                  </a:lnTo>
                  <a:lnTo>
                    <a:pt x="318" y="198"/>
                  </a:lnTo>
                  <a:lnTo>
                    <a:pt x="314" y="192"/>
                  </a:lnTo>
                  <a:lnTo>
                    <a:pt x="192" y="72"/>
                  </a:lnTo>
                  <a:lnTo>
                    <a:pt x="192" y="72"/>
                  </a:lnTo>
                  <a:lnTo>
                    <a:pt x="186" y="68"/>
                  </a:lnTo>
                  <a:lnTo>
                    <a:pt x="180" y="66"/>
                  </a:lnTo>
                  <a:lnTo>
                    <a:pt x="174" y="68"/>
                  </a:lnTo>
                  <a:lnTo>
                    <a:pt x="168" y="72"/>
                  </a:lnTo>
                  <a:lnTo>
                    <a:pt x="140" y="98"/>
                  </a:lnTo>
                  <a:lnTo>
                    <a:pt x="140" y="98"/>
                  </a:lnTo>
                  <a:lnTo>
                    <a:pt x="138" y="104"/>
                  </a:lnTo>
                  <a:lnTo>
                    <a:pt x="136" y="110"/>
                  </a:lnTo>
                  <a:lnTo>
                    <a:pt x="138" y="116"/>
                  </a:lnTo>
                  <a:lnTo>
                    <a:pt x="140" y="122"/>
                  </a:lnTo>
                  <a:lnTo>
                    <a:pt x="224" y="204"/>
                  </a:lnTo>
                  <a:lnTo>
                    <a:pt x="140" y="286"/>
                  </a:lnTo>
                  <a:lnTo>
                    <a:pt x="140" y="286"/>
                  </a:lnTo>
                  <a:lnTo>
                    <a:pt x="138" y="292"/>
                  </a:lnTo>
                  <a:lnTo>
                    <a:pt x="136" y="300"/>
                  </a:lnTo>
                  <a:lnTo>
                    <a:pt x="138" y="306"/>
                  </a:lnTo>
                  <a:lnTo>
                    <a:pt x="140" y="312"/>
                  </a:lnTo>
                  <a:lnTo>
                    <a:pt x="168" y="338"/>
                  </a:lnTo>
                  <a:lnTo>
                    <a:pt x="168" y="338"/>
                  </a:lnTo>
                  <a:lnTo>
                    <a:pt x="174" y="342"/>
                  </a:lnTo>
                  <a:lnTo>
                    <a:pt x="180" y="344"/>
                  </a:lnTo>
                  <a:lnTo>
                    <a:pt x="186" y="342"/>
                  </a:lnTo>
                  <a:lnTo>
                    <a:pt x="192" y="338"/>
                  </a:lnTo>
                  <a:lnTo>
                    <a:pt x="314" y="216"/>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444444"/>
                </a:solidFill>
                <a:effectLst/>
                <a:uLnTx/>
                <a:uFillTx/>
                <a:latin typeface="Calibri" panose="020F0502020204030204"/>
                <a:ea typeface="+mn-ea"/>
                <a:cs typeface="+mn-cs"/>
              </a:endParaRPr>
            </a:p>
          </p:txBody>
        </p:sp>
        <p:sp>
          <p:nvSpPr>
            <p:cNvPr id="25" name="Freeform 9"/>
            <p:cNvSpPr>
              <a:spLocks noEditPoints="1"/>
            </p:cNvSpPr>
            <p:nvPr/>
          </p:nvSpPr>
          <p:spPr bwMode="auto">
            <a:xfrm>
              <a:off x="8930926" y="4237725"/>
              <a:ext cx="333670" cy="332050"/>
            </a:xfrm>
            <a:custGeom>
              <a:avLst/>
              <a:gdLst>
                <a:gd name="T0" fmla="*/ 206 w 412"/>
                <a:gd name="T1" fmla="*/ 410 h 410"/>
                <a:gd name="T2" fmla="*/ 164 w 412"/>
                <a:gd name="T3" fmla="*/ 406 h 410"/>
                <a:gd name="T4" fmla="*/ 126 w 412"/>
                <a:gd name="T5" fmla="*/ 394 h 410"/>
                <a:gd name="T6" fmla="*/ 90 w 412"/>
                <a:gd name="T7" fmla="*/ 376 h 410"/>
                <a:gd name="T8" fmla="*/ 60 w 412"/>
                <a:gd name="T9" fmla="*/ 350 h 410"/>
                <a:gd name="T10" fmla="*/ 36 w 412"/>
                <a:gd name="T11" fmla="*/ 320 h 410"/>
                <a:gd name="T12" fmla="*/ 16 w 412"/>
                <a:gd name="T13" fmla="*/ 284 h 410"/>
                <a:gd name="T14" fmla="*/ 4 w 412"/>
                <a:gd name="T15" fmla="*/ 246 h 410"/>
                <a:gd name="T16" fmla="*/ 0 w 412"/>
                <a:gd name="T17" fmla="*/ 204 h 410"/>
                <a:gd name="T18" fmla="*/ 2 w 412"/>
                <a:gd name="T19" fmla="*/ 184 h 410"/>
                <a:gd name="T20" fmla="*/ 10 w 412"/>
                <a:gd name="T21" fmla="*/ 144 h 410"/>
                <a:gd name="T22" fmla="*/ 26 w 412"/>
                <a:gd name="T23" fmla="*/ 106 h 410"/>
                <a:gd name="T24" fmla="*/ 48 w 412"/>
                <a:gd name="T25" fmla="*/ 74 h 410"/>
                <a:gd name="T26" fmla="*/ 76 w 412"/>
                <a:gd name="T27" fmla="*/ 46 h 410"/>
                <a:gd name="T28" fmla="*/ 108 w 412"/>
                <a:gd name="T29" fmla="*/ 24 h 410"/>
                <a:gd name="T30" fmla="*/ 144 w 412"/>
                <a:gd name="T31" fmla="*/ 8 h 410"/>
                <a:gd name="T32" fmla="*/ 184 w 412"/>
                <a:gd name="T33" fmla="*/ 0 h 410"/>
                <a:gd name="T34" fmla="*/ 206 w 412"/>
                <a:gd name="T35" fmla="*/ 0 h 410"/>
                <a:gd name="T36" fmla="*/ 248 w 412"/>
                <a:gd name="T37" fmla="*/ 4 h 410"/>
                <a:gd name="T38" fmla="*/ 286 w 412"/>
                <a:gd name="T39" fmla="*/ 16 h 410"/>
                <a:gd name="T40" fmla="*/ 320 w 412"/>
                <a:gd name="T41" fmla="*/ 34 h 410"/>
                <a:gd name="T42" fmla="*/ 352 w 412"/>
                <a:gd name="T43" fmla="*/ 60 h 410"/>
                <a:gd name="T44" fmla="*/ 376 w 412"/>
                <a:gd name="T45" fmla="*/ 90 h 410"/>
                <a:gd name="T46" fmla="*/ 396 w 412"/>
                <a:gd name="T47" fmla="*/ 124 h 410"/>
                <a:gd name="T48" fmla="*/ 408 w 412"/>
                <a:gd name="T49" fmla="*/ 164 h 410"/>
                <a:gd name="T50" fmla="*/ 412 w 412"/>
                <a:gd name="T51" fmla="*/ 204 h 410"/>
                <a:gd name="T52" fmla="*/ 410 w 412"/>
                <a:gd name="T53" fmla="*/ 226 h 410"/>
                <a:gd name="T54" fmla="*/ 402 w 412"/>
                <a:gd name="T55" fmla="*/ 266 h 410"/>
                <a:gd name="T56" fmla="*/ 386 w 412"/>
                <a:gd name="T57" fmla="*/ 302 h 410"/>
                <a:gd name="T58" fmla="*/ 364 w 412"/>
                <a:gd name="T59" fmla="*/ 336 h 410"/>
                <a:gd name="T60" fmla="*/ 336 w 412"/>
                <a:gd name="T61" fmla="*/ 364 h 410"/>
                <a:gd name="T62" fmla="*/ 304 w 412"/>
                <a:gd name="T63" fmla="*/ 386 h 410"/>
                <a:gd name="T64" fmla="*/ 268 w 412"/>
                <a:gd name="T65" fmla="*/ 402 h 410"/>
                <a:gd name="T66" fmla="*/ 226 w 412"/>
                <a:gd name="T67" fmla="*/ 410 h 410"/>
                <a:gd name="T68" fmla="*/ 206 w 412"/>
                <a:gd name="T69" fmla="*/ 410 h 410"/>
                <a:gd name="T70" fmla="*/ 314 w 412"/>
                <a:gd name="T71" fmla="*/ 216 h 410"/>
                <a:gd name="T72" fmla="*/ 318 w 412"/>
                <a:gd name="T73" fmla="*/ 204 h 410"/>
                <a:gd name="T74" fmla="*/ 314 w 412"/>
                <a:gd name="T75" fmla="*/ 192 h 410"/>
                <a:gd name="T76" fmla="*/ 192 w 412"/>
                <a:gd name="T77" fmla="*/ 72 h 410"/>
                <a:gd name="T78" fmla="*/ 180 w 412"/>
                <a:gd name="T79" fmla="*/ 66 h 410"/>
                <a:gd name="T80" fmla="*/ 168 w 412"/>
                <a:gd name="T81" fmla="*/ 72 h 410"/>
                <a:gd name="T82" fmla="*/ 140 w 412"/>
                <a:gd name="T83" fmla="*/ 98 h 410"/>
                <a:gd name="T84" fmla="*/ 136 w 412"/>
                <a:gd name="T85" fmla="*/ 110 h 410"/>
                <a:gd name="T86" fmla="*/ 140 w 412"/>
                <a:gd name="T87" fmla="*/ 122 h 410"/>
                <a:gd name="T88" fmla="*/ 140 w 412"/>
                <a:gd name="T89" fmla="*/ 286 h 410"/>
                <a:gd name="T90" fmla="*/ 138 w 412"/>
                <a:gd name="T91" fmla="*/ 292 h 410"/>
                <a:gd name="T92" fmla="*/ 138 w 412"/>
                <a:gd name="T93" fmla="*/ 306 h 410"/>
                <a:gd name="T94" fmla="*/ 168 w 412"/>
                <a:gd name="T95" fmla="*/ 338 h 410"/>
                <a:gd name="T96" fmla="*/ 174 w 412"/>
                <a:gd name="T97" fmla="*/ 342 h 410"/>
                <a:gd name="T98" fmla="*/ 186 w 412"/>
                <a:gd name="T99" fmla="*/ 342 h 410"/>
                <a:gd name="T100" fmla="*/ 314 w 412"/>
                <a:gd name="T101" fmla="*/ 216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12" h="410">
                  <a:moveTo>
                    <a:pt x="206" y="410"/>
                  </a:moveTo>
                  <a:lnTo>
                    <a:pt x="206" y="410"/>
                  </a:lnTo>
                  <a:lnTo>
                    <a:pt x="184" y="410"/>
                  </a:lnTo>
                  <a:lnTo>
                    <a:pt x="164" y="406"/>
                  </a:lnTo>
                  <a:lnTo>
                    <a:pt x="144" y="402"/>
                  </a:lnTo>
                  <a:lnTo>
                    <a:pt x="126" y="394"/>
                  </a:lnTo>
                  <a:lnTo>
                    <a:pt x="108" y="386"/>
                  </a:lnTo>
                  <a:lnTo>
                    <a:pt x="90" y="376"/>
                  </a:lnTo>
                  <a:lnTo>
                    <a:pt x="76" y="364"/>
                  </a:lnTo>
                  <a:lnTo>
                    <a:pt x="60" y="350"/>
                  </a:lnTo>
                  <a:lnTo>
                    <a:pt x="48" y="336"/>
                  </a:lnTo>
                  <a:lnTo>
                    <a:pt x="36" y="320"/>
                  </a:lnTo>
                  <a:lnTo>
                    <a:pt x="26" y="302"/>
                  </a:lnTo>
                  <a:lnTo>
                    <a:pt x="16" y="284"/>
                  </a:lnTo>
                  <a:lnTo>
                    <a:pt x="10" y="266"/>
                  </a:lnTo>
                  <a:lnTo>
                    <a:pt x="4" y="246"/>
                  </a:lnTo>
                  <a:lnTo>
                    <a:pt x="2" y="226"/>
                  </a:lnTo>
                  <a:lnTo>
                    <a:pt x="0" y="204"/>
                  </a:lnTo>
                  <a:lnTo>
                    <a:pt x="0" y="204"/>
                  </a:lnTo>
                  <a:lnTo>
                    <a:pt x="2" y="184"/>
                  </a:lnTo>
                  <a:lnTo>
                    <a:pt x="4" y="164"/>
                  </a:lnTo>
                  <a:lnTo>
                    <a:pt x="10" y="144"/>
                  </a:lnTo>
                  <a:lnTo>
                    <a:pt x="16" y="124"/>
                  </a:lnTo>
                  <a:lnTo>
                    <a:pt x="26" y="106"/>
                  </a:lnTo>
                  <a:lnTo>
                    <a:pt x="36" y="90"/>
                  </a:lnTo>
                  <a:lnTo>
                    <a:pt x="48" y="74"/>
                  </a:lnTo>
                  <a:lnTo>
                    <a:pt x="60" y="60"/>
                  </a:lnTo>
                  <a:lnTo>
                    <a:pt x="76" y="46"/>
                  </a:lnTo>
                  <a:lnTo>
                    <a:pt x="90" y="34"/>
                  </a:lnTo>
                  <a:lnTo>
                    <a:pt x="108" y="24"/>
                  </a:lnTo>
                  <a:lnTo>
                    <a:pt x="126" y="16"/>
                  </a:lnTo>
                  <a:lnTo>
                    <a:pt x="144" y="8"/>
                  </a:lnTo>
                  <a:lnTo>
                    <a:pt x="164" y="4"/>
                  </a:lnTo>
                  <a:lnTo>
                    <a:pt x="184" y="0"/>
                  </a:lnTo>
                  <a:lnTo>
                    <a:pt x="206" y="0"/>
                  </a:lnTo>
                  <a:lnTo>
                    <a:pt x="206" y="0"/>
                  </a:lnTo>
                  <a:lnTo>
                    <a:pt x="226" y="0"/>
                  </a:lnTo>
                  <a:lnTo>
                    <a:pt x="248" y="4"/>
                  </a:lnTo>
                  <a:lnTo>
                    <a:pt x="268" y="8"/>
                  </a:lnTo>
                  <a:lnTo>
                    <a:pt x="286" y="16"/>
                  </a:lnTo>
                  <a:lnTo>
                    <a:pt x="304" y="24"/>
                  </a:lnTo>
                  <a:lnTo>
                    <a:pt x="320" y="34"/>
                  </a:lnTo>
                  <a:lnTo>
                    <a:pt x="336" y="46"/>
                  </a:lnTo>
                  <a:lnTo>
                    <a:pt x="352" y="60"/>
                  </a:lnTo>
                  <a:lnTo>
                    <a:pt x="364" y="74"/>
                  </a:lnTo>
                  <a:lnTo>
                    <a:pt x="376" y="90"/>
                  </a:lnTo>
                  <a:lnTo>
                    <a:pt x="386" y="106"/>
                  </a:lnTo>
                  <a:lnTo>
                    <a:pt x="396" y="124"/>
                  </a:lnTo>
                  <a:lnTo>
                    <a:pt x="402" y="144"/>
                  </a:lnTo>
                  <a:lnTo>
                    <a:pt x="408" y="164"/>
                  </a:lnTo>
                  <a:lnTo>
                    <a:pt x="410" y="184"/>
                  </a:lnTo>
                  <a:lnTo>
                    <a:pt x="412" y="204"/>
                  </a:lnTo>
                  <a:lnTo>
                    <a:pt x="412" y="204"/>
                  </a:lnTo>
                  <a:lnTo>
                    <a:pt x="410" y="226"/>
                  </a:lnTo>
                  <a:lnTo>
                    <a:pt x="408" y="246"/>
                  </a:lnTo>
                  <a:lnTo>
                    <a:pt x="402" y="266"/>
                  </a:lnTo>
                  <a:lnTo>
                    <a:pt x="396" y="284"/>
                  </a:lnTo>
                  <a:lnTo>
                    <a:pt x="386" y="302"/>
                  </a:lnTo>
                  <a:lnTo>
                    <a:pt x="376" y="320"/>
                  </a:lnTo>
                  <a:lnTo>
                    <a:pt x="364" y="336"/>
                  </a:lnTo>
                  <a:lnTo>
                    <a:pt x="352" y="350"/>
                  </a:lnTo>
                  <a:lnTo>
                    <a:pt x="336" y="364"/>
                  </a:lnTo>
                  <a:lnTo>
                    <a:pt x="320" y="376"/>
                  </a:lnTo>
                  <a:lnTo>
                    <a:pt x="304" y="386"/>
                  </a:lnTo>
                  <a:lnTo>
                    <a:pt x="286" y="394"/>
                  </a:lnTo>
                  <a:lnTo>
                    <a:pt x="268" y="402"/>
                  </a:lnTo>
                  <a:lnTo>
                    <a:pt x="248" y="406"/>
                  </a:lnTo>
                  <a:lnTo>
                    <a:pt x="226" y="410"/>
                  </a:lnTo>
                  <a:lnTo>
                    <a:pt x="206" y="410"/>
                  </a:lnTo>
                  <a:lnTo>
                    <a:pt x="206" y="410"/>
                  </a:lnTo>
                  <a:close/>
                  <a:moveTo>
                    <a:pt x="314" y="216"/>
                  </a:moveTo>
                  <a:lnTo>
                    <a:pt x="314" y="216"/>
                  </a:lnTo>
                  <a:lnTo>
                    <a:pt x="318" y="212"/>
                  </a:lnTo>
                  <a:lnTo>
                    <a:pt x="318" y="204"/>
                  </a:lnTo>
                  <a:lnTo>
                    <a:pt x="318" y="198"/>
                  </a:lnTo>
                  <a:lnTo>
                    <a:pt x="314" y="192"/>
                  </a:lnTo>
                  <a:lnTo>
                    <a:pt x="192" y="72"/>
                  </a:lnTo>
                  <a:lnTo>
                    <a:pt x="192" y="72"/>
                  </a:lnTo>
                  <a:lnTo>
                    <a:pt x="186" y="68"/>
                  </a:lnTo>
                  <a:lnTo>
                    <a:pt x="180" y="66"/>
                  </a:lnTo>
                  <a:lnTo>
                    <a:pt x="174" y="68"/>
                  </a:lnTo>
                  <a:lnTo>
                    <a:pt x="168" y="72"/>
                  </a:lnTo>
                  <a:lnTo>
                    <a:pt x="140" y="98"/>
                  </a:lnTo>
                  <a:lnTo>
                    <a:pt x="140" y="98"/>
                  </a:lnTo>
                  <a:lnTo>
                    <a:pt x="138" y="104"/>
                  </a:lnTo>
                  <a:lnTo>
                    <a:pt x="136" y="110"/>
                  </a:lnTo>
                  <a:lnTo>
                    <a:pt x="138" y="116"/>
                  </a:lnTo>
                  <a:lnTo>
                    <a:pt x="140" y="122"/>
                  </a:lnTo>
                  <a:lnTo>
                    <a:pt x="224" y="204"/>
                  </a:lnTo>
                  <a:lnTo>
                    <a:pt x="140" y="286"/>
                  </a:lnTo>
                  <a:lnTo>
                    <a:pt x="140" y="286"/>
                  </a:lnTo>
                  <a:lnTo>
                    <a:pt x="138" y="292"/>
                  </a:lnTo>
                  <a:lnTo>
                    <a:pt x="136" y="300"/>
                  </a:lnTo>
                  <a:lnTo>
                    <a:pt x="138" y="306"/>
                  </a:lnTo>
                  <a:lnTo>
                    <a:pt x="140" y="312"/>
                  </a:lnTo>
                  <a:lnTo>
                    <a:pt x="168" y="338"/>
                  </a:lnTo>
                  <a:lnTo>
                    <a:pt x="168" y="338"/>
                  </a:lnTo>
                  <a:lnTo>
                    <a:pt x="174" y="342"/>
                  </a:lnTo>
                  <a:lnTo>
                    <a:pt x="180" y="344"/>
                  </a:lnTo>
                  <a:lnTo>
                    <a:pt x="186" y="342"/>
                  </a:lnTo>
                  <a:lnTo>
                    <a:pt x="192" y="338"/>
                  </a:lnTo>
                  <a:lnTo>
                    <a:pt x="314" y="216"/>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444444"/>
                </a:solidFill>
                <a:effectLst/>
                <a:uLnTx/>
                <a:uFillTx/>
                <a:latin typeface="Calibri" panose="020F0502020204030204"/>
                <a:ea typeface="+mn-ea"/>
                <a:cs typeface="+mn-cs"/>
              </a:endParaRPr>
            </a:p>
          </p:txBody>
        </p:sp>
        <p:sp>
          <p:nvSpPr>
            <p:cNvPr id="26" name="Freeform 9"/>
            <p:cNvSpPr>
              <a:spLocks noEditPoints="1"/>
            </p:cNvSpPr>
            <p:nvPr/>
          </p:nvSpPr>
          <p:spPr bwMode="auto">
            <a:xfrm>
              <a:off x="582534" y="3194751"/>
              <a:ext cx="333670" cy="332050"/>
            </a:xfrm>
            <a:custGeom>
              <a:avLst/>
              <a:gdLst>
                <a:gd name="T0" fmla="*/ 206 w 412"/>
                <a:gd name="T1" fmla="*/ 410 h 410"/>
                <a:gd name="T2" fmla="*/ 164 w 412"/>
                <a:gd name="T3" fmla="*/ 406 h 410"/>
                <a:gd name="T4" fmla="*/ 126 w 412"/>
                <a:gd name="T5" fmla="*/ 394 h 410"/>
                <a:gd name="T6" fmla="*/ 90 w 412"/>
                <a:gd name="T7" fmla="*/ 376 h 410"/>
                <a:gd name="T8" fmla="*/ 60 w 412"/>
                <a:gd name="T9" fmla="*/ 350 h 410"/>
                <a:gd name="T10" fmla="*/ 36 w 412"/>
                <a:gd name="T11" fmla="*/ 320 h 410"/>
                <a:gd name="T12" fmla="*/ 16 w 412"/>
                <a:gd name="T13" fmla="*/ 284 h 410"/>
                <a:gd name="T14" fmla="*/ 4 w 412"/>
                <a:gd name="T15" fmla="*/ 246 h 410"/>
                <a:gd name="T16" fmla="*/ 0 w 412"/>
                <a:gd name="T17" fmla="*/ 204 h 410"/>
                <a:gd name="T18" fmla="*/ 2 w 412"/>
                <a:gd name="T19" fmla="*/ 184 h 410"/>
                <a:gd name="T20" fmla="*/ 10 w 412"/>
                <a:gd name="T21" fmla="*/ 144 h 410"/>
                <a:gd name="T22" fmla="*/ 26 w 412"/>
                <a:gd name="T23" fmla="*/ 106 h 410"/>
                <a:gd name="T24" fmla="*/ 48 w 412"/>
                <a:gd name="T25" fmla="*/ 74 h 410"/>
                <a:gd name="T26" fmla="*/ 76 w 412"/>
                <a:gd name="T27" fmla="*/ 46 h 410"/>
                <a:gd name="T28" fmla="*/ 108 w 412"/>
                <a:gd name="T29" fmla="*/ 24 h 410"/>
                <a:gd name="T30" fmla="*/ 144 w 412"/>
                <a:gd name="T31" fmla="*/ 8 h 410"/>
                <a:gd name="T32" fmla="*/ 184 w 412"/>
                <a:gd name="T33" fmla="*/ 0 h 410"/>
                <a:gd name="T34" fmla="*/ 206 w 412"/>
                <a:gd name="T35" fmla="*/ 0 h 410"/>
                <a:gd name="T36" fmla="*/ 248 w 412"/>
                <a:gd name="T37" fmla="*/ 4 h 410"/>
                <a:gd name="T38" fmla="*/ 286 w 412"/>
                <a:gd name="T39" fmla="*/ 16 h 410"/>
                <a:gd name="T40" fmla="*/ 320 w 412"/>
                <a:gd name="T41" fmla="*/ 34 h 410"/>
                <a:gd name="T42" fmla="*/ 352 w 412"/>
                <a:gd name="T43" fmla="*/ 60 h 410"/>
                <a:gd name="T44" fmla="*/ 376 w 412"/>
                <a:gd name="T45" fmla="*/ 90 h 410"/>
                <a:gd name="T46" fmla="*/ 396 w 412"/>
                <a:gd name="T47" fmla="*/ 124 h 410"/>
                <a:gd name="T48" fmla="*/ 408 w 412"/>
                <a:gd name="T49" fmla="*/ 164 h 410"/>
                <a:gd name="T50" fmla="*/ 412 w 412"/>
                <a:gd name="T51" fmla="*/ 204 h 410"/>
                <a:gd name="T52" fmla="*/ 410 w 412"/>
                <a:gd name="T53" fmla="*/ 226 h 410"/>
                <a:gd name="T54" fmla="*/ 402 w 412"/>
                <a:gd name="T55" fmla="*/ 266 h 410"/>
                <a:gd name="T56" fmla="*/ 386 w 412"/>
                <a:gd name="T57" fmla="*/ 302 h 410"/>
                <a:gd name="T58" fmla="*/ 364 w 412"/>
                <a:gd name="T59" fmla="*/ 336 h 410"/>
                <a:gd name="T60" fmla="*/ 336 w 412"/>
                <a:gd name="T61" fmla="*/ 364 h 410"/>
                <a:gd name="T62" fmla="*/ 304 w 412"/>
                <a:gd name="T63" fmla="*/ 386 h 410"/>
                <a:gd name="T64" fmla="*/ 268 w 412"/>
                <a:gd name="T65" fmla="*/ 402 h 410"/>
                <a:gd name="T66" fmla="*/ 226 w 412"/>
                <a:gd name="T67" fmla="*/ 410 h 410"/>
                <a:gd name="T68" fmla="*/ 206 w 412"/>
                <a:gd name="T69" fmla="*/ 410 h 410"/>
                <a:gd name="T70" fmla="*/ 314 w 412"/>
                <a:gd name="T71" fmla="*/ 216 h 410"/>
                <a:gd name="T72" fmla="*/ 318 w 412"/>
                <a:gd name="T73" fmla="*/ 204 h 410"/>
                <a:gd name="T74" fmla="*/ 314 w 412"/>
                <a:gd name="T75" fmla="*/ 192 h 410"/>
                <a:gd name="T76" fmla="*/ 192 w 412"/>
                <a:gd name="T77" fmla="*/ 72 h 410"/>
                <a:gd name="T78" fmla="*/ 180 w 412"/>
                <a:gd name="T79" fmla="*/ 66 h 410"/>
                <a:gd name="T80" fmla="*/ 168 w 412"/>
                <a:gd name="T81" fmla="*/ 72 h 410"/>
                <a:gd name="T82" fmla="*/ 140 w 412"/>
                <a:gd name="T83" fmla="*/ 98 h 410"/>
                <a:gd name="T84" fmla="*/ 136 w 412"/>
                <a:gd name="T85" fmla="*/ 110 h 410"/>
                <a:gd name="T86" fmla="*/ 140 w 412"/>
                <a:gd name="T87" fmla="*/ 122 h 410"/>
                <a:gd name="T88" fmla="*/ 140 w 412"/>
                <a:gd name="T89" fmla="*/ 286 h 410"/>
                <a:gd name="T90" fmla="*/ 138 w 412"/>
                <a:gd name="T91" fmla="*/ 292 h 410"/>
                <a:gd name="T92" fmla="*/ 138 w 412"/>
                <a:gd name="T93" fmla="*/ 306 h 410"/>
                <a:gd name="T94" fmla="*/ 168 w 412"/>
                <a:gd name="T95" fmla="*/ 338 h 410"/>
                <a:gd name="T96" fmla="*/ 174 w 412"/>
                <a:gd name="T97" fmla="*/ 342 h 410"/>
                <a:gd name="T98" fmla="*/ 186 w 412"/>
                <a:gd name="T99" fmla="*/ 342 h 410"/>
                <a:gd name="T100" fmla="*/ 314 w 412"/>
                <a:gd name="T101" fmla="*/ 216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12" h="410">
                  <a:moveTo>
                    <a:pt x="206" y="410"/>
                  </a:moveTo>
                  <a:lnTo>
                    <a:pt x="206" y="410"/>
                  </a:lnTo>
                  <a:lnTo>
                    <a:pt x="184" y="410"/>
                  </a:lnTo>
                  <a:lnTo>
                    <a:pt x="164" y="406"/>
                  </a:lnTo>
                  <a:lnTo>
                    <a:pt x="144" y="402"/>
                  </a:lnTo>
                  <a:lnTo>
                    <a:pt x="126" y="394"/>
                  </a:lnTo>
                  <a:lnTo>
                    <a:pt x="108" y="386"/>
                  </a:lnTo>
                  <a:lnTo>
                    <a:pt x="90" y="376"/>
                  </a:lnTo>
                  <a:lnTo>
                    <a:pt x="76" y="364"/>
                  </a:lnTo>
                  <a:lnTo>
                    <a:pt x="60" y="350"/>
                  </a:lnTo>
                  <a:lnTo>
                    <a:pt x="48" y="336"/>
                  </a:lnTo>
                  <a:lnTo>
                    <a:pt x="36" y="320"/>
                  </a:lnTo>
                  <a:lnTo>
                    <a:pt x="26" y="302"/>
                  </a:lnTo>
                  <a:lnTo>
                    <a:pt x="16" y="284"/>
                  </a:lnTo>
                  <a:lnTo>
                    <a:pt x="10" y="266"/>
                  </a:lnTo>
                  <a:lnTo>
                    <a:pt x="4" y="246"/>
                  </a:lnTo>
                  <a:lnTo>
                    <a:pt x="2" y="226"/>
                  </a:lnTo>
                  <a:lnTo>
                    <a:pt x="0" y="204"/>
                  </a:lnTo>
                  <a:lnTo>
                    <a:pt x="0" y="204"/>
                  </a:lnTo>
                  <a:lnTo>
                    <a:pt x="2" y="184"/>
                  </a:lnTo>
                  <a:lnTo>
                    <a:pt x="4" y="164"/>
                  </a:lnTo>
                  <a:lnTo>
                    <a:pt x="10" y="144"/>
                  </a:lnTo>
                  <a:lnTo>
                    <a:pt x="16" y="124"/>
                  </a:lnTo>
                  <a:lnTo>
                    <a:pt x="26" y="106"/>
                  </a:lnTo>
                  <a:lnTo>
                    <a:pt x="36" y="90"/>
                  </a:lnTo>
                  <a:lnTo>
                    <a:pt x="48" y="74"/>
                  </a:lnTo>
                  <a:lnTo>
                    <a:pt x="60" y="60"/>
                  </a:lnTo>
                  <a:lnTo>
                    <a:pt x="76" y="46"/>
                  </a:lnTo>
                  <a:lnTo>
                    <a:pt x="90" y="34"/>
                  </a:lnTo>
                  <a:lnTo>
                    <a:pt x="108" y="24"/>
                  </a:lnTo>
                  <a:lnTo>
                    <a:pt x="126" y="16"/>
                  </a:lnTo>
                  <a:lnTo>
                    <a:pt x="144" y="8"/>
                  </a:lnTo>
                  <a:lnTo>
                    <a:pt x="164" y="4"/>
                  </a:lnTo>
                  <a:lnTo>
                    <a:pt x="184" y="0"/>
                  </a:lnTo>
                  <a:lnTo>
                    <a:pt x="206" y="0"/>
                  </a:lnTo>
                  <a:lnTo>
                    <a:pt x="206" y="0"/>
                  </a:lnTo>
                  <a:lnTo>
                    <a:pt x="226" y="0"/>
                  </a:lnTo>
                  <a:lnTo>
                    <a:pt x="248" y="4"/>
                  </a:lnTo>
                  <a:lnTo>
                    <a:pt x="268" y="8"/>
                  </a:lnTo>
                  <a:lnTo>
                    <a:pt x="286" y="16"/>
                  </a:lnTo>
                  <a:lnTo>
                    <a:pt x="304" y="24"/>
                  </a:lnTo>
                  <a:lnTo>
                    <a:pt x="320" y="34"/>
                  </a:lnTo>
                  <a:lnTo>
                    <a:pt x="336" y="46"/>
                  </a:lnTo>
                  <a:lnTo>
                    <a:pt x="352" y="60"/>
                  </a:lnTo>
                  <a:lnTo>
                    <a:pt x="364" y="74"/>
                  </a:lnTo>
                  <a:lnTo>
                    <a:pt x="376" y="90"/>
                  </a:lnTo>
                  <a:lnTo>
                    <a:pt x="386" y="106"/>
                  </a:lnTo>
                  <a:lnTo>
                    <a:pt x="396" y="124"/>
                  </a:lnTo>
                  <a:lnTo>
                    <a:pt x="402" y="144"/>
                  </a:lnTo>
                  <a:lnTo>
                    <a:pt x="408" y="164"/>
                  </a:lnTo>
                  <a:lnTo>
                    <a:pt x="410" y="184"/>
                  </a:lnTo>
                  <a:lnTo>
                    <a:pt x="412" y="204"/>
                  </a:lnTo>
                  <a:lnTo>
                    <a:pt x="412" y="204"/>
                  </a:lnTo>
                  <a:lnTo>
                    <a:pt x="410" y="226"/>
                  </a:lnTo>
                  <a:lnTo>
                    <a:pt x="408" y="246"/>
                  </a:lnTo>
                  <a:lnTo>
                    <a:pt x="402" y="266"/>
                  </a:lnTo>
                  <a:lnTo>
                    <a:pt x="396" y="284"/>
                  </a:lnTo>
                  <a:lnTo>
                    <a:pt x="386" y="302"/>
                  </a:lnTo>
                  <a:lnTo>
                    <a:pt x="376" y="320"/>
                  </a:lnTo>
                  <a:lnTo>
                    <a:pt x="364" y="336"/>
                  </a:lnTo>
                  <a:lnTo>
                    <a:pt x="352" y="350"/>
                  </a:lnTo>
                  <a:lnTo>
                    <a:pt x="336" y="364"/>
                  </a:lnTo>
                  <a:lnTo>
                    <a:pt x="320" y="376"/>
                  </a:lnTo>
                  <a:lnTo>
                    <a:pt x="304" y="386"/>
                  </a:lnTo>
                  <a:lnTo>
                    <a:pt x="286" y="394"/>
                  </a:lnTo>
                  <a:lnTo>
                    <a:pt x="268" y="402"/>
                  </a:lnTo>
                  <a:lnTo>
                    <a:pt x="248" y="406"/>
                  </a:lnTo>
                  <a:lnTo>
                    <a:pt x="226" y="410"/>
                  </a:lnTo>
                  <a:lnTo>
                    <a:pt x="206" y="410"/>
                  </a:lnTo>
                  <a:lnTo>
                    <a:pt x="206" y="410"/>
                  </a:lnTo>
                  <a:close/>
                  <a:moveTo>
                    <a:pt x="314" y="216"/>
                  </a:moveTo>
                  <a:lnTo>
                    <a:pt x="314" y="216"/>
                  </a:lnTo>
                  <a:lnTo>
                    <a:pt x="318" y="212"/>
                  </a:lnTo>
                  <a:lnTo>
                    <a:pt x="318" y="204"/>
                  </a:lnTo>
                  <a:lnTo>
                    <a:pt x="318" y="198"/>
                  </a:lnTo>
                  <a:lnTo>
                    <a:pt x="314" y="192"/>
                  </a:lnTo>
                  <a:lnTo>
                    <a:pt x="192" y="72"/>
                  </a:lnTo>
                  <a:lnTo>
                    <a:pt x="192" y="72"/>
                  </a:lnTo>
                  <a:lnTo>
                    <a:pt x="186" y="68"/>
                  </a:lnTo>
                  <a:lnTo>
                    <a:pt x="180" y="66"/>
                  </a:lnTo>
                  <a:lnTo>
                    <a:pt x="174" y="68"/>
                  </a:lnTo>
                  <a:lnTo>
                    <a:pt x="168" y="72"/>
                  </a:lnTo>
                  <a:lnTo>
                    <a:pt x="140" y="98"/>
                  </a:lnTo>
                  <a:lnTo>
                    <a:pt x="140" y="98"/>
                  </a:lnTo>
                  <a:lnTo>
                    <a:pt x="138" y="104"/>
                  </a:lnTo>
                  <a:lnTo>
                    <a:pt x="136" y="110"/>
                  </a:lnTo>
                  <a:lnTo>
                    <a:pt x="138" y="116"/>
                  </a:lnTo>
                  <a:lnTo>
                    <a:pt x="140" y="122"/>
                  </a:lnTo>
                  <a:lnTo>
                    <a:pt x="224" y="204"/>
                  </a:lnTo>
                  <a:lnTo>
                    <a:pt x="140" y="286"/>
                  </a:lnTo>
                  <a:lnTo>
                    <a:pt x="140" y="286"/>
                  </a:lnTo>
                  <a:lnTo>
                    <a:pt x="138" y="292"/>
                  </a:lnTo>
                  <a:lnTo>
                    <a:pt x="136" y="300"/>
                  </a:lnTo>
                  <a:lnTo>
                    <a:pt x="138" y="306"/>
                  </a:lnTo>
                  <a:lnTo>
                    <a:pt x="140" y="312"/>
                  </a:lnTo>
                  <a:lnTo>
                    <a:pt x="168" y="338"/>
                  </a:lnTo>
                  <a:lnTo>
                    <a:pt x="168" y="338"/>
                  </a:lnTo>
                  <a:lnTo>
                    <a:pt x="174" y="342"/>
                  </a:lnTo>
                  <a:lnTo>
                    <a:pt x="180" y="344"/>
                  </a:lnTo>
                  <a:lnTo>
                    <a:pt x="186" y="342"/>
                  </a:lnTo>
                  <a:lnTo>
                    <a:pt x="192" y="338"/>
                  </a:lnTo>
                  <a:lnTo>
                    <a:pt x="314" y="21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444444"/>
                </a:solidFill>
                <a:effectLst/>
                <a:uLnTx/>
                <a:uFillTx/>
                <a:latin typeface="Calibri" panose="020F0502020204030204"/>
                <a:ea typeface="+mn-ea"/>
                <a:cs typeface="+mn-cs"/>
              </a:endParaRPr>
            </a:p>
          </p:txBody>
        </p:sp>
        <p:sp>
          <p:nvSpPr>
            <p:cNvPr id="27" name="Freeform 9"/>
            <p:cNvSpPr>
              <a:spLocks noEditPoints="1"/>
            </p:cNvSpPr>
            <p:nvPr/>
          </p:nvSpPr>
          <p:spPr bwMode="auto">
            <a:xfrm>
              <a:off x="582534" y="4237725"/>
              <a:ext cx="333670" cy="332050"/>
            </a:xfrm>
            <a:custGeom>
              <a:avLst/>
              <a:gdLst>
                <a:gd name="T0" fmla="*/ 206 w 412"/>
                <a:gd name="T1" fmla="*/ 410 h 410"/>
                <a:gd name="T2" fmla="*/ 164 w 412"/>
                <a:gd name="T3" fmla="*/ 406 h 410"/>
                <a:gd name="T4" fmla="*/ 126 w 412"/>
                <a:gd name="T5" fmla="*/ 394 h 410"/>
                <a:gd name="T6" fmla="*/ 90 w 412"/>
                <a:gd name="T7" fmla="*/ 376 h 410"/>
                <a:gd name="T8" fmla="*/ 60 w 412"/>
                <a:gd name="T9" fmla="*/ 350 h 410"/>
                <a:gd name="T10" fmla="*/ 36 w 412"/>
                <a:gd name="T11" fmla="*/ 320 h 410"/>
                <a:gd name="T12" fmla="*/ 16 w 412"/>
                <a:gd name="T13" fmla="*/ 284 h 410"/>
                <a:gd name="T14" fmla="*/ 4 w 412"/>
                <a:gd name="T15" fmla="*/ 246 h 410"/>
                <a:gd name="T16" fmla="*/ 0 w 412"/>
                <a:gd name="T17" fmla="*/ 204 h 410"/>
                <a:gd name="T18" fmla="*/ 2 w 412"/>
                <a:gd name="T19" fmla="*/ 184 h 410"/>
                <a:gd name="T20" fmla="*/ 10 w 412"/>
                <a:gd name="T21" fmla="*/ 144 h 410"/>
                <a:gd name="T22" fmla="*/ 26 w 412"/>
                <a:gd name="T23" fmla="*/ 106 h 410"/>
                <a:gd name="T24" fmla="*/ 48 w 412"/>
                <a:gd name="T25" fmla="*/ 74 h 410"/>
                <a:gd name="T26" fmla="*/ 76 w 412"/>
                <a:gd name="T27" fmla="*/ 46 h 410"/>
                <a:gd name="T28" fmla="*/ 108 w 412"/>
                <a:gd name="T29" fmla="*/ 24 h 410"/>
                <a:gd name="T30" fmla="*/ 144 w 412"/>
                <a:gd name="T31" fmla="*/ 8 h 410"/>
                <a:gd name="T32" fmla="*/ 184 w 412"/>
                <a:gd name="T33" fmla="*/ 0 h 410"/>
                <a:gd name="T34" fmla="*/ 206 w 412"/>
                <a:gd name="T35" fmla="*/ 0 h 410"/>
                <a:gd name="T36" fmla="*/ 248 w 412"/>
                <a:gd name="T37" fmla="*/ 4 h 410"/>
                <a:gd name="T38" fmla="*/ 286 w 412"/>
                <a:gd name="T39" fmla="*/ 16 h 410"/>
                <a:gd name="T40" fmla="*/ 320 w 412"/>
                <a:gd name="T41" fmla="*/ 34 h 410"/>
                <a:gd name="T42" fmla="*/ 352 w 412"/>
                <a:gd name="T43" fmla="*/ 60 h 410"/>
                <a:gd name="T44" fmla="*/ 376 w 412"/>
                <a:gd name="T45" fmla="*/ 90 h 410"/>
                <a:gd name="T46" fmla="*/ 396 w 412"/>
                <a:gd name="T47" fmla="*/ 124 h 410"/>
                <a:gd name="T48" fmla="*/ 408 w 412"/>
                <a:gd name="T49" fmla="*/ 164 h 410"/>
                <a:gd name="T50" fmla="*/ 412 w 412"/>
                <a:gd name="T51" fmla="*/ 204 h 410"/>
                <a:gd name="T52" fmla="*/ 410 w 412"/>
                <a:gd name="T53" fmla="*/ 226 h 410"/>
                <a:gd name="T54" fmla="*/ 402 w 412"/>
                <a:gd name="T55" fmla="*/ 266 h 410"/>
                <a:gd name="T56" fmla="*/ 386 w 412"/>
                <a:gd name="T57" fmla="*/ 302 h 410"/>
                <a:gd name="T58" fmla="*/ 364 w 412"/>
                <a:gd name="T59" fmla="*/ 336 h 410"/>
                <a:gd name="T60" fmla="*/ 336 w 412"/>
                <a:gd name="T61" fmla="*/ 364 h 410"/>
                <a:gd name="T62" fmla="*/ 304 w 412"/>
                <a:gd name="T63" fmla="*/ 386 h 410"/>
                <a:gd name="T64" fmla="*/ 268 w 412"/>
                <a:gd name="T65" fmla="*/ 402 h 410"/>
                <a:gd name="T66" fmla="*/ 226 w 412"/>
                <a:gd name="T67" fmla="*/ 410 h 410"/>
                <a:gd name="T68" fmla="*/ 206 w 412"/>
                <a:gd name="T69" fmla="*/ 410 h 410"/>
                <a:gd name="T70" fmla="*/ 314 w 412"/>
                <a:gd name="T71" fmla="*/ 216 h 410"/>
                <a:gd name="T72" fmla="*/ 318 w 412"/>
                <a:gd name="T73" fmla="*/ 204 h 410"/>
                <a:gd name="T74" fmla="*/ 314 w 412"/>
                <a:gd name="T75" fmla="*/ 192 h 410"/>
                <a:gd name="T76" fmla="*/ 192 w 412"/>
                <a:gd name="T77" fmla="*/ 72 h 410"/>
                <a:gd name="T78" fmla="*/ 180 w 412"/>
                <a:gd name="T79" fmla="*/ 66 h 410"/>
                <a:gd name="T80" fmla="*/ 168 w 412"/>
                <a:gd name="T81" fmla="*/ 72 h 410"/>
                <a:gd name="T82" fmla="*/ 140 w 412"/>
                <a:gd name="T83" fmla="*/ 98 h 410"/>
                <a:gd name="T84" fmla="*/ 136 w 412"/>
                <a:gd name="T85" fmla="*/ 110 h 410"/>
                <a:gd name="T86" fmla="*/ 140 w 412"/>
                <a:gd name="T87" fmla="*/ 122 h 410"/>
                <a:gd name="T88" fmla="*/ 140 w 412"/>
                <a:gd name="T89" fmla="*/ 286 h 410"/>
                <a:gd name="T90" fmla="*/ 138 w 412"/>
                <a:gd name="T91" fmla="*/ 292 h 410"/>
                <a:gd name="T92" fmla="*/ 138 w 412"/>
                <a:gd name="T93" fmla="*/ 306 h 410"/>
                <a:gd name="T94" fmla="*/ 168 w 412"/>
                <a:gd name="T95" fmla="*/ 338 h 410"/>
                <a:gd name="T96" fmla="*/ 174 w 412"/>
                <a:gd name="T97" fmla="*/ 342 h 410"/>
                <a:gd name="T98" fmla="*/ 186 w 412"/>
                <a:gd name="T99" fmla="*/ 342 h 410"/>
                <a:gd name="T100" fmla="*/ 314 w 412"/>
                <a:gd name="T101" fmla="*/ 216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12" h="410">
                  <a:moveTo>
                    <a:pt x="206" y="410"/>
                  </a:moveTo>
                  <a:lnTo>
                    <a:pt x="206" y="410"/>
                  </a:lnTo>
                  <a:lnTo>
                    <a:pt x="184" y="410"/>
                  </a:lnTo>
                  <a:lnTo>
                    <a:pt x="164" y="406"/>
                  </a:lnTo>
                  <a:lnTo>
                    <a:pt x="144" y="402"/>
                  </a:lnTo>
                  <a:lnTo>
                    <a:pt x="126" y="394"/>
                  </a:lnTo>
                  <a:lnTo>
                    <a:pt x="108" y="386"/>
                  </a:lnTo>
                  <a:lnTo>
                    <a:pt x="90" y="376"/>
                  </a:lnTo>
                  <a:lnTo>
                    <a:pt x="76" y="364"/>
                  </a:lnTo>
                  <a:lnTo>
                    <a:pt x="60" y="350"/>
                  </a:lnTo>
                  <a:lnTo>
                    <a:pt x="48" y="336"/>
                  </a:lnTo>
                  <a:lnTo>
                    <a:pt x="36" y="320"/>
                  </a:lnTo>
                  <a:lnTo>
                    <a:pt x="26" y="302"/>
                  </a:lnTo>
                  <a:lnTo>
                    <a:pt x="16" y="284"/>
                  </a:lnTo>
                  <a:lnTo>
                    <a:pt x="10" y="266"/>
                  </a:lnTo>
                  <a:lnTo>
                    <a:pt x="4" y="246"/>
                  </a:lnTo>
                  <a:lnTo>
                    <a:pt x="2" y="226"/>
                  </a:lnTo>
                  <a:lnTo>
                    <a:pt x="0" y="204"/>
                  </a:lnTo>
                  <a:lnTo>
                    <a:pt x="0" y="204"/>
                  </a:lnTo>
                  <a:lnTo>
                    <a:pt x="2" y="184"/>
                  </a:lnTo>
                  <a:lnTo>
                    <a:pt x="4" y="164"/>
                  </a:lnTo>
                  <a:lnTo>
                    <a:pt x="10" y="144"/>
                  </a:lnTo>
                  <a:lnTo>
                    <a:pt x="16" y="124"/>
                  </a:lnTo>
                  <a:lnTo>
                    <a:pt x="26" y="106"/>
                  </a:lnTo>
                  <a:lnTo>
                    <a:pt x="36" y="90"/>
                  </a:lnTo>
                  <a:lnTo>
                    <a:pt x="48" y="74"/>
                  </a:lnTo>
                  <a:lnTo>
                    <a:pt x="60" y="60"/>
                  </a:lnTo>
                  <a:lnTo>
                    <a:pt x="76" y="46"/>
                  </a:lnTo>
                  <a:lnTo>
                    <a:pt x="90" y="34"/>
                  </a:lnTo>
                  <a:lnTo>
                    <a:pt x="108" y="24"/>
                  </a:lnTo>
                  <a:lnTo>
                    <a:pt x="126" y="16"/>
                  </a:lnTo>
                  <a:lnTo>
                    <a:pt x="144" y="8"/>
                  </a:lnTo>
                  <a:lnTo>
                    <a:pt x="164" y="4"/>
                  </a:lnTo>
                  <a:lnTo>
                    <a:pt x="184" y="0"/>
                  </a:lnTo>
                  <a:lnTo>
                    <a:pt x="206" y="0"/>
                  </a:lnTo>
                  <a:lnTo>
                    <a:pt x="206" y="0"/>
                  </a:lnTo>
                  <a:lnTo>
                    <a:pt x="226" y="0"/>
                  </a:lnTo>
                  <a:lnTo>
                    <a:pt x="248" y="4"/>
                  </a:lnTo>
                  <a:lnTo>
                    <a:pt x="268" y="8"/>
                  </a:lnTo>
                  <a:lnTo>
                    <a:pt x="286" y="16"/>
                  </a:lnTo>
                  <a:lnTo>
                    <a:pt x="304" y="24"/>
                  </a:lnTo>
                  <a:lnTo>
                    <a:pt x="320" y="34"/>
                  </a:lnTo>
                  <a:lnTo>
                    <a:pt x="336" y="46"/>
                  </a:lnTo>
                  <a:lnTo>
                    <a:pt x="352" y="60"/>
                  </a:lnTo>
                  <a:lnTo>
                    <a:pt x="364" y="74"/>
                  </a:lnTo>
                  <a:lnTo>
                    <a:pt x="376" y="90"/>
                  </a:lnTo>
                  <a:lnTo>
                    <a:pt x="386" y="106"/>
                  </a:lnTo>
                  <a:lnTo>
                    <a:pt x="396" y="124"/>
                  </a:lnTo>
                  <a:lnTo>
                    <a:pt x="402" y="144"/>
                  </a:lnTo>
                  <a:lnTo>
                    <a:pt x="408" y="164"/>
                  </a:lnTo>
                  <a:lnTo>
                    <a:pt x="410" y="184"/>
                  </a:lnTo>
                  <a:lnTo>
                    <a:pt x="412" y="204"/>
                  </a:lnTo>
                  <a:lnTo>
                    <a:pt x="412" y="204"/>
                  </a:lnTo>
                  <a:lnTo>
                    <a:pt x="410" y="226"/>
                  </a:lnTo>
                  <a:lnTo>
                    <a:pt x="408" y="246"/>
                  </a:lnTo>
                  <a:lnTo>
                    <a:pt x="402" y="266"/>
                  </a:lnTo>
                  <a:lnTo>
                    <a:pt x="396" y="284"/>
                  </a:lnTo>
                  <a:lnTo>
                    <a:pt x="386" y="302"/>
                  </a:lnTo>
                  <a:lnTo>
                    <a:pt x="376" y="320"/>
                  </a:lnTo>
                  <a:lnTo>
                    <a:pt x="364" y="336"/>
                  </a:lnTo>
                  <a:lnTo>
                    <a:pt x="352" y="350"/>
                  </a:lnTo>
                  <a:lnTo>
                    <a:pt x="336" y="364"/>
                  </a:lnTo>
                  <a:lnTo>
                    <a:pt x="320" y="376"/>
                  </a:lnTo>
                  <a:lnTo>
                    <a:pt x="304" y="386"/>
                  </a:lnTo>
                  <a:lnTo>
                    <a:pt x="286" y="394"/>
                  </a:lnTo>
                  <a:lnTo>
                    <a:pt x="268" y="402"/>
                  </a:lnTo>
                  <a:lnTo>
                    <a:pt x="248" y="406"/>
                  </a:lnTo>
                  <a:lnTo>
                    <a:pt x="226" y="410"/>
                  </a:lnTo>
                  <a:lnTo>
                    <a:pt x="206" y="410"/>
                  </a:lnTo>
                  <a:lnTo>
                    <a:pt x="206" y="410"/>
                  </a:lnTo>
                  <a:close/>
                  <a:moveTo>
                    <a:pt x="314" y="216"/>
                  </a:moveTo>
                  <a:lnTo>
                    <a:pt x="314" y="216"/>
                  </a:lnTo>
                  <a:lnTo>
                    <a:pt x="318" y="212"/>
                  </a:lnTo>
                  <a:lnTo>
                    <a:pt x="318" y="204"/>
                  </a:lnTo>
                  <a:lnTo>
                    <a:pt x="318" y="198"/>
                  </a:lnTo>
                  <a:lnTo>
                    <a:pt x="314" y="192"/>
                  </a:lnTo>
                  <a:lnTo>
                    <a:pt x="192" y="72"/>
                  </a:lnTo>
                  <a:lnTo>
                    <a:pt x="192" y="72"/>
                  </a:lnTo>
                  <a:lnTo>
                    <a:pt x="186" y="68"/>
                  </a:lnTo>
                  <a:lnTo>
                    <a:pt x="180" y="66"/>
                  </a:lnTo>
                  <a:lnTo>
                    <a:pt x="174" y="68"/>
                  </a:lnTo>
                  <a:lnTo>
                    <a:pt x="168" y="72"/>
                  </a:lnTo>
                  <a:lnTo>
                    <a:pt x="140" y="98"/>
                  </a:lnTo>
                  <a:lnTo>
                    <a:pt x="140" y="98"/>
                  </a:lnTo>
                  <a:lnTo>
                    <a:pt x="138" y="104"/>
                  </a:lnTo>
                  <a:lnTo>
                    <a:pt x="136" y="110"/>
                  </a:lnTo>
                  <a:lnTo>
                    <a:pt x="138" y="116"/>
                  </a:lnTo>
                  <a:lnTo>
                    <a:pt x="140" y="122"/>
                  </a:lnTo>
                  <a:lnTo>
                    <a:pt x="224" y="204"/>
                  </a:lnTo>
                  <a:lnTo>
                    <a:pt x="140" y="286"/>
                  </a:lnTo>
                  <a:lnTo>
                    <a:pt x="140" y="286"/>
                  </a:lnTo>
                  <a:lnTo>
                    <a:pt x="138" y="292"/>
                  </a:lnTo>
                  <a:lnTo>
                    <a:pt x="136" y="300"/>
                  </a:lnTo>
                  <a:lnTo>
                    <a:pt x="138" y="306"/>
                  </a:lnTo>
                  <a:lnTo>
                    <a:pt x="140" y="312"/>
                  </a:lnTo>
                  <a:lnTo>
                    <a:pt x="168" y="338"/>
                  </a:lnTo>
                  <a:lnTo>
                    <a:pt x="168" y="338"/>
                  </a:lnTo>
                  <a:lnTo>
                    <a:pt x="174" y="342"/>
                  </a:lnTo>
                  <a:lnTo>
                    <a:pt x="180" y="344"/>
                  </a:lnTo>
                  <a:lnTo>
                    <a:pt x="186" y="342"/>
                  </a:lnTo>
                  <a:lnTo>
                    <a:pt x="192" y="338"/>
                  </a:lnTo>
                  <a:lnTo>
                    <a:pt x="314" y="21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444444"/>
                </a:solidFill>
                <a:effectLst/>
                <a:uLnTx/>
                <a:uFillTx/>
                <a:latin typeface="Calibri" panose="020F0502020204030204"/>
                <a:ea typeface="+mn-ea"/>
                <a:cs typeface="+mn-cs"/>
              </a:endParaRPr>
            </a:p>
          </p:txBody>
        </p:sp>
        <p:sp>
          <p:nvSpPr>
            <p:cNvPr id="40" name="TextBox 7"/>
            <p:cNvSpPr txBox="1">
              <a:spLocks noChangeArrowheads="1"/>
            </p:cNvSpPr>
            <p:nvPr/>
          </p:nvSpPr>
          <p:spPr bwMode="auto">
            <a:xfrm flipH="1">
              <a:off x="1119652" y="3102019"/>
              <a:ext cx="2395652" cy="521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lvl="0">
                <a:lnSpc>
                  <a:spcPct val="150000"/>
                </a:lnSpc>
                <a:defRPr/>
              </a:pPr>
              <a:r>
                <a:rPr kumimoji="0" lang="zh-CN" altLang="en-US" sz="1200" b="0" i="0" u="none" strike="noStrike" kern="1200" cap="none" spc="0" normalizeH="0" baseline="0" noProof="0" dirty="0">
                  <a:ln>
                    <a:noFill/>
                  </a:ln>
                  <a:solidFill>
                    <a:srgbClr val="444444"/>
                  </a:solidFill>
                  <a:effectLst/>
                  <a:uLnTx/>
                  <a:uFillTx/>
                  <a:latin typeface="Lato Medium" panose="020F0502020204030203" pitchFamily="34" charset="0"/>
                  <a:ea typeface="Lato Medium" panose="020F0502020204030203" pitchFamily="34" charset="0"/>
                  <a:cs typeface="Lato Medium" panose="020F0502020204030203" pitchFamily="34" charset="0"/>
                </a:rPr>
                <a:t>用户可通过题目关键词对题目所属作业进行搜索。</a:t>
              </a:r>
              <a:endParaRPr kumimoji="0" lang="en-US" altLang="en-US" sz="1200" b="0" i="0" u="none" strike="noStrike" kern="1200" cap="none" spc="0" normalizeH="0" baseline="0" noProof="0" dirty="0">
                <a:ln>
                  <a:noFill/>
                </a:ln>
                <a:solidFill>
                  <a:srgbClr val="444444"/>
                </a:solidFill>
                <a:effectLst/>
                <a:uLnTx/>
                <a:uFillTx/>
                <a:latin typeface="Lato Medium" panose="020F0502020204030203" pitchFamily="34" charset="0"/>
                <a:ea typeface="Lato Medium" panose="020F0502020204030203" pitchFamily="34" charset="0"/>
                <a:cs typeface="Lato Medium" panose="020F0502020204030203" pitchFamily="34" charset="0"/>
              </a:endParaRPr>
            </a:p>
          </p:txBody>
        </p:sp>
        <p:sp>
          <p:nvSpPr>
            <p:cNvPr id="41" name="TextBox 7"/>
            <p:cNvSpPr txBox="1">
              <a:spLocks noChangeArrowheads="1"/>
            </p:cNvSpPr>
            <p:nvPr/>
          </p:nvSpPr>
          <p:spPr bwMode="auto">
            <a:xfrm flipH="1">
              <a:off x="1119652" y="4126751"/>
              <a:ext cx="2395652" cy="798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lvl="0">
                <a:lnSpc>
                  <a:spcPct val="150000"/>
                </a:lnSpc>
                <a:defRPr/>
              </a:pPr>
              <a:r>
                <a:rPr kumimoji="0" lang="zh-CN" altLang="en-US" sz="1200" b="0" i="0" u="none" strike="noStrike" kern="1200" cap="none" spc="0" normalizeH="0" baseline="0" noProof="0" dirty="0">
                  <a:ln>
                    <a:noFill/>
                  </a:ln>
                  <a:solidFill>
                    <a:srgbClr val="444444"/>
                  </a:solidFill>
                  <a:effectLst/>
                  <a:uLnTx/>
                  <a:uFillTx/>
                  <a:latin typeface="Lato Medium" panose="020F0502020204030203" pitchFamily="34" charset="0"/>
                  <a:ea typeface="Lato Medium" panose="020F0502020204030203" pitchFamily="34" charset="0"/>
                  <a:cs typeface="Lato Medium" panose="020F0502020204030203" pitchFamily="34" charset="0"/>
                </a:rPr>
                <a:t>发布作业，提交作业，批改作业都是以单独题目的形式进行设计。然后整合成一整份作业。</a:t>
              </a:r>
              <a:endParaRPr kumimoji="0" lang="en-US" altLang="en-US" sz="1200" b="0" i="0" u="none" strike="noStrike" kern="1200" cap="none" spc="0" normalizeH="0" baseline="0" noProof="0" dirty="0">
                <a:ln>
                  <a:noFill/>
                </a:ln>
                <a:solidFill>
                  <a:srgbClr val="444444"/>
                </a:solidFill>
                <a:effectLst/>
                <a:uLnTx/>
                <a:uFillTx/>
                <a:latin typeface="Lato Medium" panose="020F0502020204030203" pitchFamily="34" charset="0"/>
                <a:ea typeface="Lato Medium" panose="020F0502020204030203" pitchFamily="34" charset="0"/>
                <a:cs typeface="Lato Medium" panose="020F0502020204030203" pitchFamily="34" charset="0"/>
              </a:endParaRPr>
            </a:p>
          </p:txBody>
        </p:sp>
        <p:sp>
          <p:nvSpPr>
            <p:cNvPr id="42" name="TextBox 7"/>
            <p:cNvSpPr txBox="1">
              <a:spLocks noChangeArrowheads="1"/>
            </p:cNvSpPr>
            <p:nvPr/>
          </p:nvSpPr>
          <p:spPr bwMode="auto">
            <a:xfrm flipH="1">
              <a:off x="9438932" y="3102019"/>
              <a:ext cx="2395652" cy="521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lvl="0">
                <a:lnSpc>
                  <a:spcPct val="150000"/>
                </a:lnSpc>
                <a:defRPr/>
              </a:pPr>
              <a:r>
                <a:rPr lang="zh-CN" altLang="en-US" sz="1200" dirty="0">
                  <a:solidFill>
                    <a:srgbClr val="444444"/>
                  </a:solidFill>
                  <a:latin typeface="Lato Medium" panose="020F0502020204030203" pitchFamily="34" charset="0"/>
                  <a:ea typeface="Lato Medium" panose="020F0502020204030203" pitchFamily="34" charset="0"/>
                  <a:cs typeface="Lato Medium" panose="020F0502020204030203" pitchFamily="34" charset="0"/>
                </a:rPr>
                <a:t>自设计的应用启动画面，兼顾中小学生和学习这两大属性。</a:t>
              </a:r>
              <a:endParaRPr kumimoji="0" lang="en-US" altLang="en-US" sz="1200" b="0" i="0" u="none" strike="noStrike" kern="1200" cap="none" spc="0" normalizeH="0" baseline="0" noProof="0" dirty="0">
                <a:ln>
                  <a:noFill/>
                </a:ln>
                <a:solidFill>
                  <a:srgbClr val="444444"/>
                </a:solidFill>
                <a:effectLst/>
                <a:uLnTx/>
                <a:uFillTx/>
                <a:latin typeface="Lato Medium" panose="020F0502020204030203" pitchFamily="34" charset="0"/>
                <a:ea typeface="Lato Medium" panose="020F0502020204030203" pitchFamily="34" charset="0"/>
                <a:cs typeface="Lato Medium" panose="020F0502020204030203" pitchFamily="34" charset="0"/>
              </a:endParaRPr>
            </a:p>
          </p:txBody>
        </p:sp>
        <p:sp>
          <p:nvSpPr>
            <p:cNvPr id="43" name="TextBox 7"/>
            <p:cNvSpPr txBox="1">
              <a:spLocks noChangeArrowheads="1"/>
            </p:cNvSpPr>
            <p:nvPr/>
          </p:nvSpPr>
          <p:spPr bwMode="auto">
            <a:xfrm flipH="1">
              <a:off x="9438932" y="4126751"/>
              <a:ext cx="2395652" cy="798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lvl="0">
                <a:lnSpc>
                  <a:spcPct val="150000"/>
                </a:lnSpc>
                <a:defRPr/>
              </a:pPr>
              <a:r>
                <a:rPr kumimoji="0" lang="zh-CN" altLang="en-US" sz="1200" b="0" i="0" u="none" strike="noStrike" kern="1200" cap="none" spc="0" normalizeH="0" baseline="0" noProof="0" dirty="0">
                  <a:ln>
                    <a:noFill/>
                  </a:ln>
                  <a:solidFill>
                    <a:srgbClr val="444444"/>
                  </a:solidFill>
                  <a:effectLst/>
                  <a:uLnTx/>
                  <a:uFillTx/>
                  <a:latin typeface="Lato Medium" panose="020F0502020204030203" pitchFamily="34" charset="0"/>
                  <a:ea typeface="Lato Medium" panose="020F0502020204030203" pitchFamily="34" charset="0"/>
                  <a:cs typeface="Lato Medium" panose="020F0502020204030203" pitchFamily="34" charset="0"/>
                </a:rPr>
                <a:t>产品可对作业中的单选，多选和是非题进行自动批改，从而减轻教师批改负担。</a:t>
              </a:r>
              <a:endParaRPr kumimoji="0" lang="en-US" altLang="en-US" sz="1200" b="0" i="0" u="none" strike="noStrike" kern="1200" cap="none" spc="0" normalizeH="0" baseline="0" noProof="0" dirty="0">
                <a:ln>
                  <a:noFill/>
                </a:ln>
                <a:solidFill>
                  <a:srgbClr val="444444"/>
                </a:solidFill>
                <a:effectLst/>
                <a:uLnTx/>
                <a:uFillTx/>
                <a:latin typeface="Lato Medium" panose="020F0502020204030203" pitchFamily="34" charset="0"/>
                <a:ea typeface="Lato Medium" panose="020F0502020204030203" pitchFamily="34" charset="0"/>
                <a:cs typeface="Lato Medium" panose="020F0502020204030203" pitchFamily="34" charset="0"/>
              </a:endParaRPr>
            </a:p>
          </p:txBody>
        </p:sp>
      </p:grpSp>
      <p:sp>
        <p:nvSpPr>
          <p:cNvPr id="44" name="文本框 43"/>
          <p:cNvSpPr txBox="1"/>
          <p:nvPr/>
        </p:nvSpPr>
        <p:spPr>
          <a:xfrm>
            <a:off x="341072" y="470465"/>
            <a:ext cx="2760316" cy="584775"/>
          </a:xfrm>
          <a:prstGeom prst="rect">
            <a:avLst/>
          </a:prstGeom>
          <a:noFill/>
        </p:spPr>
        <p:txBody>
          <a:bodyPr wrap="square" rtlCol="0">
            <a:spAutoFit/>
          </a:bodyPr>
          <a:lstStyle/>
          <a:p>
            <a:pPr algn="ctr"/>
            <a:r>
              <a:rPr lang="zh-CN" altLang="en-US" sz="3200" dirty="0">
                <a:solidFill>
                  <a:srgbClr val="413B39"/>
                </a:solidFill>
                <a:latin typeface="微软雅黑 Light" panose="020B0502040204020203" pitchFamily="34" charset="-122"/>
                <a:ea typeface="微软雅黑 Light" panose="020B0502040204020203" pitchFamily="34" charset="-122"/>
              </a:rPr>
              <a:t>产品创新点</a:t>
            </a:r>
          </a:p>
        </p:txBody>
      </p:sp>
      <p:sp>
        <p:nvSpPr>
          <p:cNvPr id="45" name="任意多边形 44"/>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Tree>
    <p:extLst>
      <p:ext uri="{BB962C8B-B14F-4D97-AF65-F5344CB8AC3E}">
        <p14:creationId xmlns:p14="http://schemas.microsoft.com/office/powerpoint/2010/main" val="42748656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ppt_x"/>
                                          </p:val>
                                        </p:tav>
                                        <p:tav tm="100000">
                                          <p:val>
                                            <p:strVal val="#ppt_x"/>
                                          </p:val>
                                        </p:tav>
                                      </p:tavLst>
                                    </p:anim>
                                    <p:anim calcmode="lin" valueType="num">
                                      <p:cBhvr additive="base">
                                        <p:cTn id="12" dur="500" fill="hold"/>
                                        <p:tgtEl>
                                          <p:spTgt spid="2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ppt_x"/>
                                          </p:val>
                                        </p:tav>
                                        <p:tav tm="100000">
                                          <p:val>
                                            <p:strVal val="#ppt_x"/>
                                          </p:val>
                                        </p:tav>
                                      </p:tavLst>
                                    </p:anim>
                                    <p:anim calcmode="lin" valueType="num">
                                      <p:cBhvr additive="base">
                                        <p:cTn id="16" dur="500" fill="hold"/>
                                        <p:tgtEl>
                                          <p:spTgt spid="3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anim calcmode="lin" valueType="num">
                                      <p:cBhvr additive="base">
                                        <p:cTn id="23" dur="500" fill="hold"/>
                                        <p:tgtEl>
                                          <p:spTgt spid="32"/>
                                        </p:tgtEl>
                                        <p:attrNameLst>
                                          <p:attrName>ppt_x</p:attrName>
                                        </p:attrNameLst>
                                      </p:cBhvr>
                                      <p:tavLst>
                                        <p:tav tm="0">
                                          <p:val>
                                            <p:strVal val="#ppt_x"/>
                                          </p:val>
                                        </p:tav>
                                        <p:tav tm="100000">
                                          <p:val>
                                            <p:strVal val="#ppt_x"/>
                                          </p:val>
                                        </p:tav>
                                      </p:tavLst>
                                    </p:anim>
                                    <p:anim calcmode="lin" valueType="num">
                                      <p:cBhvr additive="base">
                                        <p:cTn id="24" dur="500" fill="hold"/>
                                        <p:tgtEl>
                                          <p:spTgt spid="3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anim calcmode="lin" valueType="num">
                                      <p:cBhvr additive="base">
                                        <p:cTn id="27" dur="500" fill="hold"/>
                                        <p:tgtEl>
                                          <p:spTgt spid="33"/>
                                        </p:tgtEl>
                                        <p:attrNameLst>
                                          <p:attrName>ppt_x</p:attrName>
                                        </p:attrNameLst>
                                      </p:cBhvr>
                                      <p:tavLst>
                                        <p:tav tm="0">
                                          <p:val>
                                            <p:strVal val="#ppt_x"/>
                                          </p:val>
                                        </p:tav>
                                        <p:tav tm="100000">
                                          <p:val>
                                            <p:strVal val="#ppt_x"/>
                                          </p:val>
                                        </p:tav>
                                      </p:tavLst>
                                    </p:anim>
                                    <p:anim calcmode="lin" valueType="num">
                                      <p:cBhvr additive="base">
                                        <p:cTn id="28" dur="500" fill="hold"/>
                                        <p:tgtEl>
                                          <p:spTgt spid="3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anim calcmode="lin" valueType="num">
                                      <p:cBhvr additive="base">
                                        <p:cTn id="31" dur="500" fill="hold"/>
                                        <p:tgtEl>
                                          <p:spTgt spid="34"/>
                                        </p:tgtEl>
                                        <p:attrNameLst>
                                          <p:attrName>ppt_x</p:attrName>
                                        </p:attrNameLst>
                                      </p:cBhvr>
                                      <p:tavLst>
                                        <p:tav tm="0">
                                          <p:val>
                                            <p:strVal val="#ppt_x"/>
                                          </p:val>
                                        </p:tav>
                                        <p:tav tm="100000">
                                          <p:val>
                                            <p:strVal val="#ppt_x"/>
                                          </p:val>
                                        </p:tav>
                                      </p:tavLst>
                                    </p:anim>
                                    <p:anim calcmode="lin" valueType="num">
                                      <p:cBhvr additive="base">
                                        <p:cTn id="32" dur="500" fill="hold"/>
                                        <p:tgtEl>
                                          <p:spTgt spid="3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anim calcmode="lin" valueType="num">
                                      <p:cBhvr additive="base">
                                        <p:cTn id="35" dur="500" fill="hold"/>
                                        <p:tgtEl>
                                          <p:spTgt spid="35"/>
                                        </p:tgtEl>
                                        <p:attrNameLst>
                                          <p:attrName>ppt_x</p:attrName>
                                        </p:attrNameLst>
                                      </p:cBhvr>
                                      <p:tavLst>
                                        <p:tav tm="0">
                                          <p:val>
                                            <p:strVal val="#ppt_x"/>
                                          </p:val>
                                        </p:tav>
                                        <p:tav tm="100000">
                                          <p:val>
                                            <p:strVal val="#ppt_x"/>
                                          </p:val>
                                        </p:tav>
                                      </p:tavLst>
                                    </p:anim>
                                    <p:anim calcmode="lin" valueType="num">
                                      <p:cBhvr additive="base">
                                        <p:cTn id="36" dur="500" fill="hold"/>
                                        <p:tgtEl>
                                          <p:spTgt spid="35"/>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6"/>
                                        </p:tgtEl>
                                        <p:attrNameLst>
                                          <p:attrName>style.visibility</p:attrName>
                                        </p:attrNameLst>
                                      </p:cBhvr>
                                      <p:to>
                                        <p:strVal val="visible"/>
                                      </p:to>
                                    </p:set>
                                    <p:anim calcmode="lin" valueType="num">
                                      <p:cBhvr additive="base">
                                        <p:cTn id="39" dur="500" fill="hold"/>
                                        <p:tgtEl>
                                          <p:spTgt spid="36"/>
                                        </p:tgtEl>
                                        <p:attrNameLst>
                                          <p:attrName>ppt_x</p:attrName>
                                        </p:attrNameLst>
                                      </p:cBhvr>
                                      <p:tavLst>
                                        <p:tav tm="0">
                                          <p:val>
                                            <p:strVal val="#ppt_x"/>
                                          </p:val>
                                        </p:tav>
                                        <p:tav tm="100000">
                                          <p:val>
                                            <p:strVal val="#ppt_x"/>
                                          </p:val>
                                        </p:tav>
                                      </p:tavLst>
                                    </p:anim>
                                    <p:anim calcmode="lin" valueType="num">
                                      <p:cBhvr additive="base">
                                        <p:cTn id="40" dur="500" fill="hold"/>
                                        <p:tgtEl>
                                          <p:spTgt spid="36"/>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 calcmode="lin" valueType="num">
                                      <p:cBhvr additive="base">
                                        <p:cTn id="43" dur="500" fill="hold"/>
                                        <p:tgtEl>
                                          <p:spTgt spid="37"/>
                                        </p:tgtEl>
                                        <p:attrNameLst>
                                          <p:attrName>ppt_x</p:attrName>
                                        </p:attrNameLst>
                                      </p:cBhvr>
                                      <p:tavLst>
                                        <p:tav tm="0">
                                          <p:val>
                                            <p:strVal val="#ppt_x"/>
                                          </p:val>
                                        </p:tav>
                                        <p:tav tm="100000">
                                          <p:val>
                                            <p:strVal val="#ppt_x"/>
                                          </p:val>
                                        </p:tav>
                                      </p:tavLst>
                                    </p:anim>
                                    <p:anim calcmode="lin" valueType="num">
                                      <p:cBhvr additive="base">
                                        <p:cTn id="44" dur="500" fill="hold"/>
                                        <p:tgtEl>
                                          <p:spTgt spid="37"/>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500" fill="hold"/>
                                        <p:tgtEl>
                                          <p:spTgt spid="38"/>
                                        </p:tgtEl>
                                        <p:attrNameLst>
                                          <p:attrName>ppt_x</p:attrName>
                                        </p:attrNameLst>
                                      </p:cBhvr>
                                      <p:tavLst>
                                        <p:tav tm="0">
                                          <p:val>
                                            <p:strVal val="#ppt_x"/>
                                          </p:val>
                                        </p:tav>
                                        <p:tav tm="100000">
                                          <p:val>
                                            <p:strVal val="#ppt_x"/>
                                          </p:val>
                                        </p:tav>
                                      </p:tavLst>
                                    </p:anim>
                                    <p:anim calcmode="lin" valueType="num">
                                      <p:cBhvr additive="base">
                                        <p:cTn id="48" dur="500" fill="hold"/>
                                        <p:tgtEl>
                                          <p:spTgt spid="38"/>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anim calcmode="lin" valueType="num">
                                      <p:cBhvr additive="base">
                                        <p:cTn id="51" dur="500" fill="hold"/>
                                        <p:tgtEl>
                                          <p:spTgt spid="39"/>
                                        </p:tgtEl>
                                        <p:attrNameLst>
                                          <p:attrName>ppt_x</p:attrName>
                                        </p:attrNameLst>
                                      </p:cBhvr>
                                      <p:tavLst>
                                        <p:tav tm="0">
                                          <p:val>
                                            <p:strVal val="#ppt_x"/>
                                          </p:val>
                                        </p:tav>
                                        <p:tav tm="100000">
                                          <p:val>
                                            <p:strVal val="#ppt_x"/>
                                          </p:val>
                                        </p:tav>
                                      </p:tavLst>
                                    </p:anim>
                                    <p:anim calcmode="lin" valueType="num">
                                      <p:cBhvr additive="base">
                                        <p:cTn id="52"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53" presetClass="entr" presetSubtype="16" fill="hold" nodeType="clickEffect">
                                  <p:stCondLst>
                                    <p:cond delay="0"/>
                                  </p:stCondLst>
                                  <p:childTnLst>
                                    <p:set>
                                      <p:cBhvr>
                                        <p:cTn id="56" dur="1" fill="hold">
                                          <p:stCondLst>
                                            <p:cond delay="0"/>
                                          </p:stCondLst>
                                        </p:cTn>
                                        <p:tgtEl>
                                          <p:spTgt spid="21"/>
                                        </p:tgtEl>
                                        <p:attrNameLst>
                                          <p:attrName>style.visibility</p:attrName>
                                        </p:attrNameLst>
                                      </p:cBhvr>
                                      <p:to>
                                        <p:strVal val="visible"/>
                                      </p:to>
                                    </p:set>
                                    <p:anim calcmode="lin" valueType="num">
                                      <p:cBhvr>
                                        <p:cTn id="57" dur="500" fill="hold"/>
                                        <p:tgtEl>
                                          <p:spTgt spid="21"/>
                                        </p:tgtEl>
                                        <p:attrNameLst>
                                          <p:attrName>ppt_w</p:attrName>
                                        </p:attrNameLst>
                                      </p:cBhvr>
                                      <p:tavLst>
                                        <p:tav tm="0">
                                          <p:val>
                                            <p:fltVal val="0"/>
                                          </p:val>
                                        </p:tav>
                                        <p:tav tm="100000">
                                          <p:val>
                                            <p:strVal val="#ppt_w"/>
                                          </p:val>
                                        </p:tav>
                                      </p:tavLst>
                                    </p:anim>
                                    <p:anim calcmode="lin" valueType="num">
                                      <p:cBhvr>
                                        <p:cTn id="58" dur="500" fill="hold"/>
                                        <p:tgtEl>
                                          <p:spTgt spid="21"/>
                                        </p:tgtEl>
                                        <p:attrNameLst>
                                          <p:attrName>ppt_h</p:attrName>
                                        </p:attrNameLst>
                                      </p:cBhvr>
                                      <p:tavLst>
                                        <p:tav tm="0">
                                          <p:val>
                                            <p:fltVal val="0"/>
                                          </p:val>
                                        </p:tav>
                                        <p:tav tm="100000">
                                          <p:val>
                                            <p:strVal val="#ppt_h"/>
                                          </p:val>
                                        </p:tav>
                                      </p:tavLst>
                                    </p:anim>
                                    <p:animEffect transition="in" filter="fade">
                                      <p:cBhvr>
                                        <p:cTn id="5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1765459" y="2063557"/>
            <a:ext cx="2731404" cy="2715479"/>
            <a:chOff x="5641059" y="3248083"/>
            <a:chExt cx="918415" cy="913060"/>
          </a:xfrm>
        </p:grpSpPr>
        <p:sp>
          <p:nvSpPr>
            <p:cNvPr id="14" name="任意多边形 13"/>
            <p:cNvSpPr/>
            <p:nvPr/>
          </p:nvSpPr>
          <p:spPr>
            <a:xfrm>
              <a:off x="5912746" y="3248083"/>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15" name="任意多边形 14"/>
            <p:cNvSpPr/>
            <p:nvPr/>
          </p:nvSpPr>
          <p:spPr>
            <a:xfrm rot="16200000">
              <a:off x="5549900" y="3604562"/>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16" name="任意多边形 15"/>
            <p:cNvSpPr/>
            <p:nvPr/>
          </p:nvSpPr>
          <p:spPr>
            <a:xfrm rot="16200000" flipH="1" flipV="1">
              <a:off x="6280386" y="3612238"/>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17" name="任意多边形 16"/>
            <p:cNvSpPr/>
            <p:nvPr/>
          </p:nvSpPr>
          <p:spPr>
            <a:xfrm flipV="1">
              <a:off x="5910876" y="3973214"/>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grpSp>
      <p:sp>
        <p:nvSpPr>
          <p:cNvPr id="18" name="文本框 17"/>
          <p:cNvSpPr txBox="1"/>
          <p:nvPr/>
        </p:nvSpPr>
        <p:spPr>
          <a:xfrm>
            <a:off x="5717685" y="2826890"/>
            <a:ext cx="4060765" cy="861774"/>
          </a:xfrm>
          <a:prstGeom prst="rect">
            <a:avLst/>
          </a:prstGeom>
          <a:noFill/>
        </p:spPr>
        <p:txBody>
          <a:bodyPr wrap="square" rtlCol="0">
            <a:spAutoFit/>
          </a:bodyPr>
          <a:lstStyle/>
          <a:p>
            <a:pPr algn="ctr"/>
            <a:r>
              <a:rPr lang="zh-CN" altLang="en-US" sz="5000" dirty="0">
                <a:solidFill>
                  <a:srgbClr val="413B39"/>
                </a:solidFill>
                <a:latin typeface="微软雅黑 Light" panose="020B0502040204020203" pitchFamily="34" charset="-122"/>
                <a:ea typeface="微软雅黑 Light" panose="020B0502040204020203" pitchFamily="34" charset="-122"/>
              </a:rPr>
              <a:t>架构技术</a:t>
            </a:r>
          </a:p>
        </p:txBody>
      </p:sp>
      <p:sp>
        <p:nvSpPr>
          <p:cNvPr id="19" name="文本框 18"/>
          <p:cNvSpPr txBox="1"/>
          <p:nvPr/>
        </p:nvSpPr>
        <p:spPr>
          <a:xfrm>
            <a:off x="2066851" y="2978524"/>
            <a:ext cx="2063019" cy="646331"/>
          </a:xfrm>
          <a:prstGeom prst="rect">
            <a:avLst/>
          </a:prstGeom>
          <a:noFill/>
        </p:spPr>
        <p:txBody>
          <a:bodyPr wrap="square" rtlCol="0">
            <a:spAutoFit/>
          </a:bodyPr>
          <a:lstStyle/>
          <a:p>
            <a:pPr algn="ctr"/>
            <a:r>
              <a:rPr lang="zh-CN" altLang="en-US" sz="3600" dirty="0">
                <a:solidFill>
                  <a:srgbClr val="413B39"/>
                </a:solidFill>
                <a:latin typeface="微软雅黑 Light" panose="020B0502040204020203" pitchFamily="34" charset="-122"/>
                <a:ea typeface="微软雅黑 Light" panose="020B0502040204020203" pitchFamily="34" charset="-122"/>
              </a:rPr>
              <a:t>第三部分</a:t>
            </a:r>
          </a:p>
        </p:txBody>
      </p:sp>
      <p:sp>
        <p:nvSpPr>
          <p:cNvPr id="20" name="任意多边形 19"/>
          <p:cNvSpPr/>
          <p:nvPr/>
        </p:nvSpPr>
        <p:spPr>
          <a:xfrm>
            <a:off x="5191836" y="2386178"/>
            <a:ext cx="0" cy="2088000"/>
          </a:xfrm>
          <a:custGeom>
            <a:avLst/>
            <a:gdLst>
              <a:gd name="connsiteX0" fmla="*/ 0 w 0"/>
              <a:gd name="connsiteY0" fmla="*/ 0 h 1477370"/>
              <a:gd name="connsiteX1" fmla="*/ 0 w 0"/>
              <a:gd name="connsiteY1" fmla="*/ 1477370 h 1477370"/>
            </a:gdLst>
            <a:ahLst/>
            <a:cxnLst>
              <a:cxn ang="0">
                <a:pos x="connsiteX0" y="connsiteY0"/>
              </a:cxn>
              <a:cxn ang="0">
                <a:pos x="connsiteX1" y="connsiteY1"/>
              </a:cxn>
            </a:cxnLst>
            <a:rect l="l" t="t" r="r" b="b"/>
            <a:pathLst>
              <a:path h="1477370">
                <a:moveTo>
                  <a:pt x="0" y="0"/>
                </a:moveTo>
                <a:lnTo>
                  <a:pt x="0" y="1477370"/>
                </a:lnTo>
              </a:path>
            </a:pathLst>
          </a:custGeom>
          <a:noFill/>
          <a:ln w="12700">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
        <p:nvSpPr>
          <p:cNvPr id="21" name="文本框 20"/>
          <p:cNvSpPr txBox="1"/>
          <p:nvPr/>
        </p:nvSpPr>
        <p:spPr>
          <a:xfrm>
            <a:off x="1918897" y="3624855"/>
            <a:ext cx="2471626" cy="461665"/>
          </a:xfrm>
          <a:prstGeom prst="rect">
            <a:avLst/>
          </a:prstGeom>
          <a:noFill/>
        </p:spPr>
        <p:txBody>
          <a:bodyPr wrap="square" rtlCol="0">
            <a:spAutoFit/>
          </a:bodyPr>
          <a:lstStyle/>
          <a:p>
            <a:pPr algn="ctr"/>
            <a:r>
              <a:rPr lang="en-US" altLang="zh-CN" sz="2400" dirty="0">
                <a:solidFill>
                  <a:srgbClr val="413B39"/>
                </a:solidFill>
                <a:latin typeface="微软雅黑 Light" panose="020B0502040204020203" pitchFamily="34" charset="-122"/>
                <a:ea typeface="微软雅黑 Light" panose="020B0502040204020203" pitchFamily="34" charset="-122"/>
                <a:cs typeface="Helvetica" panose="020B0604020202020204" pitchFamily="34" charset="0"/>
              </a:rPr>
              <a:t>Part Three</a:t>
            </a:r>
            <a:endParaRPr lang="zh-CN" altLang="en-US" sz="2400" dirty="0">
              <a:solidFill>
                <a:srgbClr val="413B39"/>
              </a:solidFill>
              <a:latin typeface="微软雅黑 Light" panose="020B0502040204020203" pitchFamily="34" charset="-122"/>
              <a:ea typeface="微软雅黑 Light" panose="020B0502040204020203" pitchFamily="34" charset="-122"/>
              <a:cs typeface="Helvetica" panose="020B0604020202020204" pitchFamily="34" charset="0"/>
            </a:endParaRPr>
          </a:p>
        </p:txBody>
      </p:sp>
    </p:spTree>
    <p:extLst>
      <p:ext uri="{BB962C8B-B14F-4D97-AF65-F5344CB8AC3E}">
        <p14:creationId xmlns:p14="http://schemas.microsoft.com/office/powerpoint/2010/main" val="175309100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75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1250"/>
                                        <p:tgtEl>
                                          <p:spTgt spid="12"/>
                                        </p:tgtEl>
                                      </p:cBhvr>
                                    </p:animEffect>
                                  </p:childTnLst>
                                </p:cTn>
                              </p:par>
                            </p:childTnLst>
                          </p:cTn>
                        </p:par>
                        <p:par>
                          <p:cTn id="8" fill="hold">
                            <p:stCondLst>
                              <p:cond delay="2000"/>
                            </p:stCondLst>
                            <p:childTnLst>
                              <p:par>
                                <p:cTn id="9" presetID="1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p:tgtEl>
                                          <p:spTgt spid="19"/>
                                        </p:tgtEl>
                                        <p:attrNameLst>
                                          <p:attrName>ppt_x</p:attrName>
                                        </p:attrNameLst>
                                      </p:cBhvr>
                                      <p:tavLst>
                                        <p:tav tm="0">
                                          <p:val>
                                            <p:strVal val="#ppt_x-#ppt_w*1.125000"/>
                                          </p:val>
                                        </p:tav>
                                        <p:tav tm="100000">
                                          <p:val>
                                            <p:strVal val="#ppt_x"/>
                                          </p:val>
                                        </p:tav>
                                      </p:tavLst>
                                    </p:anim>
                                    <p:animEffect transition="in" filter="wipe(right)">
                                      <p:cBhvr>
                                        <p:cTn id="12" dur="500"/>
                                        <p:tgtEl>
                                          <p:spTgt spid="19"/>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p:tgtEl>
                                          <p:spTgt spid="21"/>
                                        </p:tgtEl>
                                        <p:attrNameLst>
                                          <p:attrName>ppt_x</p:attrName>
                                        </p:attrNameLst>
                                      </p:cBhvr>
                                      <p:tavLst>
                                        <p:tav tm="0">
                                          <p:val>
                                            <p:strVal val="#ppt_x-#ppt_w*1.125000"/>
                                          </p:val>
                                        </p:tav>
                                        <p:tav tm="100000">
                                          <p:val>
                                            <p:strVal val="#ppt_x"/>
                                          </p:val>
                                        </p:tav>
                                      </p:tavLst>
                                    </p:anim>
                                    <p:animEffect transition="in" filter="wipe(right)">
                                      <p:cBhvr>
                                        <p:cTn id="16" dur="500"/>
                                        <p:tgtEl>
                                          <p:spTgt spid="21"/>
                                        </p:tgtEl>
                                      </p:cBhvr>
                                    </p:animEffect>
                                  </p:childTnLst>
                                </p:cTn>
                              </p:par>
                            </p:childTnLst>
                          </p:cTn>
                        </p:par>
                        <p:par>
                          <p:cTn id="17" fill="hold">
                            <p:stCondLst>
                              <p:cond delay="2500"/>
                            </p:stCondLst>
                            <p:childTnLst>
                              <p:par>
                                <p:cTn id="18" presetID="22" presetClass="entr" presetSubtype="1" fill="hold" grpId="0"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up)">
                                      <p:cBhvr>
                                        <p:cTn id="20" dur="500"/>
                                        <p:tgtEl>
                                          <p:spTgt spid="20"/>
                                        </p:tgtEl>
                                      </p:cBhvr>
                                    </p:animEffect>
                                  </p:childTnLst>
                                </p:cTn>
                              </p:par>
                            </p:childTnLst>
                          </p:cTn>
                        </p:par>
                        <p:par>
                          <p:cTn id="21" fill="hold">
                            <p:stCondLst>
                              <p:cond delay="3000"/>
                            </p:stCondLst>
                            <p:childTnLst>
                              <p:par>
                                <p:cTn id="22" presetID="12" presetClass="entr" presetSubtype="8" fill="hold" grpId="0" nodeType="after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additive="base">
                                        <p:cTn id="24" dur="500"/>
                                        <p:tgtEl>
                                          <p:spTgt spid="18"/>
                                        </p:tgtEl>
                                        <p:attrNameLst>
                                          <p:attrName>ppt_x</p:attrName>
                                        </p:attrNameLst>
                                      </p:cBhvr>
                                      <p:tavLst>
                                        <p:tav tm="0">
                                          <p:val>
                                            <p:strVal val="#ppt_x-#ppt_w*1.125000"/>
                                          </p:val>
                                        </p:tav>
                                        <p:tav tm="100000">
                                          <p:val>
                                            <p:strVal val="#ppt_x"/>
                                          </p:val>
                                        </p:tav>
                                      </p:tavLst>
                                    </p:anim>
                                    <p:animEffect transition="in" filter="wipe(right)">
                                      <p:cBhvr>
                                        <p:cTn id="2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animBg="1"/>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341072" y="470465"/>
            <a:ext cx="2760316" cy="584775"/>
          </a:xfrm>
          <a:prstGeom prst="rect">
            <a:avLst/>
          </a:prstGeom>
          <a:noFill/>
        </p:spPr>
        <p:txBody>
          <a:bodyPr wrap="square" rtlCol="0">
            <a:spAutoFit/>
          </a:bodyPr>
          <a:lstStyle/>
          <a:p>
            <a:pPr algn="ctr"/>
            <a:r>
              <a:rPr lang="zh-CN" altLang="en-US" sz="3200" dirty="0">
                <a:solidFill>
                  <a:srgbClr val="413B39"/>
                </a:solidFill>
                <a:latin typeface="微软雅黑 Light" panose="020B0502040204020203" pitchFamily="34" charset="-122"/>
                <a:ea typeface="微软雅黑 Light" panose="020B0502040204020203" pitchFamily="34" charset="-122"/>
              </a:rPr>
              <a:t>部署视图</a:t>
            </a:r>
          </a:p>
        </p:txBody>
      </p:sp>
      <p:sp>
        <p:nvSpPr>
          <p:cNvPr id="17" name="任意多边形 16"/>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grpSp>
        <p:nvGrpSpPr>
          <p:cNvPr id="7" name="组合 68">
            <a:extLst>
              <a:ext uri="{FF2B5EF4-FFF2-40B4-BE49-F238E27FC236}">
                <a16:creationId xmlns:a16="http://schemas.microsoft.com/office/drawing/2014/main" id="{EE762D80-44AA-4168-B12C-74C5AE2D16BA}"/>
              </a:ext>
            </a:extLst>
          </p:cNvPr>
          <p:cNvGrpSpPr>
            <a:grpSpLocks/>
          </p:cNvGrpSpPr>
          <p:nvPr/>
        </p:nvGrpSpPr>
        <p:grpSpPr bwMode="auto">
          <a:xfrm>
            <a:off x="826188" y="1292401"/>
            <a:ext cx="669925" cy="668338"/>
            <a:chOff x="0" y="0"/>
            <a:chExt cx="502920" cy="502920"/>
          </a:xfrm>
        </p:grpSpPr>
        <p:sp>
          <p:nvSpPr>
            <p:cNvPr id="8" name="椭圆 69">
              <a:extLst>
                <a:ext uri="{FF2B5EF4-FFF2-40B4-BE49-F238E27FC236}">
                  <a16:creationId xmlns:a16="http://schemas.microsoft.com/office/drawing/2014/main" id="{29C57FA1-7C02-4984-9082-05719600CE3C}"/>
                </a:ext>
              </a:extLst>
            </p:cNvPr>
            <p:cNvSpPr>
              <a:spLocks noChangeArrowheads="1"/>
            </p:cNvSpPr>
            <p:nvPr/>
          </p:nvSpPr>
          <p:spPr bwMode="auto">
            <a:xfrm>
              <a:off x="0" y="0"/>
              <a:ext cx="502920" cy="502920"/>
            </a:xfrm>
            <a:prstGeom prst="ellipse">
              <a:avLst/>
            </a:prstGeom>
            <a:solidFill>
              <a:schemeClr val="bg1">
                <a:lumMod val="50000"/>
              </a:schemeClr>
            </a:solidFill>
            <a:ln>
              <a:noFill/>
            </a:ln>
            <a:extLst>
              <a:ext uri="{91240B29-F687-4F45-9708-019B960494DF}">
                <a14:hiddenLine xmlns:a14="http://schemas.microsoft.com/office/drawing/2010/main" w="19050" cap="flat" cmpd="sng">
                  <a:solidFill>
                    <a:srgbClr val="5D4976"/>
                  </a:solidFill>
                  <a:bevel/>
                  <a:headEnd/>
                  <a:tailEnd/>
                </a14:hiddenLine>
              </a:ext>
            </a:extLst>
          </p:spPr>
          <p:txBody>
            <a:bodyPr anchor="ctr"/>
            <a:lstStyle/>
            <a:p>
              <a:pPr algn="ctr"/>
              <a:endParaRPr lang="zh-CN" altLang="zh-CN" dirty="0">
                <a:solidFill>
                  <a:srgbClr val="F05A3C"/>
                </a:solidFill>
                <a:ea typeface="微软雅黑 Light" panose="020B0502040204020203" pitchFamily="34" charset="-122"/>
              </a:endParaRPr>
            </a:p>
          </p:txBody>
        </p:sp>
        <p:sp>
          <p:nvSpPr>
            <p:cNvPr id="9" name="Freeform 5">
              <a:extLst>
                <a:ext uri="{FF2B5EF4-FFF2-40B4-BE49-F238E27FC236}">
                  <a16:creationId xmlns:a16="http://schemas.microsoft.com/office/drawing/2014/main" id="{FA23E2D5-AB5D-43D1-94D5-3BDC90400D04}"/>
                </a:ext>
              </a:extLst>
            </p:cNvPr>
            <p:cNvSpPr>
              <a:spLocks noEditPoints="1" noChangeArrowheads="1"/>
            </p:cNvSpPr>
            <p:nvPr/>
          </p:nvSpPr>
          <p:spPr bwMode="auto">
            <a:xfrm>
              <a:off x="119088" y="157216"/>
              <a:ext cx="264743" cy="188488"/>
            </a:xfrm>
            <a:custGeom>
              <a:avLst/>
              <a:gdLst>
                <a:gd name="T0" fmla="*/ 2340 w 2340"/>
                <a:gd name="T1" fmla="*/ 116 h 1666"/>
                <a:gd name="T2" fmla="*/ 2338 w 2340"/>
                <a:gd name="T3" fmla="*/ 92 h 1666"/>
                <a:gd name="T4" fmla="*/ 2320 w 2340"/>
                <a:gd name="T5" fmla="*/ 52 h 1666"/>
                <a:gd name="T6" fmla="*/ 2290 w 2340"/>
                <a:gd name="T7" fmla="*/ 20 h 1666"/>
                <a:gd name="T8" fmla="*/ 2248 w 2340"/>
                <a:gd name="T9" fmla="*/ 4 h 1666"/>
                <a:gd name="T10" fmla="*/ 116 w 2340"/>
                <a:gd name="T11" fmla="*/ 0 h 1666"/>
                <a:gd name="T12" fmla="*/ 92 w 2340"/>
                <a:gd name="T13" fmla="*/ 4 h 1666"/>
                <a:gd name="T14" fmla="*/ 52 w 2340"/>
                <a:gd name="T15" fmla="*/ 20 h 1666"/>
                <a:gd name="T16" fmla="*/ 20 w 2340"/>
                <a:gd name="T17" fmla="*/ 52 h 1666"/>
                <a:gd name="T18" fmla="*/ 2 w 2340"/>
                <a:gd name="T19" fmla="*/ 92 h 1666"/>
                <a:gd name="T20" fmla="*/ 0 w 2340"/>
                <a:gd name="T21" fmla="*/ 252 h 1666"/>
                <a:gd name="T22" fmla="*/ 260 w 2340"/>
                <a:gd name="T23" fmla="*/ 466 h 1666"/>
                <a:gd name="T24" fmla="*/ 0 w 2340"/>
                <a:gd name="T25" fmla="*/ 726 h 1666"/>
                <a:gd name="T26" fmla="*/ 260 w 2340"/>
                <a:gd name="T27" fmla="*/ 940 h 1666"/>
                <a:gd name="T28" fmla="*/ 0 w 2340"/>
                <a:gd name="T29" fmla="*/ 1202 h 1666"/>
                <a:gd name="T30" fmla="*/ 260 w 2340"/>
                <a:gd name="T31" fmla="*/ 1414 h 1666"/>
                <a:gd name="T32" fmla="*/ 0 w 2340"/>
                <a:gd name="T33" fmla="*/ 1550 h 1666"/>
                <a:gd name="T34" fmla="*/ 2 w 2340"/>
                <a:gd name="T35" fmla="*/ 1574 h 1666"/>
                <a:gd name="T36" fmla="*/ 20 w 2340"/>
                <a:gd name="T37" fmla="*/ 1614 h 1666"/>
                <a:gd name="T38" fmla="*/ 52 w 2340"/>
                <a:gd name="T39" fmla="*/ 1646 h 1666"/>
                <a:gd name="T40" fmla="*/ 92 w 2340"/>
                <a:gd name="T41" fmla="*/ 1664 h 1666"/>
                <a:gd name="T42" fmla="*/ 2224 w 2340"/>
                <a:gd name="T43" fmla="*/ 1666 h 1666"/>
                <a:gd name="T44" fmla="*/ 2248 w 2340"/>
                <a:gd name="T45" fmla="*/ 1664 h 1666"/>
                <a:gd name="T46" fmla="*/ 2290 w 2340"/>
                <a:gd name="T47" fmla="*/ 1646 h 1666"/>
                <a:gd name="T48" fmla="*/ 2320 w 2340"/>
                <a:gd name="T49" fmla="*/ 1614 h 1666"/>
                <a:gd name="T50" fmla="*/ 2338 w 2340"/>
                <a:gd name="T51" fmla="*/ 1574 h 1666"/>
                <a:gd name="T52" fmla="*/ 2340 w 2340"/>
                <a:gd name="T53" fmla="*/ 1414 h 1666"/>
                <a:gd name="T54" fmla="*/ 2080 w 2340"/>
                <a:gd name="T55" fmla="*/ 1202 h 1666"/>
                <a:gd name="T56" fmla="*/ 2340 w 2340"/>
                <a:gd name="T57" fmla="*/ 940 h 1666"/>
                <a:gd name="T58" fmla="*/ 2080 w 2340"/>
                <a:gd name="T59" fmla="*/ 726 h 1666"/>
                <a:gd name="T60" fmla="*/ 2340 w 2340"/>
                <a:gd name="T61" fmla="*/ 466 h 1666"/>
                <a:gd name="T62" fmla="*/ 2080 w 2340"/>
                <a:gd name="T63" fmla="*/ 252 h 1666"/>
                <a:gd name="T64" fmla="*/ 940 w 2340"/>
                <a:gd name="T65" fmla="*/ 1242 h 1666"/>
                <a:gd name="T66" fmla="*/ 1494 w 2340"/>
                <a:gd name="T67" fmla="*/ 886 h 166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340"/>
                <a:gd name="T103" fmla="*/ 0 h 1666"/>
                <a:gd name="T104" fmla="*/ 2340 w 2340"/>
                <a:gd name="T105" fmla="*/ 1666 h 166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340" h="1666">
                  <a:moveTo>
                    <a:pt x="2340" y="252"/>
                  </a:moveTo>
                  <a:lnTo>
                    <a:pt x="2340" y="116"/>
                  </a:lnTo>
                  <a:lnTo>
                    <a:pt x="2340" y="116"/>
                  </a:lnTo>
                  <a:lnTo>
                    <a:pt x="2338" y="92"/>
                  </a:lnTo>
                  <a:lnTo>
                    <a:pt x="2332" y="72"/>
                  </a:lnTo>
                  <a:lnTo>
                    <a:pt x="2320" y="52"/>
                  </a:lnTo>
                  <a:lnTo>
                    <a:pt x="2306" y="34"/>
                  </a:lnTo>
                  <a:lnTo>
                    <a:pt x="2290" y="20"/>
                  </a:lnTo>
                  <a:lnTo>
                    <a:pt x="2270" y="10"/>
                  </a:lnTo>
                  <a:lnTo>
                    <a:pt x="2248" y="4"/>
                  </a:lnTo>
                  <a:lnTo>
                    <a:pt x="2224" y="0"/>
                  </a:lnTo>
                  <a:lnTo>
                    <a:pt x="116" y="0"/>
                  </a:lnTo>
                  <a:lnTo>
                    <a:pt x="116" y="0"/>
                  </a:lnTo>
                  <a:lnTo>
                    <a:pt x="92" y="4"/>
                  </a:lnTo>
                  <a:lnTo>
                    <a:pt x="70" y="10"/>
                  </a:lnTo>
                  <a:lnTo>
                    <a:pt x="52" y="20"/>
                  </a:lnTo>
                  <a:lnTo>
                    <a:pt x="34" y="34"/>
                  </a:lnTo>
                  <a:lnTo>
                    <a:pt x="20" y="52"/>
                  </a:lnTo>
                  <a:lnTo>
                    <a:pt x="10" y="72"/>
                  </a:lnTo>
                  <a:lnTo>
                    <a:pt x="2" y="92"/>
                  </a:lnTo>
                  <a:lnTo>
                    <a:pt x="0" y="116"/>
                  </a:lnTo>
                  <a:lnTo>
                    <a:pt x="0" y="252"/>
                  </a:lnTo>
                  <a:lnTo>
                    <a:pt x="260" y="252"/>
                  </a:lnTo>
                  <a:lnTo>
                    <a:pt x="260" y="466"/>
                  </a:lnTo>
                  <a:lnTo>
                    <a:pt x="0" y="466"/>
                  </a:lnTo>
                  <a:lnTo>
                    <a:pt x="0" y="726"/>
                  </a:lnTo>
                  <a:lnTo>
                    <a:pt x="260" y="726"/>
                  </a:lnTo>
                  <a:lnTo>
                    <a:pt x="260" y="940"/>
                  </a:lnTo>
                  <a:lnTo>
                    <a:pt x="0" y="940"/>
                  </a:lnTo>
                  <a:lnTo>
                    <a:pt x="0" y="1202"/>
                  </a:lnTo>
                  <a:lnTo>
                    <a:pt x="260" y="1202"/>
                  </a:lnTo>
                  <a:lnTo>
                    <a:pt x="260" y="1414"/>
                  </a:lnTo>
                  <a:lnTo>
                    <a:pt x="0" y="1414"/>
                  </a:lnTo>
                  <a:lnTo>
                    <a:pt x="0" y="1550"/>
                  </a:lnTo>
                  <a:lnTo>
                    <a:pt x="0" y="1550"/>
                  </a:lnTo>
                  <a:lnTo>
                    <a:pt x="2" y="1574"/>
                  </a:lnTo>
                  <a:lnTo>
                    <a:pt x="10" y="1596"/>
                  </a:lnTo>
                  <a:lnTo>
                    <a:pt x="20" y="1614"/>
                  </a:lnTo>
                  <a:lnTo>
                    <a:pt x="34" y="1632"/>
                  </a:lnTo>
                  <a:lnTo>
                    <a:pt x="52" y="1646"/>
                  </a:lnTo>
                  <a:lnTo>
                    <a:pt x="70" y="1656"/>
                  </a:lnTo>
                  <a:lnTo>
                    <a:pt x="92" y="1664"/>
                  </a:lnTo>
                  <a:lnTo>
                    <a:pt x="116" y="1666"/>
                  </a:lnTo>
                  <a:lnTo>
                    <a:pt x="2224" y="1666"/>
                  </a:lnTo>
                  <a:lnTo>
                    <a:pt x="2224" y="1666"/>
                  </a:lnTo>
                  <a:lnTo>
                    <a:pt x="2248" y="1664"/>
                  </a:lnTo>
                  <a:lnTo>
                    <a:pt x="2270" y="1656"/>
                  </a:lnTo>
                  <a:lnTo>
                    <a:pt x="2290" y="1646"/>
                  </a:lnTo>
                  <a:lnTo>
                    <a:pt x="2306" y="1632"/>
                  </a:lnTo>
                  <a:lnTo>
                    <a:pt x="2320" y="1614"/>
                  </a:lnTo>
                  <a:lnTo>
                    <a:pt x="2332" y="1596"/>
                  </a:lnTo>
                  <a:lnTo>
                    <a:pt x="2338" y="1574"/>
                  </a:lnTo>
                  <a:lnTo>
                    <a:pt x="2340" y="1550"/>
                  </a:lnTo>
                  <a:lnTo>
                    <a:pt x="2340" y="1414"/>
                  </a:lnTo>
                  <a:lnTo>
                    <a:pt x="2080" y="1414"/>
                  </a:lnTo>
                  <a:lnTo>
                    <a:pt x="2080" y="1202"/>
                  </a:lnTo>
                  <a:lnTo>
                    <a:pt x="2340" y="1202"/>
                  </a:lnTo>
                  <a:lnTo>
                    <a:pt x="2340" y="940"/>
                  </a:lnTo>
                  <a:lnTo>
                    <a:pt x="2080" y="940"/>
                  </a:lnTo>
                  <a:lnTo>
                    <a:pt x="2080" y="726"/>
                  </a:lnTo>
                  <a:lnTo>
                    <a:pt x="2340" y="726"/>
                  </a:lnTo>
                  <a:lnTo>
                    <a:pt x="2340" y="466"/>
                  </a:lnTo>
                  <a:lnTo>
                    <a:pt x="2080" y="466"/>
                  </a:lnTo>
                  <a:lnTo>
                    <a:pt x="2080" y="252"/>
                  </a:lnTo>
                  <a:lnTo>
                    <a:pt x="2340" y="252"/>
                  </a:lnTo>
                  <a:close/>
                  <a:moveTo>
                    <a:pt x="940" y="1242"/>
                  </a:moveTo>
                  <a:lnTo>
                    <a:pt x="940" y="528"/>
                  </a:lnTo>
                  <a:lnTo>
                    <a:pt x="1494" y="886"/>
                  </a:lnTo>
                  <a:lnTo>
                    <a:pt x="940" y="1242"/>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F05A3C"/>
                </a:solidFill>
                <a:latin typeface="微软雅黑 Light" charset="-122"/>
                <a:ea typeface="微软雅黑 Light" charset="-122"/>
                <a:sym typeface="微软雅黑 Light" charset="-122"/>
              </a:endParaRPr>
            </a:p>
          </p:txBody>
        </p:sp>
      </p:grpSp>
      <p:grpSp>
        <p:nvGrpSpPr>
          <p:cNvPr id="10" name="组合 71">
            <a:extLst>
              <a:ext uri="{FF2B5EF4-FFF2-40B4-BE49-F238E27FC236}">
                <a16:creationId xmlns:a16="http://schemas.microsoft.com/office/drawing/2014/main" id="{04CE9764-06C8-4CBD-BFEB-E7D1A217A605}"/>
              </a:ext>
            </a:extLst>
          </p:cNvPr>
          <p:cNvGrpSpPr>
            <a:grpSpLocks/>
          </p:cNvGrpSpPr>
          <p:nvPr/>
        </p:nvGrpSpPr>
        <p:grpSpPr bwMode="auto">
          <a:xfrm>
            <a:off x="821648" y="2945140"/>
            <a:ext cx="669925" cy="669925"/>
            <a:chOff x="0" y="0"/>
            <a:chExt cx="502920" cy="502920"/>
          </a:xfrm>
        </p:grpSpPr>
        <p:sp>
          <p:nvSpPr>
            <p:cNvPr id="11" name="椭圆 72">
              <a:extLst>
                <a:ext uri="{FF2B5EF4-FFF2-40B4-BE49-F238E27FC236}">
                  <a16:creationId xmlns:a16="http://schemas.microsoft.com/office/drawing/2014/main" id="{90AD9C93-E4C2-4E69-8766-9C8E2351889D}"/>
                </a:ext>
              </a:extLst>
            </p:cNvPr>
            <p:cNvSpPr>
              <a:spLocks noChangeArrowheads="1"/>
            </p:cNvSpPr>
            <p:nvPr/>
          </p:nvSpPr>
          <p:spPr bwMode="auto">
            <a:xfrm>
              <a:off x="0" y="0"/>
              <a:ext cx="502920" cy="502920"/>
            </a:xfrm>
            <a:prstGeom prst="ellipse">
              <a:avLst/>
            </a:prstGeom>
            <a:solidFill>
              <a:srgbClr val="616161"/>
            </a:solidFill>
            <a:ln>
              <a:noFill/>
            </a:ln>
            <a:extLst>
              <a:ext uri="{91240B29-F687-4F45-9708-019B960494DF}">
                <a14:hiddenLine xmlns:a14="http://schemas.microsoft.com/office/drawing/2010/main" w="19050" cap="flat" cmpd="sng">
                  <a:solidFill>
                    <a:srgbClr val="5D4976"/>
                  </a:solidFill>
                  <a:bevel/>
                  <a:headEnd/>
                  <a:tailEnd/>
                </a14:hiddenLine>
              </a:ext>
            </a:extLst>
          </p:spPr>
          <p:txBody>
            <a:bodyPr anchor="ctr"/>
            <a:lstStyle/>
            <a:p>
              <a:pPr algn="ctr"/>
              <a:endParaRPr lang="zh-CN" altLang="zh-CN" dirty="0">
                <a:solidFill>
                  <a:srgbClr val="F05A3C"/>
                </a:solidFill>
                <a:ea typeface="微软雅黑 Light" panose="020B0502040204020203" pitchFamily="34" charset="-122"/>
              </a:endParaRPr>
            </a:p>
          </p:txBody>
        </p:sp>
        <p:grpSp>
          <p:nvGrpSpPr>
            <p:cNvPr id="12" name="组合 73">
              <a:extLst>
                <a:ext uri="{FF2B5EF4-FFF2-40B4-BE49-F238E27FC236}">
                  <a16:creationId xmlns:a16="http://schemas.microsoft.com/office/drawing/2014/main" id="{DB1C3A9A-B944-4F74-A80A-350E040C4EFA}"/>
                </a:ext>
              </a:extLst>
            </p:cNvPr>
            <p:cNvGrpSpPr>
              <a:grpSpLocks/>
            </p:cNvGrpSpPr>
            <p:nvPr/>
          </p:nvGrpSpPr>
          <p:grpSpPr bwMode="auto">
            <a:xfrm>
              <a:off x="70575" y="154647"/>
              <a:ext cx="333193" cy="241256"/>
              <a:chOff x="0" y="0"/>
              <a:chExt cx="3336925" cy="2416175"/>
            </a:xfrm>
          </p:grpSpPr>
          <p:sp>
            <p:nvSpPr>
              <p:cNvPr id="13" name="Freeform 15">
                <a:extLst>
                  <a:ext uri="{FF2B5EF4-FFF2-40B4-BE49-F238E27FC236}">
                    <a16:creationId xmlns:a16="http://schemas.microsoft.com/office/drawing/2014/main" id="{8A440455-918A-4172-B819-08B33880749D}"/>
                  </a:ext>
                </a:extLst>
              </p:cNvPr>
              <p:cNvSpPr>
                <a:spLocks noChangeArrowheads="1"/>
              </p:cNvSpPr>
              <p:nvPr/>
            </p:nvSpPr>
            <p:spPr bwMode="auto">
              <a:xfrm>
                <a:off x="0" y="0"/>
                <a:ext cx="3136900" cy="1635125"/>
              </a:xfrm>
              <a:custGeom>
                <a:avLst/>
                <a:gdLst>
                  <a:gd name="T0" fmla="*/ 1976 w 1976"/>
                  <a:gd name="T1" fmla="*/ 1030 h 1030"/>
                  <a:gd name="T2" fmla="*/ 628 w 1976"/>
                  <a:gd name="T3" fmla="*/ 1030 h 1030"/>
                  <a:gd name="T4" fmla="*/ 310 w 1976"/>
                  <a:gd name="T5" fmla="*/ 186 h 1030"/>
                  <a:gd name="T6" fmla="*/ 136 w 1976"/>
                  <a:gd name="T7" fmla="*/ 266 h 1030"/>
                  <a:gd name="T8" fmla="*/ 0 w 1976"/>
                  <a:gd name="T9" fmla="*/ 56 h 1030"/>
                  <a:gd name="T10" fmla="*/ 414 w 1976"/>
                  <a:gd name="T11" fmla="*/ 0 h 1030"/>
                  <a:gd name="T12" fmla="*/ 744 w 1976"/>
                  <a:gd name="T13" fmla="*/ 872 h 1030"/>
                  <a:gd name="T14" fmla="*/ 1976 w 1976"/>
                  <a:gd name="T15" fmla="*/ 872 h 1030"/>
                  <a:gd name="T16" fmla="*/ 1976 w 1976"/>
                  <a:gd name="T17" fmla="*/ 1030 h 10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76"/>
                  <a:gd name="T28" fmla="*/ 0 h 1030"/>
                  <a:gd name="T29" fmla="*/ 1976 w 1976"/>
                  <a:gd name="T30" fmla="*/ 1030 h 10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76" h="1030">
                    <a:moveTo>
                      <a:pt x="1976" y="1030"/>
                    </a:moveTo>
                    <a:lnTo>
                      <a:pt x="628" y="1030"/>
                    </a:lnTo>
                    <a:lnTo>
                      <a:pt x="310" y="186"/>
                    </a:lnTo>
                    <a:lnTo>
                      <a:pt x="136" y="266"/>
                    </a:lnTo>
                    <a:lnTo>
                      <a:pt x="0" y="56"/>
                    </a:lnTo>
                    <a:lnTo>
                      <a:pt x="414" y="0"/>
                    </a:lnTo>
                    <a:lnTo>
                      <a:pt x="744" y="872"/>
                    </a:lnTo>
                    <a:lnTo>
                      <a:pt x="1976" y="872"/>
                    </a:lnTo>
                    <a:lnTo>
                      <a:pt x="1976" y="1030"/>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F05A3C"/>
                  </a:solidFill>
                  <a:latin typeface="微软雅黑 Light" charset="-122"/>
                  <a:ea typeface="微软雅黑 Light" charset="-122"/>
                  <a:sym typeface="微软雅黑 Light" charset="-122"/>
                </a:endParaRPr>
              </a:p>
            </p:txBody>
          </p:sp>
          <p:sp>
            <p:nvSpPr>
              <p:cNvPr id="14" name="Freeform 16">
                <a:extLst>
                  <a:ext uri="{FF2B5EF4-FFF2-40B4-BE49-F238E27FC236}">
                    <a16:creationId xmlns:a16="http://schemas.microsoft.com/office/drawing/2014/main" id="{5BB3C000-8146-45FC-B4F9-D522CD5F1C10}"/>
                  </a:ext>
                </a:extLst>
              </p:cNvPr>
              <p:cNvSpPr>
                <a:spLocks noChangeArrowheads="1"/>
              </p:cNvSpPr>
              <p:nvPr/>
            </p:nvSpPr>
            <p:spPr bwMode="auto">
              <a:xfrm>
                <a:off x="889000" y="0"/>
                <a:ext cx="2447925" cy="1635125"/>
              </a:xfrm>
              <a:custGeom>
                <a:avLst/>
                <a:gdLst>
                  <a:gd name="T0" fmla="*/ 1542 w 1542"/>
                  <a:gd name="T1" fmla="*/ 1030 h 1030"/>
                  <a:gd name="T2" fmla="*/ 1386 w 1542"/>
                  <a:gd name="T3" fmla="*/ 1030 h 1030"/>
                  <a:gd name="T4" fmla="*/ 1386 w 1542"/>
                  <a:gd name="T5" fmla="*/ 156 h 1030"/>
                  <a:gd name="T6" fmla="*/ 252 w 1542"/>
                  <a:gd name="T7" fmla="*/ 156 h 1030"/>
                  <a:gd name="T8" fmla="*/ 442 w 1542"/>
                  <a:gd name="T9" fmla="*/ 532 h 1030"/>
                  <a:gd name="T10" fmla="*/ 1320 w 1542"/>
                  <a:gd name="T11" fmla="*/ 532 h 1030"/>
                  <a:gd name="T12" fmla="*/ 1320 w 1542"/>
                  <a:gd name="T13" fmla="*/ 690 h 1030"/>
                  <a:gd name="T14" fmla="*/ 346 w 1542"/>
                  <a:gd name="T15" fmla="*/ 690 h 1030"/>
                  <a:gd name="T16" fmla="*/ 0 w 1542"/>
                  <a:gd name="T17" fmla="*/ 0 h 1030"/>
                  <a:gd name="T18" fmla="*/ 1542 w 1542"/>
                  <a:gd name="T19" fmla="*/ 0 h 1030"/>
                  <a:gd name="T20" fmla="*/ 1542 w 1542"/>
                  <a:gd name="T21" fmla="*/ 1030 h 10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42"/>
                  <a:gd name="T34" fmla="*/ 0 h 1030"/>
                  <a:gd name="T35" fmla="*/ 1542 w 1542"/>
                  <a:gd name="T36" fmla="*/ 1030 h 10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42" h="1030">
                    <a:moveTo>
                      <a:pt x="1542" y="1030"/>
                    </a:moveTo>
                    <a:lnTo>
                      <a:pt x="1386" y="1030"/>
                    </a:lnTo>
                    <a:lnTo>
                      <a:pt x="1386" y="156"/>
                    </a:lnTo>
                    <a:lnTo>
                      <a:pt x="252" y="156"/>
                    </a:lnTo>
                    <a:lnTo>
                      <a:pt x="442" y="532"/>
                    </a:lnTo>
                    <a:lnTo>
                      <a:pt x="1320" y="532"/>
                    </a:lnTo>
                    <a:lnTo>
                      <a:pt x="1320" y="690"/>
                    </a:lnTo>
                    <a:lnTo>
                      <a:pt x="346" y="690"/>
                    </a:lnTo>
                    <a:lnTo>
                      <a:pt x="0" y="0"/>
                    </a:lnTo>
                    <a:lnTo>
                      <a:pt x="1542" y="0"/>
                    </a:lnTo>
                    <a:lnTo>
                      <a:pt x="1542" y="1030"/>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F05A3C"/>
                  </a:solidFill>
                  <a:latin typeface="微软雅黑 Light" charset="-122"/>
                  <a:ea typeface="微软雅黑 Light" charset="-122"/>
                  <a:sym typeface="微软雅黑 Light" charset="-122"/>
                </a:endParaRPr>
              </a:p>
            </p:txBody>
          </p:sp>
          <p:sp>
            <p:nvSpPr>
              <p:cNvPr id="15" name="Freeform 17">
                <a:extLst>
                  <a:ext uri="{FF2B5EF4-FFF2-40B4-BE49-F238E27FC236}">
                    <a16:creationId xmlns:a16="http://schemas.microsoft.com/office/drawing/2014/main" id="{648ECC7F-7E84-46D3-A1E0-9FCD18A9FCC5}"/>
                  </a:ext>
                </a:extLst>
              </p:cNvPr>
              <p:cNvSpPr>
                <a:spLocks noChangeArrowheads="1"/>
              </p:cNvSpPr>
              <p:nvPr/>
            </p:nvSpPr>
            <p:spPr bwMode="auto">
              <a:xfrm>
                <a:off x="1235075" y="1774825"/>
                <a:ext cx="644525" cy="641350"/>
              </a:xfrm>
              <a:custGeom>
                <a:avLst/>
                <a:gdLst>
                  <a:gd name="T0" fmla="*/ 202 w 406"/>
                  <a:gd name="T1" fmla="*/ 404 h 404"/>
                  <a:gd name="T2" fmla="*/ 162 w 406"/>
                  <a:gd name="T3" fmla="*/ 400 h 404"/>
                  <a:gd name="T4" fmla="*/ 124 w 406"/>
                  <a:gd name="T5" fmla="*/ 388 h 404"/>
                  <a:gd name="T6" fmla="*/ 90 w 406"/>
                  <a:gd name="T7" fmla="*/ 370 h 404"/>
                  <a:gd name="T8" fmla="*/ 58 w 406"/>
                  <a:gd name="T9" fmla="*/ 346 h 404"/>
                  <a:gd name="T10" fmla="*/ 34 w 406"/>
                  <a:gd name="T11" fmla="*/ 316 h 404"/>
                  <a:gd name="T12" fmla="*/ 16 w 406"/>
                  <a:gd name="T13" fmla="*/ 280 h 404"/>
                  <a:gd name="T14" fmla="*/ 4 w 406"/>
                  <a:gd name="T15" fmla="*/ 242 h 404"/>
                  <a:gd name="T16" fmla="*/ 0 w 406"/>
                  <a:gd name="T17" fmla="*/ 202 h 404"/>
                  <a:gd name="T18" fmla="*/ 0 w 406"/>
                  <a:gd name="T19" fmla="*/ 182 h 404"/>
                  <a:gd name="T20" fmla="*/ 8 w 406"/>
                  <a:gd name="T21" fmla="*/ 142 h 404"/>
                  <a:gd name="T22" fmla="*/ 24 w 406"/>
                  <a:gd name="T23" fmla="*/ 106 h 404"/>
                  <a:gd name="T24" fmla="*/ 46 w 406"/>
                  <a:gd name="T25" fmla="*/ 74 h 404"/>
                  <a:gd name="T26" fmla="*/ 74 w 406"/>
                  <a:gd name="T27" fmla="*/ 46 h 404"/>
                  <a:gd name="T28" fmla="*/ 106 w 406"/>
                  <a:gd name="T29" fmla="*/ 24 h 404"/>
                  <a:gd name="T30" fmla="*/ 142 w 406"/>
                  <a:gd name="T31" fmla="*/ 8 h 404"/>
                  <a:gd name="T32" fmla="*/ 182 w 406"/>
                  <a:gd name="T33" fmla="*/ 0 h 404"/>
                  <a:gd name="T34" fmla="*/ 202 w 406"/>
                  <a:gd name="T35" fmla="*/ 0 h 404"/>
                  <a:gd name="T36" fmla="*/ 244 w 406"/>
                  <a:gd name="T37" fmla="*/ 4 h 404"/>
                  <a:gd name="T38" fmla="*/ 282 w 406"/>
                  <a:gd name="T39" fmla="*/ 16 h 404"/>
                  <a:gd name="T40" fmla="*/ 316 w 406"/>
                  <a:gd name="T41" fmla="*/ 34 h 404"/>
                  <a:gd name="T42" fmla="*/ 346 w 406"/>
                  <a:gd name="T43" fmla="*/ 60 h 404"/>
                  <a:gd name="T44" fmla="*/ 370 w 406"/>
                  <a:gd name="T45" fmla="*/ 88 h 404"/>
                  <a:gd name="T46" fmla="*/ 390 w 406"/>
                  <a:gd name="T47" fmla="*/ 124 h 404"/>
                  <a:gd name="T48" fmla="*/ 402 w 406"/>
                  <a:gd name="T49" fmla="*/ 162 h 404"/>
                  <a:gd name="T50" fmla="*/ 406 w 406"/>
                  <a:gd name="T51" fmla="*/ 202 h 404"/>
                  <a:gd name="T52" fmla="*/ 404 w 406"/>
                  <a:gd name="T53" fmla="*/ 222 h 404"/>
                  <a:gd name="T54" fmla="*/ 396 w 406"/>
                  <a:gd name="T55" fmla="*/ 262 h 404"/>
                  <a:gd name="T56" fmla="*/ 380 w 406"/>
                  <a:gd name="T57" fmla="*/ 298 h 404"/>
                  <a:gd name="T58" fmla="*/ 360 w 406"/>
                  <a:gd name="T59" fmla="*/ 330 h 404"/>
                  <a:gd name="T60" fmla="*/ 332 w 406"/>
                  <a:gd name="T61" fmla="*/ 358 h 404"/>
                  <a:gd name="T62" fmla="*/ 300 w 406"/>
                  <a:gd name="T63" fmla="*/ 380 h 404"/>
                  <a:gd name="T64" fmla="*/ 262 w 406"/>
                  <a:gd name="T65" fmla="*/ 396 h 404"/>
                  <a:gd name="T66" fmla="*/ 224 w 406"/>
                  <a:gd name="T67" fmla="*/ 404 h 404"/>
                  <a:gd name="T68" fmla="*/ 202 w 406"/>
                  <a:gd name="T69" fmla="*/ 404 h 40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6"/>
                  <a:gd name="T106" fmla="*/ 0 h 404"/>
                  <a:gd name="T107" fmla="*/ 406 w 406"/>
                  <a:gd name="T108" fmla="*/ 404 h 40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6" h="404">
                    <a:moveTo>
                      <a:pt x="202" y="404"/>
                    </a:moveTo>
                    <a:lnTo>
                      <a:pt x="202" y="404"/>
                    </a:lnTo>
                    <a:lnTo>
                      <a:pt x="182" y="404"/>
                    </a:lnTo>
                    <a:lnTo>
                      <a:pt x="162" y="400"/>
                    </a:lnTo>
                    <a:lnTo>
                      <a:pt x="142" y="396"/>
                    </a:lnTo>
                    <a:lnTo>
                      <a:pt x="124" y="388"/>
                    </a:lnTo>
                    <a:lnTo>
                      <a:pt x="106" y="380"/>
                    </a:lnTo>
                    <a:lnTo>
                      <a:pt x="90" y="370"/>
                    </a:lnTo>
                    <a:lnTo>
                      <a:pt x="74" y="358"/>
                    </a:lnTo>
                    <a:lnTo>
                      <a:pt x="58" y="346"/>
                    </a:lnTo>
                    <a:lnTo>
                      <a:pt x="46" y="330"/>
                    </a:lnTo>
                    <a:lnTo>
                      <a:pt x="34" y="316"/>
                    </a:lnTo>
                    <a:lnTo>
                      <a:pt x="24" y="298"/>
                    </a:lnTo>
                    <a:lnTo>
                      <a:pt x="16" y="280"/>
                    </a:lnTo>
                    <a:lnTo>
                      <a:pt x="8" y="262"/>
                    </a:lnTo>
                    <a:lnTo>
                      <a:pt x="4" y="242"/>
                    </a:lnTo>
                    <a:lnTo>
                      <a:pt x="0" y="222"/>
                    </a:lnTo>
                    <a:lnTo>
                      <a:pt x="0" y="202"/>
                    </a:lnTo>
                    <a:lnTo>
                      <a:pt x="0" y="202"/>
                    </a:lnTo>
                    <a:lnTo>
                      <a:pt x="0" y="182"/>
                    </a:lnTo>
                    <a:lnTo>
                      <a:pt x="4" y="162"/>
                    </a:lnTo>
                    <a:lnTo>
                      <a:pt x="8" y="142"/>
                    </a:lnTo>
                    <a:lnTo>
                      <a:pt x="16" y="124"/>
                    </a:lnTo>
                    <a:lnTo>
                      <a:pt x="24" y="106"/>
                    </a:lnTo>
                    <a:lnTo>
                      <a:pt x="34" y="88"/>
                    </a:lnTo>
                    <a:lnTo>
                      <a:pt x="46" y="74"/>
                    </a:lnTo>
                    <a:lnTo>
                      <a:pt x="58" y="60"/>
                    </a:lnTo>
                    <a:lnTo>
                      <a:pt x="74" y="46"/>
                    </a:lnTo>
                    <a:lnTo>
                      <a:pt x="90" y="34"/>
                    </a:lnTo>
                    <a:lnTo>
                      <a:pt x="106" y="24"/>
                    </a:lnTo>
                    <a:lnTo>
                      <a:pt x="124" y="16"/>
                    </a:lnTo>
                    <a:lnTo>
                      <a:pt x="142" y="8"/>
                    </a:lnTo>
                    <a:lnTo>
                      <a:pt x="162" y="4"/>
                    </a:lnTo>
                    <a:lnTo>
                      <a:pt x="182" y="0"/>
                    </a:lnTo>
                    <a:lnTo>
                      <a:pt x="202" y="0"/>
                    </a:lnTo>
                    <a:lnTo>
                      <a:pt x="202" y="0"/>
                    </a:lnTo>
                    <a:lnTo>
                      <a:pt x="224" y="0"/>
                    </a:lnTo>
                    <a:lnTo>
                      <a:pt x="244" y="4"/>
                    </a:lnTo>
                    <a:lnTo>
                      <a:pt x="262" y="8"/>
                    </a:lnTo>
                    <a:lnTo>
                      <a:pt x="282" y="16"/>
                    </a:lnTo>
                    <a:lnTo>
                      <a:pt x="300" y="24"/>
                    </a:lnTo>
                    <a:lnTo>
                      <a:pt x="316" y="34"/>
                    </a:lnTo>
                    <a:lnTo>
                      <a:pt x="332" y="46"/>
                    </a:lnTo>
                    <a:lnTo>
                      <a:pt x="346" y="60"/>
                    </a:lnTo>
                    <a:lnTo>
                      <a:pt x="360" y="74"/>
                    </a:lnTo>
                    <a:lnTo>
                      <a:pt x="370" y="88"/>
                    </a:lnTo>
                    <a:lnTo>
                      <a:pt x="380" y="106"/>
                    </a:lnTo>
                    <a:lnTo>
                      <a:pt x="390" y="124"/>
                    </a:lnTo>
                    <a:lnTo>
                      <a:pt x="396" y="142"/>
                    </a:lnTo>
                    <a:lnTo>
                      <a:pt x="402" y="162"/>
                    </a:lnTo>
                    <a:lnTo>
                      <a:pt x="404" y="182"/>
                    </a:lnTo>
                    <a:lnTo>
                      <a:pt x="406" y="202"/>
                    </a:lnTo>
                    <a:lnTo>
                      <a:pt x="406" y="202"/>
                    </a:lnTo>
                    <a:lnTo>
                      <a:pt x="404" y="222"/>
                    </a:lnTo>
                    <a:lnTo>
                      <a:pt x="402" y="242"/>
                    </a:lnTo>
                    <a:lnTo>
                      <a:pt x="396" y="262"/>
                    </a:lnTo>
                    <a:lnTo>
                      <a:pt x="390" y="280"/>
                    </a:lnTo>
                    <a:lnTo>
                      <a:pt x="380" y="298"/>
                    </a:lnTo>
                    <a:lnTo>
                      <a:pt x="370" y="316"/>
                    </a:lnTo>
                    <a:lnTo>
                      <a:pt x="360" y="330"/>
                    </a:lnTo>
                    <a:lnTo>
                      <a:pt x="346" y="346"/>
                    </a:lnTo>
                    <a:lnTo>
                      <a:pt x="332" y="358"/>
                    </a:lnTo>
                    <a:lnTo>
                      <a:pt x="316" y="370"/>
                    </a:lnTo>
                    <a:lnTo>
                      <a:pt x="300" y="380"/>
                    </a:lnTo>
                    <a:lnTo>
                      <a:pt x="282" y="388"/>
                    </a:lnTo>
                    <a:lnTo>
                      <a:pt x="262" y="396"/>
                    </a:lnTo>
                    <a:lnTo>
                      <a:pt x="244" y="400"/>
                    </a:lnTo>
                    <a:lnTo>
                      <a:pt x="224" y="404"/>
                    </a:lnTo>
                    <a:lnTo>
                      <a:pt x="202" y="404"/>
                    </a:lnTo>
                    <a:lnTo>
                      <a:pt x="202" y="404"/>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F05A3C"/>
                  </a:solidFill>
                  <a:latin typeface="微软雅黑 Light" charset="-122"/>
                  <a:ea typeface="微软雅黑 Light" charset="-122"/>
                  <a:sym typeface="微软雅黑 Light" charset="-122"/>
                </a:endParaRPr>
              </a:p>
            </p:txBody>
          </p:sp>
          <p:sp>
            <p:nvSpPr>
              <p:cNvPr id="18" name="Freeform 18">
                <a:extLst>
                  <a:ext uri="{FF2B5EF4-FFF2-40B4-BE49-F238E27FC236}">
                    <a16:creationId xmlns:a16="http://schemas.microsoft.com/office/drawing/2014/main" id="{6EFB4567-18B9-4FAC-8858-02EC4062B2F9}"/>
                  </a:ext>
                </a:extLst>
              </p:cNvPr>
              <p:cNvSpPr>
                <a:spLocks noChangeArrowheads="1"/>
              </p:cNvSpPr>
              <p:nvPr/>
            </p:nvSpPr>
            <p:spPr bwMode="auto">
              <a:xfrm>
                <a:off x="2508250" y="1774825"/>
                <a:ext cx="644525" cy="641350"/>
              </a:xfrm>
              <a:custGeom>
                <a:avLst/>
                <a:gdLst>
                  <a:gd name="T0" fmla="*/ 202 w 406"/>
                  <a:gd name="T1" fmla="*/ 404 h 404"/>
                  <a:gd name="T2" fmla="*/ 162 w 406"/>
                  <a:gd name="T3" fmla="*/ 400 h 404"/>
                  <a:gd name="T4" fmla="*/ 124 w 406"/>
                  <a:gd name="T5" fmla="*/ 388 h 404"/>
                  <a:gd name="T6" fmla="*/ 88 w 406"/>
                  <a:gd name="T7" fmla="*/ 370 h 404"/>
                  <a:gd name="T8" fmla="*/ 58 w 406"/>
                  <a:gd name="T9" fmla="*/ 346 h 404"/>
                  <a:gd name="T10" fmla="*/ 34 w 406"/>
                  <a:gd name="T11" fmla="*/ 316 h 404"/>
                  <a:gd name="T12" fmla="*/ 16 w 406"/>
                  <a:gd name="T13" fmla="*/ 280 h 404"/>
                  <a:gd name="T14" fmla="*/ 4 w 406"/>
                  <a:gd name="T15" fmla="*/ 242 h 404"/>
                  <a:gd name="T16" fmla="*/ 0 w 406"/>
                  <a:gd name="T17" fmla="*/ 202 h 404"/>
                  <a:gd name="T18" fmla="*/ 0 w 406"/>
                  <a:gd name="T19" fmla="*/ 182 h 404"/>
                  <a:gd name="T20" fmla="*/ 8 w 406"/>
                  <a:gd name="T21" fmla="*/ 142 h 404"/>
                  <a:gd name="T22" fmla="*/ 24 w 406"/>
                  <a:gd name="T23" fmla="*/ 106 h 404"/>
                  <a:gd name="T24" fmla="*/ 46 w 406"/>
                  <a:gd name="T25" fmla="*/ 74 h 404"/>
                  <a:gd name="T26" fmla="*/ 74 w 406"/>
                  <a:gd name="T27" fmla="*/ 46 h 404"/>
                  <a:gd name="T28" fmla="*/ 106 w 406"/>
                  <a:gd name="T29" fmla="*/ 24 h 404"/>
                  <a:gd name="T30" fmla="*/ 142 w 406"/>
                  <a:gd name="T31" fmla="*/ 8 h 404"/>
                  <a:gd name="T32" fmla="*/ 182 w 406"/>
                  <a:gd name="T33" fmla="*/ 0 h 404"/>
                  <a:gd name="T34" fmla="*/ 202 w 406"/>
                  <a:gd name="T35" fmla="*/ 0 h 404"/>
                  <a:gd name="T36" fmla="*/ 244 w 406"/>
                  <a:gd name="T37" fmla="*/ 4 h 404"/>
                  <a:gd name="T38" fmla="*/ 282 w 406"/>
                  <a:gd name="T39" fmla="*/ 16 h 404"/>
                  <a:gd name="T40" fmla="*/ 316 w 406"/>
                  <a:gd name="T41" fmla="*/ 34 h 404"/>
                  <a:gd name="T42" fmla="*/ 346 w 406"/>
                  <a:gd name="T43" fmla="*/ 60 h 404"/>
                  <a:gd name="T44" fmla="*/ 370 w 406"/>
                  <a:gd name="T45" fmla="*/ 88 h 404"/>
                  <a:gd name="T46" fmla="*/ 390 w 406"/>
                  <a:gd name="T47" fmla="*/ 124 h 404"/>
                  <a:gd name="T48" fmla="*/ 402 w 406"/>
                  <a:gd name="T49" fmla="*/ 162 h 404"/>
                  <a:gd name="T50" fmla="*/ 406 w 406"/>
                  <a:gd name="T51" fmla="*/ 202 h 404"/>
                  <a:gd name="T52" fmla="*/ 404 w 406"/>
                  <a:gd name="T53" fmla="*/ 222 h 404"/>
                  <a:gd name="T54" fmla="*/ 396 w 406"/>
                  <a:gd name="T55" fmla="*/ 262 h 404"/>
                  <a:gd name="T56" fmla="*/ 380 w 406"/>
                  <a:gd name="T57" fmla="*/ 298 h 404"/>
                  <a:gd name="T58" fmla="*/ 358 w 406"/>
                  <a:gd name="T59" fmla="*/ 330 h 404"/>
                  <a:gd name="T60" fmla="*/ 332 w 406"/>
                  <a:gd name="T61" fmla="*/ 358 h 404"/>
                  <a:gd name="T62" fmla="*/ 298 w 406"/>
                  <a:gd name="T63" fmla="*/ 380 h 404"/>
                  <a:gd name="T64" fmla="*/ 262 w 406"/>
                  <a:gd name="T65" fmla="*/ 396 h 404"/>
                  <a:gd name="T66" fmla="*/ 224 w 406"/>
                  <a:gd name="T67" fmla="*/ 404 h 404"/>
                  <a:gd name="T68" fmla="*/ 202 w 406"/>
                  <a:gd name="T69" fmla="*/ 404 h 40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6"/>
                  <a:gd name="T106" fmla="*/ 0 h 404"/>
                  <a:gd name="T107" fmla="*/ 406 w 406"/>
                  <a:gd name="T108" fmla="*/ 404 h 40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6" h="404">
                    <a:moveTo>
                      <a:pt x="202" y="404"/>
                    </a:moveTo>
                    <a:lnTo>
                      <a:pt x="202" y="404"/>
                    </a:lnTo>
                    <a:lnTo>
                      <a:pt x="182" y="404"/>
                    </a:lnTo>
                    <a:lnTo>
                      <a:pt x="162" y="400"/>
                    </a:lnTo>
                    <a:lnTo>
                      <a:pt x="142" y="396"/>
                    </a:lnTo>
                    <a:lnTo>
                      <a:pt x="124" y="388"/>
                    </a:lnTo>
                    <a:lnTo>
                      <a:pt x="106" y="380"/>
                    </a:lnTo>
                    <a:lnTo>
                      <a:pt x="88" y="370"/>
                    </a:lnTo>
                    <a:lnTo>
                      <a:pt x="74" y="358"/>
                    </a:lnTo>
                    <a:lnTo>
                      <a:pt x="58" y="346"/>
                    </a:lnTo>
                    <a:lnTo>
                      <a:pt x="46" y="330"/>
                    </a:lnTo>
                    <a:lnTo>
                      <a:pt x="34" y="316"/>
                    </a:lnTo>
                    <a:lnTo>
                      <a:pt x="24" y="298"/>
                    </a:lnTo>
                    <a:lnTo>
                      <a:pt x="16" y="280"/>
                    </a:lnTo>
                    <a:lnTo>
                      <a:pt x="8" y="262"/>
                    </a:lnTo>
                    <a:lnTo>
                      <a:pt x="4" y="242"/>
                    </a:lnTo>
                    <a:lnTo>
                      <a:pt x="0" y="222"/>
                    </a:lnTo>
                    <a:lnTo>
                      <a:pt x="0" y="202"/>
                    </a:lnTo>
                    <a:lnTo>
                      <a:pt x="0" y="202"/>
                    </a:lnTo>
                    <a:lnTo>
                      <a:pt x="0" y="182"/>
                    </a:lnTo>
                    <a:lnTo>
                      <a:pt x="4" y="162"/>
                    </a:lnTo>
                    <a:lnTo>
                      <a:pt x="8" y="142"/>
                    </a:lnTo>
                    <a:lnTo>
                      <a:pt x="16" y="124"/>
                    </a:lnTo>
                    <a:lnTo>
                      <a:pt x="24" y="106"/>
                    </a:lnTo>
                    <a:lnTo>
                      <a:pt x="34" y="88"/>
                    </a:lnTo>
                    <a:lnTo>
                      <a:pt x="46" y="74"/>
                    </a:lnTo>
                    <a:lnTo>
                      <a:pt x="58" y="60"/>
                    </a:lnTo>
                    <a:lnTo>
                      <a:pt x="74" y="46"/>
                    </a:lnTo>
                    <a:lnTo>
                      <a:pt x="88" y="34"/>
                    </a:lnTo>
                    <a:lnTo>
                      <a:pt x="106" y="24"/>
                    </a:lnTo>
                    <a:lnTo>
                      <a:pt x="124" y="16"/>
                    </a:lnTo>
                    <a:lnTo>
                      <a:pt x="142" y="8"/>
                    </a:lnTo>
                    <a:lnTo>
                      <a:pt x="162" y="4"/>
                    </a:lnTo>
                    <a:lnTo>
                      <a:pt x="182" y="0"/>
                    </a:lnTo>
                    <a:lnTo>
                      <a:pt x="202" y="0"/>
                    </a:lnTo>
                    <a:lnTo>
                      <a:pt x="202" y="0"/>
                    </a:lnTo>
                    <a:lnTo>
                      <a:pt x="224" y="0"/>
                    </a:lnTo>
                    <a:lnTo>
                      <a:pt x="244" y="4"/>
                    </a:lnTo>
                    <a:lnTo>
                      <a:pt x="262" y="8"/>
                    </a:lnTo>
                    <a:lnTo>
                      <a:pt x="282" y="16"/>
                    </a:lnTo>
                    <a:lnTo>
                      <a:pt x="298" y="24"/>
                    </a:lnTo>
                    <a:lnTo>
                      <a:pt x="316" y="34"/>
                    </a:lnTo>
                    <a:lnTo>
                      <a:pt x="332" y="46"/>
                    </a:lnTo>
                    <a:lnTo>
                      <a:pt x="346" y="60"/>
                    </a:lnTo>
                    <a:lnTo>
                      <a:pt x="358" y="74"/>
                    </a:lnTo>
                    <a:lnTo>
                      <a:pt x="370" y="88"/>
                    </a:lnTo>
                    <a:lnTo>
                      <a:pt x="380" y="106"/>
                    </a:lnTo>
                    <a:lnTo>
                      <a:pt x="390" y="124"/>
                    </a:lnTo>
                    <a:lnTo>
                      <a:pt x="396" y="142"/>
                    </a:lnTo>
                    <a:lnTo>
                      <a:pt x="402" y="162"/>
                    </a:lnTo>
                    <a:lnTo>
                      <a:pt x="404" y="182"/>
                    </a:lnTo>
                    <a:lnTo>
                      <a:pt x="406" y="202"/>
                    </a:lnTo>
                    <a:lnTo>
                      <a:pt x="406" y="202"/>
                    </a:lnTo>
                    <a:lnTo>
                      <a:pt x="404" y="222"/>
                    </a:lnTo>
                    <a:lnTo>
                      <a:pt x="402" y="242"/>
                    </a:lnTo>
                    <a:lnTo>
                      <a:pt x="396" y="262"/>
                    </a:lnTo>
                    <a:lnTo>
                      <a:pt x="390" y="280"/>
                    </a:lnTo>
                    <a:lnTo>
                      <a:pt x="380" y="298"/>
                    </a:lnTo>
                    <a:lnTo>
                      <a:pt x="370" y="316"/>
                    </a:lnTo>
                    <a:lnTo>
                      <a:pt x="358" y="330"/>
                    </a:lnTo>
                    <a:lnTo>
                      <a:pt x="346" y="346"/>
                    </a:lnTo>
                    <a:lnTo>
                      <a:pt x="332" y="358"/>
                    </a:lnTo>
                    <a:lnTo>
                      <a:pt x="316" y="370"/>
                    </a:lnTo>
                    <a:lnTo>
                      <a:pt x="298" y="380"/>
                    </a:lnTo>
                    <a:lnTo>
                      <a:pt x="282" y="388"/>
                    </a:lnTo>
                    <a:lnTo>
                      <a:pt x="262" y="396"/>
                    </a:lnTo>
                    <a:lnTo>
                      <a:pt x="244" y="400"/>
                    </a:lnTo>
                    <a:lnTo>
                      <a:pt x="224" y="404"/>
                    </a:lnTo>
                    <a:lnTo>
                      <a:pt x="202" y="404"/>
                    </a:lnTo>
                    <a:lnTo>
                      <a:pt x="202" y="404"/>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F05A3C"/>
                  </a:solidFill>
                  <a:latin typeface="微软雅黑 Light" charset="-122"/>
                  <a:ea typeface="微软雅黑 Light" charset="-122"/>
                  <a:sym typeface="微软雅黑 Light" charset="-122"/>
                </a:endParaRPr>
              </a:p>
            </p:txBody>
          </p:sp>
        </p:grpSp>
      </p:grpSp>
      <p:grpSp>
        <p:nvGrpSpPr>
          <p:cNvPr id="22" name="组合 81">
            <a:extLst>
              <a:ext uri="{FF2B5EF4-FFF2-40B4-BE49-F238E27FC236}">
                <a16:creationId xmlns:a16="http://schemas.microsoft.com/office/drawing/2014/main" id="{C0477109-8D50-4CB0-86F6-A3D8DC4FDFCD}"/>
              </a:ext>
            </a:extLst>
          </p:cNvPr>
          <p:cNvGrpSpPr>
            <a:grpSpLocks/>
          </p:cNvGrpSpPr>
          <p:nvPr/>
        </p:nvGrpSpPr>
        <p:grpSpPr bwMode="auto">
          <a:xfrm>
            <a:off x="823787" y="4580266"/>
            <a:ext cx="668337" cy="669925"/>
            <a:chOff x="0" y="0"/>
            <a:chExt cx="502920" cy="502920"/>
          </a:xfrm>
        </p:grpSpPr>
        <p:sp>
          <p:nvSpPr>
            <p:cNvPr id="23" name="椭圆 82">
              <a:extLst>
                <a:ext uri="{FF2B5EF4-FFF2-40B4-BE49-F238E27FC236}">
                  <a16:creationId xmlns:a16="http://schemas.microsoft.com/office/drawing/2014/main" id="{EE57DE43-43AA-4C8C-BC81-9AF7F59590F7}"/>
                </a:ext>
              </a:extLst>
            </p:cNvPr>
            <p:cNvSpPr>
              <a:spLocks noChangeArrowheads="1"/>
            </p:cNvSpPr>
            <p:nvPr/>
          </p:nvSpPr>
          <p:spPr bwMode="auto">
            <a:xfrm>
              <a:off x="0" y="0"/>
              <a:ext cx="502920" cy="502920"/>
            </a:xfrm>
            <a:prstGeom prst="ellipse">
              <a:avLst/>
            </a:prstGeom>
            <a:solidFill>
              <a:srgbClr val="D9D9D9"/>
            </a:solidFill>
            <a:ln>
              <a:noFill/>
            </a:ln>
            <a:extLst>
              <a:ext uri="{91240B29-F687-4F45-9708-019B960494DF}">
                <a14:hiddenLine xmlns:a14="http://schemas.microsoft.com/office/drawing/2010/main" w="19050" cap="flat" cmpd="sng">
                  <a:solidFill>
                    <a:srgbClr val="5D4976"/>
                  </a:solidFill>
                  <a:bevel/>
                  <a:headEnd/>
                  <a:tailEnd/>
                </a14:hiddenLine>
              </a:ext>
            </a:extLst>
          </p:spPr>
          <p:txBody>
            <a:bodyPr anchor="ctr"/>
            <a:lstStyle/>
            <a:p>
              <a:pPr algn="ctr"/>
              <a:endParaRPr lang="zh-CN" altLang="zh-CN" dirty="0">
                <a:solidFill>
                  <a:srgbClr val="F05A3C"/>
                </a:solidFill>
                <a:ea typeface="微软雅黑 Light" panose="020B0502040204020203" pitchFamily="34" charset="-122"/>
              </a:endParaRPr>
            </a:p>
          </p:txBody>
        </p:sp>
        <p:grpSp>
          <p:nvGrpSpPr>
            <p:cNvPr id="24" name="组合 83">
              <a:extLst>
                <a:ext uri="{FF2B5EF4-FFF2-40B4-BE49-F238E27FC236}">
                  <a16:creationId xmlns:a16="http://schemas.microsoft.com/office/drawing/2014/main" id="{6453BC9B-B9B5-4EC0-B729-4B211C70EE3B}"/>
                </a:ext>
              </a:extLst>
            </p:cNvPr>
            <p:cNvGrpSpPr>
              <a:grpSpLocks/>
            </p:cNvGrpSpPr>
            <p:nvPr/>
          </p:nvGrpSpPr>
          <p:grpSpPr bwMode="auto">
            <a:xfrm>
              <a:off x="63615" y="168960"/>
              <a:ext cx="375691" cy="165001"/>
              <a:chOff x="0" y="0"/>
              <a:chExt cx="4098925" cy="1800225"/>
            </a:xfrm>
          </p:grpSpPr>
          <p:sp>
            <p:nvSpPr>
              <p:cNvPr id="25" name="Freeform 7">
                <a:extLst>
                  <a:ext uri="{FF2B5EF4-FFF2-40B4-BE49-F238E27FC236}">
                    <a16:creationId xmlns:a16="http://schemas.microsoft.com/office/drawing/2014/main" id="{6D5AD289-B83B-4C8F-8BAB-B820BE03CC81}"/>
                  </a:ext>
                </a:extLst>
              </p:cNvPr>
              <p:cNvSpPr>
                <a:spLocks noChangeArrowheads="1"/>
              </p:cNvSpPr>
              <p:nvPr/>
            </p:nvSpPr>
            <p:spPr bwMode="auto">
              <a:xfrm>
                <a:off x="1320800" y="15875"/>
                <a:ext cx="2778125" cy="1206500"/>
              </a:xfrm>
              <a:custGeom>
                <a:avLst/>
                <a:gdLst>
                  <a:gd name="T0" fmla="*/ 1684 w 1750"/>
                  <a:gd name="T1" fmla="*/ 0 h 760"/>
                  <a:gd name="T2" fmla="*/ 66 w 1750"/>
                  <a:gd name="T3" fmla="*/ 0 h 760"/>
                  <a:gd name="T4" fmla="*/ 66 w 1750"/>
                  <a:gd name="T5" fmla="*/ 0 h 760"/>
                  <a:gd name="T6" fmla="*/ 54 w 1750"/>
                  <a:gd name="T7" fmla="*/ 2 h 760"/>
                  <a:gd name="T8" fmla="*/ 40 w 1750"/>
                  <a:gd name="T9" fmla="*/ 6 h 760"/>
                  <a:gd name="T10" fmla="*/ 30 w 1750"/>
                  <a:gd name="T11" fmla="*/ 12 h 760"/>
                  <a:gd name="T12" fmla="*/ 20 w 1750"/>
                  <a:gd name="T13" fmla="*/ 20 h 760"/>
                  <a:gd name="T14" fmla="*/ 12 w 1750"/>
                  <a:gd name="T15" fmla="*/ 30 h 760"/>
                  <a:gd name="T16" fmla="*/ 4 w 1750"/>
                  <a:gd name="T17" fmla="*/ 40 h 760"/>
                  <a:gd name="T18" fmla="*/ 2 w 1750"/>
                  <a:gd name="T19" fmla="*/ 52 h 760"/>
                  <a:gd name="T20" fmla="*/ 0 w 1750"/>
                  <a:gd name="T21" fmla="*/ 66 h 760"/>
                  <a:gd name="T22" fmla="*/ 0 w 1750"/>
                  <a:gd name="T23" fmla="*/ 694 h 760"/>
                  <a:gd name="T24" fmla="*/ 0 w 1750"/>
                  <a:gd name="T25" fmla="*/ 694 h 760"/>
                  <a:gd name="T26" fmla="*/ 2 w 1750"/>
                  <a:gd name="T27" fmla="*/ 708 h 760"/>
                  <a:gd name="T28" fmla="*/ 4 w 1750"/>
                  <a:gd name="T29" fmla="*/ 720 h 760"/>
                  <a:gd name="T30" fmla="*/ 12 w 1750"/>
                  <a:gd name="T31" fmla="*/ 730 h 760"/>
                  <a:gd name="T32" fmla="*/ 20 w 1750"/>
                  <a:gd name="T33" fmla="*/ 740 h 760"/>
                  <a:gd name="T34" fmla="*/ 30 w 1750"/>
                  <a:gd name="T35" fmla="*/ 748 h 760"/>
                  <a:gd name="T36" fmla="*/ 40 w 1750"/>
                  <a:gd name="T37" fmla="*/ 756 h 760"/>
                  <a:gd name="T38" fmla="*/ 54 w 1750"/>
                  <a:gd name="T39" fmla="*/ 758 h 760"/>
                  <a:gd name="T40" fmla="*/ 66 w 1750"/>
                  <a:gd name="T41" fmla="*/ 760 h 760"/>
                  <a:gd name="T42" fmla="*/ 1684 w 1750"/>
                  <a:gd name="T43" fmla="*/ 760 h 760"/>
                  <a:gd name="T44" fmla="*/ 1684 w 1750"/>
                  <a:gd name="T45" fmla="*/ 760 h 760"/>
                  <a:gd name="T46" fmla="*/ 1698 w 1750"/>
                  <a:gd name="T47" fmla="*/ 758 h 760"/>
                  <a:gd name="T48" fmla="*/ 1710 w 1750"/>
                  <a:gd name="T49" fmla="*/ 756 h 760"/>
                  <a:gd name="T50" fmla="*/ 1722 w 1750"/>
                  <a:gd name="T51" fmla="*/ 748 h 760"/>
                  <a:gd name="T52" fmla="*/ 1732 w 1750"/>
                  <a:gd name="T53" fmla="*/ 740 h 760"/>
                  <a:gd name="T54" fmla="*/ 1740 w 1750"/>
                  <a:gd name="T55" fmla="*/ 730 h 760"/>
                  <a:gd name="T56" fmla="*/ 1746 w 1750"/>
                  <a:gd name="T57" fmla="*/ 720 h 760"/>
                  <a:gd name="T58" fmla="*/ 1750 w 1750"/>
                  <a:gd name="T59" fmla="*/ 708 h 760"/>
                  <a:gd name="T60" fmla="*/ 1750 w 1750"/>
                  <a:gd name="T61" fmla="*/ 694 h 760"/>
                  <a:gd name="T62" fmla="*/ 1750 w 1750"/>
                  <a:gd name="T63" fmla="*/ 66 h 760"/>
                  <a:gd name="T64" fmla="*/ 1750 w 1750"/>
                  <a:gd name="T65" fmla="*/ 66 h 760"/>
                  <a:gd name="T66" fmla="*/ 1750 w 1750"/>
                  <a:gd name="T67" fmla="*/ 52 h 760"/>
                  <a:gd name="T68" fmla="*/ 1746 w 1750"/>
                  <a:gd name="T69" fmla="*/ 40 h 760"/>
                  <a:gd name="T70" fmla="*/ 1740 w 1750"/>
                  <a:gd name="T71" fmla="*/ 30 h 760"/>
                  <a:gd name="T72" fmla="*/ 1732 w 1750"/>
                  <a:gd name="T73" fmla="*/ 20 h 760"/>
                  <a:gd name="T74" fmla="*/ 1722 w 1750"/>
                  <a:gd name="T75" fmla="*/ 12 h 760"/>
                  <a:gd name="T76" fmla="*/ 1710 w 1750"/>
                  <a:gd name="T77" fmla="*/ 6 h 760"/>
                  <a:gd name="T78" fmla="*/ 1698 w 1750"/>
                  <a:gd name="T79" fmla="*/ 2 h 760"/>
                  <a:gd name="T80" fmla="*/ 1684 w 1750"/>
                  <a:gd name="T81" fmla="*/ 0 h 760"/>
                  <a:gd name="T82" fmla="*/ 1684 w 1750"/>
                  <a:gd name="T83" fmla="*/ 0 h 76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750"/>
                  <a:gd name="T127" fmla="*/ 0 h 760"/>
                  <a:gd name="T128" fmla="*/ 1750 w 1750"/>
                  <a:gd name="T129" fmla="*/ 760 h 76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750" h="760">
                    <a:moveTo>
                      <a:pt x="1684" y="0"/>
                    </a:moveTo>
                    <a:lnTo>
                      <a:pt x="66" y="0"/>
                    </a:lnTo>
                    <a:lnTo>
                      <a:pt x="66" y="0"/>
                    </a:lnTo>
                    <a:lnTo>
                      <a:pt x="54" y="2"/>
                    </a:lnTo>
                    <a:lnTo>
                      <a:pt x="40" y="6"/>
                    </a:lnTo>
                    <a:lnTo>
                      <a:pt x="30" y="12"/>
                    </a:lnTo>
                    <a:lnTo>
                      <a:pt x="20" y="20"/>
                    </a:lnTo>
                    <a:lnTo>
                      <a:pt x="12" y="30"/>
                    </a:lnTo>
                    <a:lnTo>
                      <a:pt x="4" y="40"/>
                    </a:lnTo>
                    <a:lnTo>
                      <a:pt x="2" y="52"/>
                    </a:lnTo>
                    <a:lnTo>
                      <a:pt x="0" y="66"/>
                    </a:lnTo>
                    <a:lnTo>
                      <a:pt x="0" y="694"/>
                    </a:lnTo>
                    <a:lnTo>
                      <a:pt x="0" y="694"/>
                    </a:lnTo>
                    <a:lnTo>
                      <a:pt x="2" y="708"/>
                    </a:lnTo>
                    <a:lnTo>
                      <a:pt x="4" y="720"/>
                    </a:lnTo>
                    <a:lnTo>
                      <a:pt x="12" y="730"/>
                    </a:lnTo>
                    <a:lnTo>
                      <a:pt x="20" y="740"/>
                    </a:lnTo>
                    <a:lnTo>
                      <a:pt x="30" y="748"/>
                    </a:lnTo>
                    <a:lnTo>
                      <a:pt x="40" y="756"/>
                    </a:lnTo>
                    <a:lnTo>
                      <a:pt x="54" y="758"/>
                    </a:lnTo>
                    <a:lnTo>
                      <a:pt x="66" y="760"/>
                    </a:lnTo>
                    <a:lnTo>
                      <a:pt x="1684" y="760"/>
                    </a:lnTo>
                    <a:lnTo>
                      <a:pt x="1684" y="760"/>
                    </a:lnTo>
                    <a:lnTo>
                      <a:pt x="1698" y="758"/>
                    </a:lnTo>
                    <a:lnTo>
                      <a:pt x="1710" y="756"/>
                    </a:lnTo>
                    <a:lnTo>
                      <a:pt x="1722" y="748"/>
                    </a:lnTo>
                    <a:lnTo>
                      <a:pt x="1732" y="740"/>
                    </a:lnTo>
                    <a:lnTo>
                      <a:pt x="1740" y="730"/>
                    </a:lnTo>
                    <a:lnTo>
                      <a:pt x="1746" y="720"/>
                    </a:lnTo>
                    <a:lnTo>
                      <a:pt x="1750" y="708"/>
                    </a:lnTo>
                    <a:lnTo>
                      <a:pt x="1750" y="694"/>
                    </a:lnTo>
                    <a:lnTo>
                      <a:pt x="1750" y="66"/>
                    </a:lnTo>
                    <a:lnTo>
                      <a:pt x="1750" y="66"/>
                    </a:lnTo>
                    <a:lnTo>
                      <a:pt x="1750" y="52"/>
                    </a:lnTo>
                    <a:lnTo>
                      <a:pt x="1746" y="40"/>
                    </a:lnTo>
                    <a:lnTo>
                      <a:pt x="1740" y="30"/>
                    </a:lnTo>
                    <a:lnTo>
                      <a:pt x="1732" y="20"/>
                    </a:lnTo>
                    <a:lnTo>
                      <a:pt x="1722" y="12"/>
                    </a:lnTo>
                    <a:lnTo>
                      <a:pt x="1710" y="6"/>
                    </a:lnTo>
                    <a:lnTo>
                      <a:pt x="1698" y="2"/>
                    </a:lnTo>
                    <a:lnTo>
                      <a:pt x="1684" y="0"/>
                    </a:lnTo>
                    <a:lnTo>
                      <a:pt x="1684" y="0"/>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F05A3C"/>
                  </a:solidFill>
                  <a:latin typeface="微软雅黑 Light" charset="-122"/>
                  <a:ea typeface="微软雅黑 Light" charset="-122"/>
                  <a:sym typeface="微软雅黑 Light" charset="-122"/>
                </a:endParaRPr>
              </a:p>
            </p:txBody>
          </p:sp>
          <p:sp>
            <p:nvSpPr>
              <p:cNvPr id="26" name="Freeform 8">
                <a:extLst>
                  <a:ext uri="{FF2B5EF4-FFF2-40B4-BE49-F238E27FC236}">
                    <a16:creationId xmlns:a16="http://schemas.microsoft.com/office/drawing/2014/main" id="{0B668459-31A4-44BB-899F-6C95E0C3DE48}"/>
                  </a:ext>
                </a:extLst>
              </p:cNvPr>
              <p:cNvSpPr>
                <a:spLocks noChangeArrowheads="1"/>
              </p:cNvSpPr>
              <p:nvPr/>
            </p:nvSpPr>
            <p:spPr bwMode="auto">
              <a:xfrm>
                <a:off x="479425" y="1235075"/>
                <a:ext cx="517525" cy="517525"/>
              </a:xfrm>
              <a:custGeom>
                <a:avLst/>
                <a:gdLst>
                  <a:gd name="T0" fmla="*/ 164 w 326"/>
                  <a:gd name="T1" fmla="*/ 0 h 326"/>
                  <a:gd name="T2" fmla="*/ 120 w 326"/>
                  <a:gd name="T3" fmla="*/ 6 h 326"/>
                  <a:gd name="T4" fmla="*/ 82 w 326"/>
                  <a:gd name="T5" fmla="*/ 22 h 326"/>
                  <a:gd name="T6" fmla="*/ 68 w 326"/>
                  <a:gd name="T7" fmla="*/ 32 h 326"/>
                  <a:gd name="T8" fmla="*/ 44 w 326"/>
                  <a:gd name="T9" fmla="*/ 54 h 326"/>
                  <a:gd name="T10" fmla="*/ 24 w 326"/>
                  <a:gd name="T11" fmla="*/ 80 h 326"/>
                  <a:gd name="T12" fmla="*/ 8 w 326"/>
                  <a:gd name="T13" fmla="*/ 112 h 326"/>
                  <a:gd name="T14" fmla="*/ 4 w 326"/>
                  <a:gd name="T15" fmla="*/ 128 h 326"/>
                  <a:gd name="T16" fmla="*/ 0 w 326"/>
                  <a:gd name="T17" fmla="*/ 164 h 326"/>
                  <a:gd name="T18" fmla="*/ 0 w 326"/>
                  <a:gd name="T19" fmla="*/ 180 h 326"/>
                  <a:gd name="T20" fmla="*/ 8 w 326"/>
                  <a:gd name="T21" fmla="*/ 212 h 326"/>
                  <a:gd name="T22" fmla="*/ 20 w 326"/>
                  <a:gd name="T23" fmla="*/ 242 h 326"/>
                  <a:gd name="T24" fmla="*/ 38 w 326"/>
                  <a:gd name="T25" fmla="*/ 268 h 326"/>
                  <a:gd name="T26" fmla="*/ 60 w 326"/>
                  <a:gd name="T27" fmla="*/ 290 h 326"/>
                  <a:gd name="T28" fmla="*/ 86 w 326"/>
                  <a:gd name="T29" fmla="*/ 306 h 326"/>
                  <a:gd name="T30" fmla="*/ 114 w 326"/>
                  <a:gd name="T31" fmla="*/ 318 h 326"/>
                  <a:gd name="T32" fmla="*/ 146 w 326"/>
                  <a:gd name="T33" fmla="*/ 326 h 326"/>
                  <a:gd name="T34" fmla="*/ 164 w 326"/>
                  <a:gd name="T35" fmla="*/ 326 h 326"/>
                  <a:gd name="T36" fmla="*/ 196 w 326"/>
                  <a:gd name="T37" fmla="*/ 322 h 326"/>
                  <a:gd name="T38" fmla="*/ 226 w 326"/>
                  <a:gd name="T39" fmla="*/ 314 h 326"/>
                  <a:gd name="T40" fmla="*/ 254 w 326"/>
                  <a:gd name="T41" fmla="*/ 298 h 326"/>
                  <a:gd name="T42" fmla="*/ 278 w 326"/>
                  <a:gd name="T43" fmla="*/ 278 h 326"/>
                  <a:gd name="T44" fmla="*/ 298 w 326"/>
                  <a:gd name="T45" fmla="*/ 256 h 326"/>
                  <a:gd name="T46" fmla="*/ 314 w 326"/>
                  <a:gd name="T47" fmla="*/ 228 h 326"/>
                  <a:gd name="T48" fmla="*/ 324 w 326"/>
                  <a:gd name="T49" fmla="*/ 196 h 326"/>
                  <a:gd name="T50" fmla="*/ 326 w 326"/>
                  <a:gd name="T51" fmla="*/ 164 h 326"/>
                  <a:gd name="T52" fmla="*/ 326 w 326"/>
                  <a:gd name="T53" fmla="*/ 148 h 326"/>
                  <a:gd name="T54" fmla="*/ 320 w 326"/>
                  <a:gd name="T55" fmla="*/ 116 h 326"/>
                  <a:gd name="T56" fmla="*/ 306 w 326"/>
                  <a:gd name="T57" fmla="*/ 86 h 326"/>
                  <a:gd name="T58" fmla="*/ 290 w 326"/>
                  <a:gd name="T59" fmla="*/ 60 h 326"/>
                  <a:gd name="T60" fmla="*/ 266 w 326"/>
                  <a:gd name="T61" fmla="*/ 38 h 326"/>
                  <a:gd name="T62" fmla="*/ 240 w 326"/>
                  <a:gd name="T63" fmla="*/ 20 h 326"/>
                  <a:gd name="T64" fmla="*/ 212 w 326"/>
                  <a:gd name="T65" fmla="*/ 8 h 326"/>
                  <a:gd name="T66" fmla="*/ 180 w 326"/>
                  <a:gd name="T67" fmla="*/ 2 h 326"/>
                  <a:gd name="T68" fmla="*/ 164 w 326"/>
                  <a:gd name="T69" fmla="*/ 0 h 32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26"/>
                  <a:gd name="T106" fmla="*/ 0 h 326"/>
                  <a:gd name="T107" fmla="*/ 326 w 326"/>
                  <a:gd name="T108" fmla="*/ 326 h 32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26" h="326">
                    <a:moveTo>
                      <a:pt x="164" y="0"/>
                    </a:moveTo>
                    <a:lnTo>
                      <a:pt x="164" y="0"/>
                    </a:lnTo>
                    <a:lnTo>
                      <a:pt x="142" y="2"/>
                    </a:lnTo>
                    <a:lnTo>
                      <a:pt x="120" y="6"/>
                    </a:lnTo>
                    <a:lnTo>
                      <a:pt x="100" y="14"/>
                    </a:lnTo>
                    <a:lnTo>
                      <a:pt x="82" y="22"/>
                    </a:lnTo>
                    <a:lnTo>
                      <a:pt x="82" y="22"/>
                    </a:lnTo>
                    <a:lnTo>
                      <a:pt x="68" y="32"/>
                    </a:lnTo>
                    <a:lnTo>
                      <a:pt x="56" y="42"/>
                    </a:lnTo>
                    <a:lnTo>
                      <a:pt x="44" y="54"/>
                    </a:lnTo>
                    <a:lnTo>
                      <a:pt x="32" y="66"/>
                    </a:lnTo>
                    <a:lnTo>
                      <a:pt x="24" y="80"/>
                    </a:lnTo>
                    <a:lnTo>
                      <a:pt x="16" y="96"/>
                    </a:lnTo>
                    <a:lnTo>
                      <a:pt x="8" y="112"/>
                    </a:lnTo>
                    <a:lnTo>
                      <a:pt x="4" y="128"/>
                    </a:lnTo>
                    <a:lnTo>
                      <a:pt x="4" y="128"/>
                    </a:lnTo>
                    <a:lnTo>
                      <a:pt x="2" y="146"/>
                    </a:lnTo>
                    <a:lnTo>
                      <a:pt x="0" y="164"/>
                    </a:lnTo>
                    <a:lnTo>
                      <a:pt x="0" y="164"/>
                    </a:lnTo>
                    <a:lnTo>
                      <a:pt x="0" y="180"/>
                    </a:lnTo>
                    <a:lnTo>
                      <a:pt x="4" y="196"/>
                    </a:lnTo>
                    <a:lnTo>
                      <a:pt x="8" y="212"/>
                    </a:lnTo>
                    <a:lnTo>
                      <a:pt x="12" y="228"/>
                    </a:lnTo>
                    <a:lnTo>
                      <a:pt x="20" y="242"/>
                    </a:lnTo>
                    <a:lnTo>
                      <a:pt x="28" y="256"/>
                    </a:lnTo>
                    <a:lnTo>
                      <a:pt x="38" y="268"/>
                    </a:lnTo>
                    <a:lnTo>
                      <a:pt x="48" y="278"/>
                    </a:lnTo>
                    <a:lnTo>
                      <a:pt x="60" y="290"/>
                    </a:lnTo>
                    <a:lnTo>
                      <a:pt x="72" y="298"/>
                    </a:lnTo>
                    <a:lnTo>
                      <a:pt x="86" y="306"/>
                    </a:lnTo>
                    <a:lnTo>
                      <a:pt x="100" y="314"/>
                    </a:lnTo>
                    <a:lnTo>
                      <a:pt x="114" y="318"/>
                    </a:lnTo>
                    <a:lnTo>
                      <a:pt x="130" y="322"/>
                    </a:lnTo>
                    <a:lnTo>
                      <a:pt x="146" y="326"/>
                    </a:lnTo>
                    <a:lnTo>
                      <a:pt x="164" y="326"/>
                    </a:lnTo>
                    <a:lnTo>
                      <a:pt x="164" y="326"/>
                    </a:lnTo>
                    <a:lnTo>
                      <a:pt x="180" y="326"/>
                    </a:lnTo>
                    <a:lnTo>
                      <a:pt x="196" y="322"/>
                    </a:lnTo>
                    <a:lnTo>
                      <a:pt x="212" y="318"/>
                    </a:lnTo>
                    <a:lnTo>
                      <a:pt x="226" y="314"/>
                    </a:lnTo>
                    <a:lnTo>
                      <a:pt x="240" y="306"/>
                    </a:lnTo>
                    <a:lnTo>
                      <a:pt x="254" y="298"/>
                    </a:lnTo>
                    <a:lnTo>
                      <a:pt x="266" y="290"/>
                    </a:lnTo>
                    <a:lnTo>
                      <a:pt x="278" y="278"/>
                    </a:lnTo>
                    <a:lnTo>
                      <a:pt x="290" y="268"/>
                    </a:lnTo>
                    <a:lnTo>
                      <a:pt x="298" y="256"/>
                    </a:lnTo>
                    <a:lnTo>
                      <a:pt x="306" y="242"/>
                    </a:lnTo>
                    <a:lnTo>
                      <a:pt x="314" y="228"/>
                    </a:lnTo>
                    <a:lnTo>
                      <a:pt x="320" y="212"/>
                    </a:lnTo>
                    <a:lnTo>
                      <a:pt x="324" y="196"/>
                    </a:lnTo>
                    <a:lnTo>
                      <a:pt x="326" y="180"/>
                    </a:lnTo>
                    <a:lnTo>
                      <a:pt x="326" y="164"/>
                    </a:lnTo>
                    <a:lnTo>
                      <a:pt x="326" y="164"/>
                    </a:lnTo>
                    <a:lnTo>
                      <a:pt x="326" y="148"/>
                    </a:lnTo>
                    <a:lnTo>
                      <a:pt x="324" y="130"/>
                    </a:lnTo>
                    <a:lnTo>
                      <a:pt x="320" y="116"/>
                    </a:lnTo>
                    <a:lnTo>
                      <a:pt x="314" y="100"/>
                    </a:lnTo>
                    <a:lnTo>
                      <a:pt x="306" y="86"/>
                    </a:lnTo>
                    <a:lnTo>
                      <a:pt x="298" y="72"/>
                    </a:lnTo>
                    <a:lnTo>
                      <a:pt x="290" y="60"/>
                    </a:lnTo>
                    <a:lnTo>
                      <a:pt x="278" y="48"/>
                    </a:lnTo>
                    <a:lnTo>
                      <a:pt x="266" y="38"/>
                    </a:lnTo>
                    <a:lnTo>
                      <a:pt x="254" y="28"/>
                    </a:lnTo>
                    <a:lnTo>
                      <a:pt x="240" y="20"/>
                    </a:lnTo>
                    <a:lnTo>
                      <a:pt x="226" y="14"/>
                    </a:lnTo>
                    <a:lnTo>
                      <a:pt x="212" y="8"/>
                    </a:lnTo>
                    <a:lnTo>
                      <a:pt x="196" y="4"/>
                    </a:lnTo>
                    <a:lnTo>
                      <a:pt x="180" y="2"/>
                    </a:lnTo>
                    <a:lnTo>
                      <a:pt x="164" y="0"/>
                    </a:lnTo>
                    <a:lnTo>
                      <a:pt x="164" y="0"/>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F05A3C"/>
                  </a:solidFill>
                  <a:latin typeface="微软雅黑 Light" charset="-122"/>
                  <a:ea typeface="微软雅黑 Light" charset="-122"/>
                  <a:sym typeface="微软雅黑 Light" charset="-122"/>
                </a:endParaRPr>
              </a:p>
            </p:txBody>
          </p:sp>
          <p:sp>
            <p:nvSpPr>
              <p:cNvPr id="27" name="Freeform 9">
                <a:extLst>
                  <a:ext uri="{FF2B5EF4-FFF2-40B4-BE49-F238E27FC236}">
                    <a16:creationId xmlns:a16="http://schemas.microsoft.com/office/drawing/2014/main" id="{4AE9579C-BD22-48F4-8BAE-51FB601619C9}"/>
                  </a:ext>
                </a:extLst>
              </p:cNvPr>
              <p:cNvSpPr>
                <a:spLocks noEditPoints="1" noChangeArrowheads="1"/>
              </p:cNvSpPr>
              <p:nvPr/>
            </p:nvSpPr>
            <p:spPr bwMode="auto">
              <a:xfrm>
                <a:off x="0" y="0"/>
                <a:ext cx="3057525" cy="1622425"/>
              </a:xfrm>
              <a:custGeom>
                <a:avLst/>
                <a:gdLst>
                  <a:gd name="T0" fmla="*/ 768 w 1926"/>
                  <a:gd name="T1" fmla="*/ 746 h 1022"/>
                  <a:gd name="T2" fmla="*/ 590 w 1926"/>
                  <a:gd name="T3" fmla="*/ 6 h 1022"/>
                  <a:gd name="T4" fmla="*/ 290 w 1926"/>
                  <a:gd name="T5" fmla="*/ 0 h 1022"/>
                  <a:gd name="T6" fmla="*/ 28 w 1926"/>
                  <a:gd name="T7" fmla="*/ 814 h 1022"/>
                  <a:gd name="T8" fmla="*/ 0 w 1926"/>
                  <a:gd name="T9" fmla="*/ 984 h 1022"/>
                  <a:gd name="T10" fmla="*/ 238 w 1926"/>
                  <a:gd name="T11" fmla="*/ 984 h 1022"/>
                  <a:gd name="T12" fmla="*/ 238 w 1926"/>
                  <a:gd name="T13" fmla="*/ 890 h 1022"/>
                  <a:gd name="T14" fmla="*/ 242 w 1926"/>
                  <a:gd name="T15" fmla="*/ 862 h 1022"/>
                  <a:gd name="T16" fmla="*/ 258 w 1926"/>
                  <a:gd name="T17" fmla="*/ 818 h 1022"/>
                  <a:gd name="T18" fmla="*/ 280 w 1926"/>
                  <a:gd name="T19" fmla="*/ 784 h 1022"/>
                  <a:gd name="T20" fmla="*/ 312 w 1926"/>
                  <a:gd name="T21" fmla="*/ 750 h 1022"/>
                  <a:gd name="T22" fmla="*/ 358 w 1926"/>
                  <a:gd name="T23" fmla="*/ 724 h 1022"/>
                  <a:gd name="T24" fmla="*/ 420 w 1926"/>
                  <a:gd name="T25" fmla="*/ 706 h 1022"/>
                  <a:gd name="T26" fmla="*/ 458 w 1926"/>
                  <a:gd name="T27" fmla="*/ 704 h 1022"/>
                  <a:gd name="T28" fmla="*/ 482 w 1926"/>
                  <a:gd name="T29" fmla="*/ 702 h 1022"/>
                  <a:gd name="T30" fmla="*/ 500 w 1926"/>
                  <a:gd name="T31" fmla="*/ 704 h 1022"/>
                  <a:gd name="T32" fmla="*/ 556 w 1926"/>
                  <a:gd name="T33" fmla="*/ 714 h 1022"/>
                  <a:gd name="T34" fmla="*/ 588 w 1926"/>
                  <a:gd name="T35" fmla="*/ 728 h 1022"/>
                  <a:gd name="T36" fmla="*/ 618 w 1926"/>
                  <a:gd name="T37" fmla="*/ 746 h 1022"/>
                  <a:gd name="T38" fmla="*/ 646 w 1926"/>
                  <a:gd name="T39" fmla="*/ 774 h 1022"/>
                  <a:gd name="T40" fmla="*/ 668 w 1926"/>
                  <a:gd name="T41" fmla="*/ 810 h 1022"/>
                  <a:gd name="T42" fmla="*/ 684 w 1926"/>
                  <a:gd name="T43" fmla="*/ 858 h 1022"/>
                  <a:gd name="T44" fmla="*/ 690 w 1926"/>
                  <a:gd name="T45" fmla="*/ 918 h 1022"/>
                  <a:gd name="T46" fmla="*/ 692 w 1926"/>
                  <a:gd name="T47" fmla="*/ 1022 h 1022"/>
                  <a:gd name="T48" fmla="*/ 768 w 1926"/>
                  <a:gd name="T49" fmla="*/ 1022 h 1022"/>
                  <a:gd name="T50" fmla="*/ 1910 w 1926"/>
                  <a:gd name="T51" fmla="*/ 1022 h 1022"/>
                  <a:gd name="T52" fmla="*/ 1900 w 1926"/>
                  <a:gd name="T53" fmla="*/ 992 h 1022"/>
                  <a:gd name="T54" fmla="*/ 1898 w 1926"/>
                  <a:gd name="T55" fmla="*/ 960 h 1022"/>
                  <a:gd name="T56" fmla="*/ 1900 w 1926"/>
                  <a:gd name="T57" fmla="*/ 936 h 1022"/>
                  <a:gd name="T58" fmla="*/ 1914 w 1926"/>
                  <a:gd name="T59" fmla="*/ 890 h 1022"/>
                  <a:gd name="T60" fmla="*/ 768 w 1926"/>
                  <a:gd name="T61" fmla="*/ 870 h 1022"/>
                  <a:gd name="T62" fmla="*/ 482 w 1926"/>
                  <a:gd name="T63" fmla="*/ 408 h 1022"/>
                  <a:gd name="T64" fmla="*/ 142 w 1926"/>
                  <a:gd name="T65" fmla="*/ 408 h 1022"/>
                  <a:gd name="T66" fmla="*/ 552 w 1926"/>
                  <a:gd name="T67" fmla="*/ 186 h 1022"/>
                  <a:gd name="T68" fmla="*/ 696 w 1926"/>
                  <a:gd name="T69" fmla="*/ 482 h 1022"/>
                  <a:gd name="T70" fmla="*/ 598 w 1926"/>
                  <a:gd name="T71" fmla="*/ 184 h 1022"/>
                  <a:gd name="T72" fmla="*/ 696 w 1926"/>
                  <a:gd name="T73" fmla="*/ 482 h 102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26"/>
                  <a:gd name="T112" fmla="*/ 0 h 1022"/>
                  <a:gd name="T113" fmla="*/ 1926 w 1926"/>
                  <a:gd name="T114" fmla="*/ 1022 h 102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26" h="1022">
                    <a:moveTo>
                      <a:pt x="768" y="870"/>
                    </a:moveTo>
                    <a:lnTo>
                      <a:pt x="768" y="746"/>
                    </a:lnTo>
                    <a:lnTo>
                      <a:pt x="768" y="6"/>
                    </a:lnTo>
                    <a:lnTo>
                      <a:pt x="590" y="6"/>
                    </a:lnTo>
                    <a:lnTo>
                      <a:pt x="590" y="6"/>
                    </a:lnTo>
                    <a:lnTo>
                      <a:pt x="290" y="0"/>
                    </a:lnTo>
                    <a:lnTo>
                      <a:pt x="20" y="468"/>
                    </a:lnTo>
                    <a:lnTo>
                      <a:pt x="28" y="814"/>
                    </a:lnTo>
                    <a:lnTo>
                      <a:pt x="0" y="814"/>
                    </a:lnTo>
                    <a:lnTo>
                      <a:pt x="0" y="984"/>
                    </a:lnTo>
                    <a:lnTo>
                      <a:pt x="220" y="984"/>
                    </a:lnTo>
                    <a:lnTo>
                      <a:pt x="238" y="984"/>
                    </a:lnTo>
                    <a:lnTo>
                      <a:pt x="238" y="890"/>
                    </a:lnTo>
                    <a:lnTo>
                      <a:pt x="238" y="890"/>
                    </a:lnTo>
                    <a:lnTo>
                      <a:pt x="238" y="884"/>
                    </a:lnTo>
                    <a:lnTo>
                      <a:pt x="242" y="862"/>
                    </a:lnTo>
                    <a:lnTo>
                      <a:pt x="250" y="834"/>
                    </a:lnTo>
                    <a:lnTo>
                      <a:pt x="258" y="818"/>
                    </a:lnTo>
                    <a:lnTo>
                      <a:pt x="268" y="800"/>
                    </a:lnTo>
                    <a:lnTo>
                      <a:pt x="280" y="784"/>
                    </a:lnTo>
                    <a:lnTo>
                      <a:pt x="294" y="766"/>
                    </a:lnTo>
                    <a:lnTo>
                      <a:pt x="312" y="750"/>
                    </a:lnTo>
                    <a:lnTo>
                      <a:pt x="334" y="736"/>
                    </a:lnTo>
                    <a:lnTo>
                      <a:pt x="358" y="724"/>
                    </a:lnTo>
                    <a:lnTo>
                      <a:pt x="388" y="714"/>
                    </a:lnTo>
                    <a:lnTo>
                      <a:pt x="420" y="706"/>
                    </a:lnTo>
                    <a:lnTo>
                      <a:pt x="458" y="704"/>
                    </a:lnTo>
                    <a:lnTo>
                      <a:pt x="458" y="704"/>
                    </a:lnTo>
                    <a:lnTo>
                      <a:pt x="482" y="702"/>
                    </a:lnTo>
                    <a:lnTo>
                      <a:pt x="482" y="702"/>
                    </a:lnTo>
                    <a:lnTo>
                      <a:pt x="500" y="704"/>
                    </a:lnTo>
                    <a:lnTo>
                      <a:pt x="500" y="704"/>
                    </a:lnTo>
                    <a:lnTo>
                      <a:pt x="526" y="708"/>
                    </a:lnTo>
                    <a:lnTo>
                      <a:pt x="556" y="714"/>
                    </a:lnTo>
                    <a:lnTo>
                      <a:pt x="572" y="720"/>
                    </a:lnTo>
                    <a:lnTo>
                      <a:pt x="588" y="728"/>
                    </a:lnTo>
                    <a:lnTo>
                      <a:pt x="604" y="736"/>
                    </a:lnTo>
                    <a:lnTo>
                      <a:pt x="618" y="746"/>
                    </a:lnTo>
                    <a:lnTo>
                      <a:pt x="632" y="760"/>
                    </a:lnTo>
                    <a:lnTo>
                      <a:pt x="646" y="774"/>
                    </a:lnTo>
                    <a:lnTo>
                      <a:pt x="658" y="792"/>
                    </a:lnTo>
                    <a:lnTo>
                      <a:pt x="668" y="810"/>
                    </a:lnTo>
                    <a:lnTo>
                      <a:pt x="676" y="834"/>
                    </a:lnTo>
                    <a:lnTo>
                      <a:pt x="684" y="858"/>
                    </a:lnTo>
                    <a:lnTo>
                      <a:pt x="688" y="888"/>
                    </a:lnTo>
                    <a:lnTo>
                      <a:pt x="690" y="918"/>
                    </a:lnTo>
                    <a:lnTo>
                      <a:pt x="692" y="918"/>
                    </a:lnTo>
                    <a:lnTo>
                      <a:pt x="692" y="1022"/>
                    </a:lnTo>
                    <a:lnTo>
                      <a:pt x="716" y="1022"/>
                    </a:lnTo>
                    <a:lnTo>
                      <a:pt x="768" y="1022"/>
                    </a:lnTo>
                    <a:lnTo>
                      <a:pt x="1910" y="1022"/>
                    </a:lnTo>
                    <a:lnTo>
                      <a:pt x="1910" y="1022"/>
                    </a:lnTo>
                    <a:lnTo>
                      <a:pt x="1904" y="1006"/>
                    </a:lnTo>
                    <a:lnTo>
                      <a:pt x="1900" y="992"/>
                    </a:lnTo>
                    <a:lnTo>
                      <a:pt x="1898" y="976"/>
                    </a:lnTo>
                    <a:lnTo>
                      <a:pt x="1898" y="960"/>
                    </a:lnTo>
                    <a:lnTo>
                      <a:pt x="1898" y="960"/>
                    </a:lnTo>
                    <a:lnTo>
                      <a:pt x="1900" y="936"/>
                    </a:lnTo>
                    <a:lnTo>
                      <a:pt x="1904" y="912"/>
                    </a:lnTo>
                    <a:lnTo>
                      <a:pt x="1914" y="890"/>
                    </a:lnTo>
                    <a:lnTo>
                      <a:pt x="1926" y="870"/>
                    </a:lnTo>
                    <a:lnTo>
                      <a:pt x="768" y="870"/>
                    </a:lnTo>
                    <a:close/>
                    <a:moveTo>
                      <a:pt x="552" y="476"/>
                    </a:moveTo>
                    <a:lnTo>
                      <a:pt x="482" y="408"/>
                    </a:lnTo>
                    <a:lnTo>
                      <a:pt x="220" y="408"/>
                    </a:lnTo>
                    <a:lnTo>
                      <a:pt x="142" y="408"/>
                    </a:lnTo>
                    <a:lnTo>
                      <a:pt x="328" y="186"/>
                    </a:lnTo>
                    <a:lnTo>
                      <a:pt x="552" y="186"/>
                    </a:lnTo>
                    <a:lnTo>
                      <a:pt x="552" y="476"/>
                    </a:lnTo>
                    <a:close/>
                    <a:moveTo>
                      <a:pt x="696" y="482"/>
                    </a:moveTo>
                    <a:lnTo>
                      <a:pt x="598" y="482"/>
                    </a:lnTo>
                    <a:lnTo>
                      <a:pt x="598" y="184"/>
                    </a:lnTo>
                    <a:lnTo>
                      <a:pt x="696" y="184"/>
                    </a:lnTo>
                    <a:lnTo>
                      <a:pt x="696" y="482"/>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F05A3C"/>
                  </a:solidFill>
                  <a:latin typeface="微软雅黑 Light" charset="-122"/>
                  <a:ea typeface="微软雅黑 Light" charset="-122"/>
                  <a:sym typeface="微软雅黑 Light" charset="-122"/>
                </a:endParaRPr>
              </a:p>
            </p:txBody>
          </p:sp>
          <p:sp>
            <p:nvSpPr>
              <p:cNvPr id="28" name="Freeform 10">
                <a:extLst>
                  <a:ext uri="{FF2B5EF4-FFF2-40B4-BE49-F238E27FC236}">
                    <a16:creationId xmlns:a16="http://schemas.microsoft.com/office/drawing/2014/main" id="{DCEC5262-CA65-4A66-9A01-A7EF7BF97AED}"/>
                  </a:ext>
                </a:extLst>
              </p:cNvPr>
              <p:cNvSpPr>
                <a:spLocks noChangeArrowheads="1"/>
              </p:cNvSpPr>
              <p:nvPr/>
            </p:nvSpPr>
            <p:spPr bwMode="auto">
              <a:xfrm>
                <a:off x="3727450" y="1381125"/>
                <a:ext cx="257175" cy="241300"/>
              </a:xfrm>
              <a:custGeom>
                <a:avLst/>
                <a:gdLst>
                  <a:gd name="T0" fmla="*/ 28 w 162"/>
                  <a:gd name="T1" fmla="*/ 90 h 152"/>
                  <a:gd name="T2" fmla="*/ 28 w 162"/>
                  <a:gd name="T3" fmla="*/ 90 h 152"/>
                  <a:gd name="T4" fmla="*/ 26 w 162"/>
                  <a:gd name="T5" fmla="*/ 106 h 152"/>
                  <a:gd name="T6" fmla="*/ 24 w 162"/>
                  <a:gd name="T7" fmla="*/ 122 h 152"/>
                  <a:gd name="T8" fmla="*/ 20 w 162"/>
                  <a:gd name="T9" fmla="*/ 136 h 152"/>
                  <a:gd name="T10" fmla="*/ 16 w 162"/>
                  <a:gd name="T11" fmla="*/ 152 h 152"/>
                  <a:gd name="T12" fmla="*/ 162 w 162"/>
                  <a:gd name="T13" fmla="*/ 152 h 152"/>
                  <a:gd name="T14" fmla="*/ 162 w 162"/>
                  <a:gd name="T15" fmla="*/ 0 h 152"/>
                  <a:gd name="T16" fmla="*/ 0 w 162"/>
                  <a:gd name="T17" fmla="*/ 0 h 152"/>
                  <a:gd name="T18" fmla="*/ 0 w 162"/>
                  <a:gd name="T19" fmla="*/ 0 h 152"/>
                  <a:gd name="T20" fmla="*/ 12 w 162"/>
                  <a:gd name="T21" fmla="*/ 20 h 152"/>
                  <a:gd name="T22" fmla="*/ 20 w 162"/>
                  <a:gd name="T23" fmla="*/ 42 h 152"/>
                  <a:gd name="T24" fmla="*/ 26 w 162"/>
                  <a:gd name="T25" fmla="*/ 66 h 152"/>
                  <a:gd name="T26" fmla="*/ 28 w 162"/>
                  <a:gd name="T27" fmla="*/ 90 h 152"/>
                  <a:gd name="T28" fmla="*/ 28 w 162"/>
                  <a:gd name="T29" fmla="*/ 90 h 15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2"/>
                  <a:gd name="T46" fmla="*/ 0 h 152"/>
                  <a:gd name="T47" fmla="*/ 162 w 162"/>
                  <a:gd name="T48" fmla="*/ 152 h 15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2" h="152">
                    <a:moveTo>
                      <a:pt x="28" y="90"/>
                    </a:moveTo>
                    <a:lnTo>
                      <a:pt x="28" y="90"/>
                    </a:lnTo>
                    <a:lnTo>
                      <a:pt x="26" y="106"/>
                    </a:lnTo>
                    <a:lnTo>
                      <a:pt x="24" y="122"/>
                    </a:lnTo>
                    <a:lnTo>
                      <a:pt x="20" y="136"/>
                    </a:lnTo>
                    <a:lnTo>
                      <a:pt x="16" y="152"/>
                    </a:lnTo>
                    <a:lnTo>
                      <a:pt x="162" y="152"/>
                    </a:lnTo>
                    <a:lnTo>
                      <a:pt x="162" y="0"/>
                    </a:lnTo>
                    <a:lnTo>
                      <a:pt x="0" y="0"/>
                    </a:lnTo>
                    <a:lnTo>
                      <a:pt x="0" y="0"/>
                    </a:lnTo>
                    <a:lnTo>
                      <a:pt x="12" y="20"/>
                    </a:lnTo>
                    <a:lnTo>
                      <a:pt x="20" y="42"/>
                    </a:lnTo>
                    <a:lnTo>
                      <a:pt x="26" y="66"/>
                    </a:lnTo>
                    <a:lnTo>
                      <a:pt x="28" y="90"/>
                    </a:lnTo>
                    <a:lnTo>
                      <a:pt x="28" y="90"/>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F05A3C"/>
                  </a:solidFill>
                  <a:latin typeface="微软雅黑 Light" charset="-122"/>
                  <a:ea typeface="微软雅黑 Light" charset="-122"/>
                  <a:sym typeface="微软雅黑 Light" charset="-122"/>
                </a:endParaRPr>
              </a:p>
            </p:txBody>
          </p:sp>
          <p:sp>
            <p:nvSpPr>
              <p:cNvPr id="29" name="Freeform 11">
                <a:extLst>
                  <a:ext uri="{FF2B5EF4-FFF2-40B4-BE49-F238E27FC236}">
                    <a16:creationId xmlns:a16="http://schemas.microsoft.com/office/drawing/2014/main" id="{0845C33F-C2A3-4FE0-A670-7F9109DAF0D7}"/>
                  </a:ext>
                </a:extLst>
              </p:cNvPr>
              <p:cNvSpPr>
                <a:spLocks noChangeArrowheads="1"/>
              </p:cNvSpPr>
              <p:nvPr/>
            </p:nvSpPr>
            <p:spPr bwMode="auto">
              <a:xfrm>
                <a:off x="3136900" y="1282700"/>
                <a:ext cx="520700" cy="517525"/>
              </a:xfrm>
              <a:custGeom>
                <a:avLst/>
                <a:gdLst>
                  <a:gd name="T0" fmla="*/ 164 w 328"/>
                  <a:gd name="T1" fmla="*/ 0 h 326"/>
                  <a:gd name="T2" fmla="*/ 164 w 328"/>
                  <a:gd name="T3" fmla="*/ 0 h 326"/>
                  <a:gd name="T4" fmla="*/ 144 w 328"/>
                  <a:gd name="T5" fmla="*/ 0 h 326"/>
                  <a:gd name="T6" fmla="*/ 124 w 328"/>
                  <a:gd name="T7" fmla="*/ 4 h 326"/>
                  <a:gd name="T8" fmla="*/ 104 w 328"/>
                  <a:gd name="T9" fmla="*/ 10 h 326"/>
                  <a:gd name="T10" fmla="*/ 86 w 328"/>
                  <a:gd name="T11" fmla="*/ 20 h 326"/>
                  <a:gd name="T12" fmla="*/ 70 w 328"/>
                  <a:gd name="T13" fmla="*/ 30 h 326"/>
                  <a:gd name="T14" fmla="*/ 54 w 328"/>
                  <a:gd name="T15" fmla="*/ 42 h 326"/>
                  <a:gd name="T16" fmla="*/ 42 w 328"/>
                  <a:gd name="T17" fmla="*/ 58 h 326"/>
                  <a:gd name="T18" fmla="*/ 30 w 328"/>
                  <a:gd name="T19" fmla="*/ 72 h 326"/>
                  <a:gd name="T20" fmla="*/ 30 w 328"/>
                  <a:gd name="T21" fmla="*/ 72 h 326"/>
                  <a:gd name="T22" fmla="*/ 18 w 328"/>
                  <a:gd name="T23" fmla="*/ 92 h 326"/>
                  <a:gd name="T24" fmla="*/ 8 w 328"/>
                  <a:gd name="T25" fmla="*/ 114 h 326"/>
                  <a:gd name="T26" fmla="*/ 2 w 328"/>
                  <a:gd name="T27" fmla="*/ 138 h 326"/>
                  <a:gd name="T28" fmla="*/ 0 w 328"/>
                  <a:gd name="T29" fmla="*/ 162 h 326"/>
                  <a:gd name="T30" fmla="*/ 0 w 328"/>
                  <a:gd name="T31" fmla="*/ 162 h 326"/>
                  <a:gd name="T32" fmla="*/ 2 w 328"/>
                  <a:gd name="T33" fmla="*/ 180 h 326"/>
                  <a:gd name="T34" fmla="*/ 4 w 328"/>
                  <a:gd name="T35" fmla="*/ 194 h 326"/>
                  <a:gd name="T36" fmla="*/ 8 w 328"/>
                  <a:gd name="T37" fmla="*/ 210 h 326"/>
                  <a:gd name="T38" fmla="*/ 14 w 328"/>
                  <a:gd name="T39" fmla="*/ 224 h 326"/>
                  <a:gd name="T40" fmla="*/ 14 w 328"/>
                  <a:gd name="T41" fmla="*/ 224 h 326"/>
                  <a:gd name="T42" fmla="*/ 24 w 328"/>
                  <a:gd name="T43" fmla="*/ 246 h 326"/>
                  <a:gd name="T44" fmla="*/ 38 w 328"/>
                  <a:gd name="T45" fmla="*/ 266 h 326"/>
                  <a:gd name="T46" fmla="*/ 54 w 328"/>
                  <a:gd name="T47" fmla="*/ 282 h 326"/>
                  <a:gd name="T48" fmla="*/ 72 w 328"/>
                  <a:gd name="T49" fmla="*/ 298 h 326"/>
                  <a:gd name="T50" fmla="*/ 92 w 328"/>
                  <a:gd name="T51" fmla="*/ 310 h 326"/>
                  <a:gd name="T52" fmla="*/ 116 w 328"/>
                  <a:gd name="T53" fmla="*/ 318 h 326"/>
                  <a:gd name="T54" fmla="*/ 140 w 328"/>
                  <a:gd name="T55" fmla="*/ 324 h 326"/>
                  <a:gd name="T56" fmla="*/ 164 w 328"/>
                  <a:gd name="T57" fmla="*/ 326 h 326"/>
                  <a:gd name="T58" fmla="*/ 164 w 328"/>
                  <a:gd name="T59" fmla="*/ 326 h 326"/>
                  <a:gd name="T60" fmla="*/ 190 w 328"/>
                  <a:gd name="T61" fmla="*/ 324 h 326"/>
                  <a:gd name="T62" fmla="*/ 214 w 328"/>
                  <a:gd name="T63" fmla="*/ 318 h 326"/>
                  <a:gd name="T64" fmla="*/ 236 w 328"/>
                  <a:gd name="T65" fmla="*/ 310 h 326"/>
                  <a:gd name="T66" fmla="*/ 256 w 328"/>
                  <a:gd name="T67" fmla="*/ 298 h 326"/>
                  <a:gd name="T68" fmla="*/ 276 w 328"/>
                  <a:gd name="T69" fmla="*/ 282 h 326"/>
                  <a:gd name="T70" fmla="*/ 292 w 328"/>
                  <a:gd name="T71" fmla="*/ 266 h 326"/>
                  <a:gd name="T72" fmla="*/ 306 w 328"/>
                  <a:gd name="T73" fmla="*/ 246 h 326"/>
                  <a:gd name="T74" fmla="*/ 316 w 328"/>
                  <a:gd name="T75" fmla="*/ 224 h 326"/>
                  <a:gd name="T76" fmla="*/ 316 w 328"/>
                  <a:gd name="T77" fmla="*/ 224 h 326"/>
                  <a:gd name="T78" fmla="*/ 320 w 328"/>
                  <a:gd name="T79" fmla="*/ 210 h 326"/>
                  <a:gd name="T80" fmla="*/ 324 w 328"/>
                  <a:gd name="T81" fmla="*/ 194 h 326"/>
                  <a:gd name="T82" fmla="*/ 326 w 328"/>
                  <a:gd name="T83" fmla="*/ 180 h 326"/>
                  <a:gd name="T84" fmla="*/ 328 w 328"/>
                  <a:gd name="T85" fmla="*/ 162 h 326"/>
                  <a:gd name="T86" fmla="*/ 328 w 328"/>
                  <a:gd name="T87" fmla="*/ 162 h 326"/>
                  <a:gd name="T88" fmla="*/ 326 w 328"/>
                  <a:gd name="T89" fmla="*/ 138 h 326"/>
                  <a:gd name="T90" fmla="*/ 320 w 328"/>
                  <a:gd name="T91" fmla="*/ 114 h 326"/>
                  <a:gd name="T92" fmla="*/ 312 w 328"/>
                  <a:gd name="T93" fmla="*/ 92 h 326"/>
                  <a:gd name="T94" fmla="*/ 300 w 328"/>
                  <a:gd name="T95" fmla="*/ 72 h 326"/>
                  <a:gd name="T96" fmla="*/ 300 w 328"/>
                  <a:gd name="T97" fmla="*/ 72 h 326"/>
                  <a:gd name="T98" fmla="*/ 288 w 328"/>
                  <a:gd name="T99" fmla="*/ 58 h 326"/>
                  <a:gd name="T100" fmla="*/ 274 w 328"/>
                  <a:gd name="T101" fmla="*/ 42 h 326"/>
                  <a:gd name="T102" fmla="*/ 260 w 328"/>
                  <a:gd name="T103" fmla="*/ 30 h 326"/>
                  <a:gd name="T104" fmla="*/ 242 w 328"/>
                  <a:gd name="T105" fmla="*/ 20 h 326"/>
                  <a:gd name="T106" fmla="*/ 224 w 328"/>
                  <a:gd name="T107" fmla="*/ 10 h 326"/>
                  <a:gd name="T108" fmla="*/ 206 w 328"/>
                  <a:gd name="T109" fmla="*/ 4 h 326"/>
                  <a:gd name="T110" fmla="*/ 186 w 328"/>
                  <a:gd name="T111" fmla="*/ 0 h 326"/>
                  <a:gd name="T112" fmla="*/ 164 w 328"/>
                  <a:gd name="T113" fmla="*/ 0 h 326"/>
                  <a:gd name="T114" fmla="*/ 164 w 328"/>
                  <a:gd name="T115" fmla="*/ 0 h 32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28"/>
                  <a:gd name="T175" fmla="*/ 0 h 326"/>
                  <a:gd name="T176" fmla="*/ 328 w 328"/>
                  <a:gd name="T177" fmla="*/ 326 h 32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28" h="326">
                    <a:moveTo>
                      <a:pt x="164" y="0"/>
                    </a:moveTo>
                    <a:lnTo>
                      <a:pt x="164" y="0"/>
                    </a:lnTo>
                    <a:lnTo>
                      <a:pt x="144" y="0"/>
                    </a:lnTo>
                    <a:lnTo>
                      <a:pt x="124" y="4"/>
                    </a:lnTo>
                    <a:lnTo>
                      <a:pt x="104" y="10"/>
                    </a:lnTo>
                    <a:lnTo>
                      <a:pt x="86" y="20"/>
                    </a:lnTo>
                    <a:lnTo>
                      <a:pt x="70" y="30"/>
                    </a:lnTo>
                    <a:lnTo>
                      <a:pt x="54" y="42"/>
                    </a:lnTo>
                    <a:lnTo>
                      <a:pt x="42" y="58"/>
                    </a:lnTo>
                    <a:lnTo>
                      <a:pt x="30" y="72"/>
                    </a:lnTo>
                    <a:lnTo>
                      <a:pt x="30" y="72"/>
                    </a:lnTo>
                    <a:lnTo>
                      <a:pt x="18" y="92"/>
                    </a:lnTo>
                    <a:lnTo>
                      <a:pt x="8" y="114"/>
                    </a:lnTo>
                    <a:lnTo>
                      <a:pt x="2" y="138"/>
                    </a:lnTo>
                    <a:lnTo>
                      <a:pt x="0" y="162"/>
                    </a:lnTo>
                    <a:lnTo>
                      <a:pt x="0" y="162"/>
                    </a:lnTo>
                    <a:lnTo>
                      <a:pt x="2" y="180"/>
                    </a:lnTo>
                    <a:lnTo>
                      <a:pt x="4" y="194"/>
                    </a:lnTo>
                    <a:lnTo>
                      <a:pt x="8" y="210"/>
                    </a:lnTo>
                    <a:lnTo>
                      <a:pt x="14" y="224"/>
                    </a:lnTo>
                    <a:lnTo>
                      <a:pt x="14" y="224"/>
                    </a:lnTo>
                    <a:lnTo>
                      <a:pt x="24" y="246"/>
                    </a:lnTo>
                    <a:lnTo>
                      <a:pt x="38" y="266"/>
                    </a:lnTo>
                    <a:lnTo>
                      <a:pt x="54" y="282"/>
                    </a:lnTo>
                    <a:lnTo>
                      <a:pt x="72" y="298"/>
                    </a:lnTo>
                    <a:lnTo>
                      <a:pt x="92" y="310"/>
                    </a:lnTo>
                    <a:lnTo>
                      <a:pt x="116" y="318"/>
                    </a:lnTo>
                    <a:lnTo>
                      <a:pt x="140" y="324"/>
                    </a:lnTo>
                    <a:lnTo>
                      <a:pt x="164" y="326"/>
                    </a:lnTo>
                    <a:lnTo>
                      <a:pt x="164" y="326"/>
                    </a:lnTo>
                    <a:lnTo>
                      <a:pt x="190" y="324"/>
                    </a:lnTo>
                    <a:lnTo>
                      <a:pt x="214" y="318"/>
                    </a:lnTo>
                    <a:lnTo>
                      <a:pt x="236" y="310"/>
                    </a:lnTo>
                    <a:lnTo>
                      <a:pt x="256" y="298"/>
                    </a:lnTo>
                    <a:lnTo>
                      <a:pt x="276" y="282"/>
                    </a:lnTo>
                    <a:lnTo>
                      <a:pt x="292" y="266"/>
                    </a:lnTo>
                    <a:lnTo>
                      <a:pt x="306" y="246"/>
                    </a:lnTo>
                    <a:lnTo>
                      <a:pt x="316" y="224"/>
                    </a:lnTo>
                    <a:lnTo>
                      <a:pt x="316" y="224"/>
                    </a:lnTo>
                    <a:lnTo>
                      <a:pt x="320" y="210"/>
                    </a:lnTo>
                    <a:lnTo>
                      <a:pt x="324" y="194"/>
                    </a:lnTo>
                    <a:lnTo>
                      <a:pt x="326" y="180"/>
                    </a:lnTo>
                    <a:lnTo>
                      <a:pt x="328" y="162"/>
                    </a:lnTo>
                    <a:lnTo>
                      <a:pt x="328" y="162"/>
                    </a:lnTo>
                    <a:lnTo>
                      <a:pt x="326" y="138"/>
                    </a:lnTo>
                    <a:lnTo>
                      <a:pt x="320" y="114"/>
                    </a:lnTo>
                    <a:lnTo>
                      <a:pt x="312" y="92"/>
                    </a:lnTo>
                    <a:lnTo>
                      <a:pt x="300" y="72"/>
                    </a:lnTo>
                    <a:lnTo>
                      <a:pt x="300" y="72"/>
                    </a:lnTo>
                    <a:lnTo>
                      <a:pt x="288" y="58"/>
                    </a:lnTo>
                    <a:lnTo>
                      <a:pt x="274" y="42"/>
                    </a:lnTo>
                    <a:lnTo>
                      <a:pt x="260" y="30"/>
                    </a:lnTo>
                    <a:lnTo>
                      <a:pt x="242" y="20"/>
                    </a:lnTo>
                    <a:lnTo>
                      <a:pt x="224" y="10"/>
                    </a:lnTo>
                    <a:lnTo>
                      <a:pt x="206" y="4"/>
                    </a:lnTo>
                    <a:lnTo>
                      <a:pt x="186" y="0"/>
                    </a:lnTo>
                    <a:lnTo>
                      <a:pt x="164" y="0"/>
                    </a:lnTo>
                    <a:lnTo>
                      <a:pt x="164" y="0"/>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F05A3C"/>
                  </a:solidFill>
                  <a:latin typeface="微软雅黑 Light" charset="-122"/>
                  <a:ea typeface="微软雅黑 Light" charset="-122"/>
                  <a:sym typeface="微软雅黑 Light" charset="-122"/>
                </a:endParaRPr>
              </a:p>
            </p:txBody>
          </p:sp>
        </p:grpSp>
      </p:grpSp>
      <p:sp>
        <p:nvSpPr>
          <p:cNvPr id="30" name="文本框 29">
            <a:extLst>
              <a:ext uri="{FF2B5EF4-FFF2-40B4-BE49-F238E27FC236}">
                <a16:creationId xmlns:a16="http://schemas.microsoft.com/office/drawing/2014/main" id="{357531D6-A84B-4F10-AE6B-1F41EEA6A6FA}"/>
              </a:ext>
            </a:extLst>
          </p:cNvPr>
          <p:cNvSpPr txBox="1"/>
          <p:nvPr/>
        </p:nvSpPr>
        <p:spPr>
          <a:xfrm>
            <a:off x="1604664" y="1563115"/>
            <a:ext cx="2150368" cy="600164"/>
          </a:xfrm>
          <a:prstGeom prst="rect">
            <a:avLst/>
          </a:prstGeom>
          <a:noFill/>
        </p:spPr>
        <p:txBody>
          <a:bodyPr wrap="square" rtlCol="0">
            <a:spAutoFit/>
          </a:bodyPr>
          <a:lstStyle/>
          <a:p>
            <a:r>
              <a:rPr lang="zh-CN" altLang="en-US" sz="1100" dirty="0">
                <a:solidFill>
                  <a:schemeClr val="bg1">
                    <a:lumMod val="50000"/>
                  </a:schemeClr>
                </a:solidFill>
                <a:latin typeface="微软雅黑 Light" panose="020B0502040204020203" pitchFamily="34" charset="-122"/>
                <a:ea typeface="微软雅黑 Light" panose="020B0502040204020203" pitchFamily="34" charset="-122"/>
              </a:rPr>
              <a:t>学生，老师通过移动设备进行登录注册及相关功能的使用，这些设备通过网络访问服务器网关。</a:t>
            </a:r>
          </a:p>
        </p:txBody>
      </p:sp>
      <p:sp>
        <p:nvSpPr>
          <p:cNvPr id="31" name="文本框 30">
            <a:extLst>
              <a:ext uri="{FF2B5EF4-FFF2-40B4-BE49-F238E27FC236}">
                <a16:creationId xmlns:a16="http://schemas.microsoft.com/office/drawing/2014/main" id="{EFC0F90B-1592-4840-BB51-075CBFFACF9E}"/>
              </a:ext>
            </a:extLst>
          </p:cNvPr>
          <p:cNvSpPr txBox="1"/>
          <p:nvPr/>
        </p:nvSpPr>
        <p:spPr>
          <a:xfrm>
            <a:off x="1604664" y="1292401"/>
            <a:ext cx="2197648" cy="338554"/>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Light" panose="020B0502040204020203" pitchFamily="34" charset="-122"/>
                <a:ea typeface="微软雅黑 Light" panose="020B0502040204020203" pitchFamily="34" charset="-122"/>
                <a:cs typeface="+mn-ea"/>
                <a:sym typeface="+mn-lt"/>
              </a:rPr>
              <a:t>移动设备</a:t>
            </a:r>
          </a:p>
        </p:txBody>
      </p:sp>
      <p:sp>
        <p:nvSpPr>
          <p:cNvPr id="34" name="文本框 33">
            <a:extLst>
              <a:ext uri="{FF2B5EF4-FFF2-40B4-BE49-F238E27FC236}">
                <a16:creationId xmlns:a16="http://schemas.microsoft.com/office/drawing/2014/main" id="{06D145F7-F4D6-4646-A41A-7E9BE56336DE}"/>
              </a:ext>
            </a:extLst>
          </p:cNvPr>
          <p:cNvSpPr txBox="1"/>
          <p:nvPr/>
        </p:nvSpPr>
        <p:spPr>
          <a:xfrm>
            <a:off x="1604665" y="4846243"/>
            <a:ext cx="2150368" cy="600164"/>
          </a:xfrm>
          <a:prstGeom prst="rect">
            <a:avLst/>
          </a:prstGeom>
          <a:noFill/>
        </p:spPr>
        <p:txBody>
          <a:bodyPr wrap="square" rtlCol="0">
            <a:spAutoFit/>
          </a:bodyPr>
          <a:lstStyle/>
          <a:p>
            <a:r>
              <a:rPr lang="zh-CN" altLang="en-US" sz="1100" dirty="0">
                <a:solidFill>
                  <a:schemeClr val="bg1">
                    <a:lumMod val="50000"/>
                  </a:schemeClr>
                </a:solidFill>
                <a:latin typeface="微软雅黑 Light" panose="020B0502040204020203" pitchFamily="34" charset="-122"/>
                <a:ea typeface="微软雅黑 Light" panose="020B0502040204020203" pitchFamily="34" charset="-122"/>
              </a:rPr>
              <a:t>该服务器对访问的用户进行身份鉴别，判断其权限，决定其可访问的服务器及功能。</a:t>
            </a:r>
          </a:p>
        </p:txBody>
      </p:sp>
      <p:sp>
        <p:nvSpPr>
          <p:cNvPr id="35" name="文本框 34">
            <a:extLst>
              <a:ext uri="{FF2B5EF4-FFF2-40B4-BE49-F238E27FC236}">
                <a16:creationId xmlns:a16="http://schemas.microsoft.com/office/drawing/2014/main" id="{41E8C5C9-6CFC-42E5-BA66-BBC177522C64}"/>
              </a:ext>
            </a:extLst>
          </p:cNvPr>
          <p:cNvSpPr txBox="1"/>
          <p:nvPr/>
        </p:nvSpPr>
        <p:spPr>
          <a:xfrm>
            <a:off x="1604664" y="4567234"/>
            <a:ext cx="2197648" cy="338554"/>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Light" panose="020B0502040204020203" pitchFamily="34" charset="-122"/>
                <a:ea typeface="微软雅黑 Light" panose="020B0502040204020203" pitchFamily="34" charset="-122"/>
                <a:cs typeface="+mn-ea"/>
                <a:sym typeface="+mn-lt"/>
              </a:rPr>
              <a:t>认证服务器</a:t>
            </a:r>
          </a:p>
        </p:txBody>
      </p:sp>
      <p:sp>
        <p:nvSpPr>
          <p:cNvPr id="36" name="文本框 35">
            <a:extLst>
              <a:ext uri="{FF2B5EF4-FFF2-40B4-BE49-F238E27FC236}">
                <a16:creationId xmlns:a16="http://schemas.microsoft.com/office/drawing/2014/main" id="{F7AB39F9-8C72-4A85-8A98-9513592F37C7}"/>
              </a:ext>
            </a:extLst>
          </p:cNvPr>
          <p:cNvSpPr txBox="1"/>
          <p:nvPr/>
        </p:nvSpPr>
        <p:spPr>
          <a:xfrm>
            <a:off x="1557385" y="3204679"/>
            <a:ext cx="2150368" cy="600164"/>
          </a:xfrm>
          <a:prstGeom prst="rect">
            <a:avLst/>
          </a:prstGeom>
          <a:noFill/>
        </p:spPr>
        <p:txBody>
          <a:bodyPr wrap="square" rtlCol="0">
            <a:spAutoFit/>
          </a:bodyPr>
          <a:lstStyle/>
          <a:p>
            <a:r>
              <a:rPr lang="zh-CN" altLang="en-US" sz="1100" dirty="0">
                <a:solidFill>
                  <a:schemeClr val="bg1">
                    <a:lumMod val="50000"/>
                  </a:schemeClr>
                </a:solidFill>
                <a:latin typeface="微软雅黑 Light" panose="020B0502040204020203" pitchFamily="34" charset="-122"/>
                <a:ea typeface="微软雅黑 Light" panose="020B0502040204020203" pitchFamily="34" charset="-122"/>
              </a:rPr>
              <a:t>网关把接收到的请求分配到相应的服务器，所有用户都通过网络访问网关。</a:t>
            </a:r>
          </a:p>
        </p:txBody>
      </p:sp>
      <p:sp>
        <p:nvSpPr>
          <p:cNvPr id="37" name="文本框 36">
            <a:extLst>
              <a:ext uri="{FF2B5EF4-FFF2-40B4-BE49-F238E27FC236}">
                <a16:creationId xmlns:a16="http://schemas.microsoft.com/office/drawing/2014/main" id="{2D56E578-4573-4A13-BB8A-7D3C8161AFBF}"/>
              </a:ext>
            </a:extLst>
          </p:cNvPr>
          <p:cNvSpPr txBox="1"/>
          <p:nvPr/>
        </p:nvSpPr>
        <p:spPr>
          <a:xfrm>
            <a:off x="1557384" y="2925670"/>
            <a:ext cx="2197648" cy="338554"/>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Light" panose="020B0502040204020203" pitchFamily="34" charset="-122"/>
                <a:ea typeface="微软雅黑 Light" panose="020B0502040204020203" pitchFamily="34" charset="-122"/>
                <a:cs typeface="+mn-ea"/>
                <a:sym typeface="+mn-lt"/>
              </a:rPr>
              <a:t>网关</a:t>
            </a:r>
          </a:p>
        </p:txBody>
      </p:sp>
      <p:pic>
        <p:nvPicPr>
          <p:cNvPr id="3" name="图片 2">
            <a:extLst>
              <a:ext uri="{FF2B5EF4-FFF2-40B4-BE49-F238E27FC236}">
                <a16:creationId xmlns:a16="http://schemas.microsoft.com/office/drawing/2014/main" id="{4E412001-3B78-456F-9A17-61C4B2CF03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2206" y="1304378"/>
            <a:ext cx="7505700" cy="4305300"/>
          </a:xfrm>
          <a:prstGeom prst="rect">
            <a:avLst/>
          </a:prstGeom>
        </p:spPr>
      </p:pic>
    </p:spTree>
    <p:extLst>
      <p:ext uri="{BB962C8B-B14F-4D97-AF65-F5344CB8AC3E}">
        <p14:creationId xmlns:p14="http://schemas.microsoft.com/office/powerpoint/2010/main" val="393846879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1000"/>
                                        <p:tgtEl>
                                          <p:spTgt spid="22"/>
                                        </p:tgtEl>
                                      </p:cBhvr>
                                    </p:animEffect>
                                    <p:anim calcmode="lin" valueType="num">
                                      <p:cBhvr>
                                        <p:cTn id="18" dur="1000" fill="hold"/>
                                        <p:tgtEl>
                                          <p:spTgt spid="22"/>
                                        </p:tgtEl>
                                        <p:attrNameLst>
                                          <p:attrName>ppt_x</p:attrName>
                                        </p:attrNameLst>
                                      </p:cBhvr>
                                      <p:tavLst>
                                        <p:tav tm="0">
                                          <p:val>
                                            <p:strVal val="#ppt_x"/>
                                          </p:val>
                                        </p:tav>
                                        <p:tav tm="100000">
                                          <p:val>
                                            <p:strVal val="#ppt_x"/>
                                          </p:val>
                                        </p:tav>
                                      </p:tavLst>
                                    </p:anim>
                                    <p:anim calcmode="lin" valueType="num">
                                      <p:cBhvr>
                                        <p:cTn id="19" dur="1000" fill="hold"/>
                                        <p:tgtEl>
                                          <p:spTgt spid="2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1000"/>
                                        <p:tgtEl>
                                          <p:spTgt spid="30"/>
                                        </p:tgtEl>
                                      </p:cBhvr>
                                    </p:animEffect>
                                    <p:anim calcmode="lin" valueType="num">
                                      <p:cBhvr>
                                        <p:cTn id="23" dur="1000" fill="hold"/>
                                        <p:tgtEl>
                                          <p:spTgt spid="30"/>
                                        </p:tgtEl>
                                        <p:attrNameLst>
                                          <p:attrName>ppt_x</p:attrName>
                                        </p:attrNameLst>
                                      </p:cBhvr>
                                      <p:tavLst>
                                        <p:tav tm="0">
                                          <p:val>
                                            <p:strVal val="#ppt_x"/>
                                          </p:val>
                                        </p:tav>
                                        <p:tav tm="100000">
                                          <p:val>
                                            <p:strVal val="#ppt_x"/>
                                          </p:val>
                                        </p:tav>
                                      </p:tavLst>
                                    </p:anim>
                                    <p:anim calcmode="lin" valueType="num">
                                      <p:cBhvr>
                                        <p:cTn id="24" dur="1000" fill="hold"/>
                                        <p:tgtEl>
                                          <p:spTgt spid="3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1000"/>
                                        <p:tgtEl>
                                          <p:spTgt spid="31"/>
                                        </p:tgtEl>
                                      </p:cBhvr>
                                    </p:animEffect>
                                    <p:anim calcmode="lin" valueType="num">
                                      <p:cBhvr>
                                        <p:cTn id="28" dur="1000" fill="hold"/>
                                        <p:tgtEl>
                                          <p:spTgt spid="31"/>
                                        </p:tgtEl>
                                        <p:attrNameLst>
                                          <p:attrName>ppt_x</p:attrName>
                                        </p:attrNameLst>
                                      </p:cBhvr>
                                      <p:tavLst>
                                        <p:tav tm="0">
                                          <p:val>
                                            <p:strVal val="#ppt_x"/>
                                          </p:val>
                                        </p:tav>
                                        <p:tav tm="100000">
                                          <p:val>
                                            <p:strVal val="#ppt_x"/>
                                          </p:val>
                                        </p:tav>
                                      </p:tavLst>
                                    </p:anim>
                                    <p:anim calcmode="lin" valueType="num">
                                      <p:cBhvr>
                                        <p:cTn id="29" dur="1000" fill="hold"/>
                                        <p:tgtEl>
                                          <p:spTgt spid="3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fade">
                                      <p:cBhvr>
                                        <p:cTn id="32" dur="1000"/>
                                        <p:tgtEl>
                                          <p:spTgt spid="34"/>
                                        </p:tgtEl>
                                      </p:cBhvr>
                                    </p:animEffect>
                                    <p:anim calcmode="lin" valueType="num">
                                      <p:cBhvr>
                                        <p:cTn id="33" dur="1000" fill="hold"/>
                                        <p:tgtEl>
                                          <p:spTgt spid="34"/>
                                        </p:tgtEl>
                                        <p:attrNameLst>
                                          <p:attrName>ppt_x</p:attrName>
                                        </p:attrNameLst>
                                      </p:cBhvr>
                                      <p:tavLst>
                                        <p:tav tm="0">
                                          <p:val>
                                            <p:strVal val="#ppt_x"/>
                                          </p:val>
                                        </p:tav>
                                        <p:tav tm="100000">
                                          <p:val>
                                            <p:strVal val="#ppt_x"/>
                                          </p:val>
                                        </p:tav>
                                      </p:tavLst>
                                    </p:anim>
                                    <p:anim calcmode="lin" valueType="num">
                                      <p:cBhvr>
                                        <p:cTn id="34" dur="1000" fill="hold"/>
                                        <p:tgtEl>
                                          <p:spTgt spid="34"/>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fade">
                                      <p:cBhvr>
                                        <p:cTn id="37" dur="1000"/>
                                        <p:tgtEl>
                                          <p:spTgt spid="35"/>
                                        </p:tgtEl>
                                      </p:cBhvr>
                                    </p:animEffect>
                                    <p:anim calcmode="lin" valueType="num">
                                      <p:cBhvr>
                                        <p:cTn id="38" dur="1000" fill="hold"/>
                                        <p:tgtEl>
                                          <p:spTgt spid="35"/>
                                        </p:tgtEl>
                                        <p:attrNameLst>
                                          <p:attrName>ppt_x</p:attrName>
                                        </p:attrNameLst>
                                      </p:cBhvr>
                                      <p:tavLst>
                                        <p:tav tm="0">
                                          <p:val>
                                            <p:strVal val="#ppt_x"/>
                                          </p:val>
                                        </p:tav>
                                        <p:tav tm="100000">
                                          <p:val>
                                            <p:strVal val="#ppt_x"/>
                                          </p:val>
                                        </p:tav>
                                      </p:tavLst>
                                    </p:anim>
                                    <p:anim calcmode="lin" valueType="num">
                                      <p:cBhvr>
                                        <p:cTn id="39" dur="1000" fill="hold"/>
                                        <p:tgtEl>
                                          <p:spTgt spid="35"/>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1000"/>
                                        <p:tgtEl>
                                          <p:spTgt spid="36"/>
                                        </p:tgtEl>
                                      </p:cBhvr>
                                    </p:animEffect>
                                    <p:anim calcmode="lin" valueType="num">
                                      <p:cBhvr>
                                        <p:cTn id="43" dur="1000" fill="hold"/>
                                        <p:tgtEl>
                                          <p:spTgt spid="36"/>
                                        </p:tgtEl>
                                        <p:attrNameLst>
                                          <p:attrName>ppt_x</p:attrName>
                                        </p:attrNameLst>
                                      </p:cBhvr>
                                      <p:tavLst>
                                        <p:tav tm="0">
                                          <p:val>
                                            <p:strVal val="#ppt_x"/>
                                          </p:val>
                                        </p:tav>
                                        <p:tav tm="100000">
                                          <p:val>
                                            <p:strVal val="#ppt_x"/>
                                          </p:val>
                                        </p:tav>
                                      </p:tavLst>
                                    </p:anim>
                                    <p:anim calcmode="lin" valueType="num">
                                      <p:cBhvr>
                                        <p:cTn id="44" dur="1000" fill="hold"/>
                                        <p:tgtEl>
                                          <p:spTgt spid="36"/>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fade">
                                      <p:cBhvr>
                                        <p:cTn id="47" dur="1000"/>
                                        <p:tgtEl>
                                          <p:spTgt spid="37"/>
                                        </p:tgtEl>
                                      </p:cBhvr>
                                    </p:animEffect>
                                    <p:anim calcmode="lin" valueType="num">
                                      <p:cBhvr>
                                        <p:cTn id="48" dur="1000" fill="hold"/>
                                        <p:tgtEl>
                                          <p:spTgt spid="37"/>
                                        </p:tgtEl>
                                        <p:attrNameLst>
                                          <p:attrName>ppt_x</p:attrName>
                                        </p:attrNameLst>
                                      </p:cBhvr>
                                      <p:tavLst>
                                        <p:tav tm="0">
                                          <p:val>
                                            <p:strVal val="#ppt_x"/>
                                          </p:val>
                                        </p:tav>
                                        <p:tav tm="100000">
                                          <p:val>
                                            <p:strVal val="#ppt_x"/>
                                          </p:val>
                                        </p:tav>
                                      </p:tavLst>
                                    </p:anim>
                                    <p:anim calcmode="lin" valueType="num">
                                      <p:cBhvr>
                                        <p:cTn id="49"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4" grpId="0"/>
      <p:bldP spid="35" grpId="0"/>
      <p:bldP spid="36" grpId="0"/>
      <p:bldP spid="3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341072" y="470465"/>
            <a:ext cx="2760316" cy="584775"/>
          </a:xfrm>
          <a:prstGeom prst="rect">
            <a:avLst/>
          </a:prstGeom>
          <a:noFill/>
        </p:spPr>
        <p:txBody>
          <a:bodyPr wrap="square" rtlCol="0">
            <a:spAutoFit/>
          </a:bodyPr>
          <a:lstStyle/>
          <a:p>
            <a:pPr algn="ctr"/>
            <a:r>
              <a:rPr lang="zh-CN" altLang="en-US" sz="3200" dirty="0">
                <a:solidFill>
                  <a:srgbClr val="413B39"/>
                </a:solidFill>
                <a:latin typeface="微软雅黑 Light" panose="020B0502040204020203" pitchFamily="34" charset="-122"/>
                <a:ea typeface="微软雅黑 Light" panose="020B0502040204020203" pitchFamily="34" charset="-122"/>
              </a:rPr>
              <a:t>部署视图</a:t>
            </a:r>
          </a:p>
        </p:txBody>
      </p:sp>
      <p:sp>
        <p:nvSpPr>
          <p:cNvPr id="17" name="任意多边形 16"/>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grpSp>
        <p:nvGrpSpPr>
          <p:cNvPr id="7" name="组合 68">
            <a:extLst>
              <a:ext uri="{FF2B5EF4-FFF2-40B4-BE49-F238E27FC236}">
                <a16:creationId xmlns:a16="http://schemas.microsoft.com/office/drawing/2014/main" id="{EE762D80-44AA-4168-B12C-74C5AE2D16BA}"/>
              </a:ext>
            </a:extLst>
          </p:cNvPr>
          <p:cNvGrpSpPr>
            <a:grpSpLocks/>
          </p:cNvGrpSpPr>
          <p:nvPr/>
        </p:nvGrpSpPr>
        <p:grpSpPr bwMode="auto">
          <a:xfrm>
            <a:off x="826188" y="1292401"/>
            <a:ext cx="669925" cy="668338"/>
            <a:chOff x="0" y="0"/>
            <a:chExt cx="502920" cy="502920"/>
          </a:xfrm>
        </p:grpSpPr>
        <p:sp>
          <p:nvSpPr>
            <p:cNvPr id="8" name="椭圆 69">
              <a:extLst>
                <a:ext uri="{FF2B5EF4-FFF2-40B4-BE49-F238E27FC236}">
                  <a16:creationId xmlns:a16="http://schemas.microsoft.com/office/drawing/2014/main" id="{29C57FA1-7C02-4984-9082-05719600CE3C}"/>
                </a:ext>
              </a:extLst>
            </p:cNvPr>
            <p:cNvSpPr>
              <a:spLocks noChangeArrowheads="1"/>
            </p:cNvSpPr>
            <p:nvPr/>
          </p:nvSpPr>
          <p:spPr bwMode="auto">
            <a:xfrm>
              <a:off x="0" y="0"/>
              <a:ext cx="502920" cy="502920"/>
            </a:xfrm>
            <a:prstGeom prst="ellipse">
              <a:avLst/>
            </a:prstGeom>
            <a:solidFill>
              <a:schemeClr val="bg1">
                <a:lumMod val="50000"/>
              </a:schemeClr>
            </a:solidFill>
            <a:ln>
              <a:noFill/>
            </a:ln>
            <a:extLst>
              <a:ext uri="{91240B29-F687-4F45-9708-019B960494DF}">
                <a14:hiddenLine xmlns:a14="http://schemas.microsoft.com/office/drawing/2010/main" w="19050" cap="flat" cmpd="sng">
                  <a:solidFill>
                    <a:srgbClr val="5D4976"/>
                  </a:solidFill>
                  <a:bevel/>
                  <a:headEnd/>
                  <a:tailEnd/>
                </a14:hiddenLine>
              </a:ext>
            </a:extLst>
          </p:spPr>
          <p:txBody>
            <a:bodyPr anchor="ctr"/>
            <a:lstStyle/>
            <a:p>
              <a:pPr algn="ctr"/>
              <a:endParaRPr lang="zh-CN" altLang="zh-CN" dirty="0">
                <a:solidFill>
                  <a:srgbClr val="F05A3C"/>
                </a:solidFill>
                <a:ea typeface="微软雅黑 Light" panose="020B0502040204020203" pitchFamily="34" charset="-122"/>
              </a:endParaRPr>
            </a:p>
          </p:txBody>
        </p:sp>
        <p:sp>
          <p:nvSpPr>
            <p:cNvPr id="9" name="Freeform 5">
              <a:extLst>
                <a:ext uri="{FF2B5EF4-FFF2-40B4-BE49-F238E27FC236}">
                  <a16:creationId xmlns:a16="http://schemas.microsoft.com/office/drawing/2014/main" id="{FA23E2D5-AB5D-43D1-94D5-3BDC90400D04}"/>
                </a:ext>
              </a:extLst>
            </p:cNvPr>
            <p:cNvSpPr>
              <a:spLocks noEditPoints="1" noChangeArrowheads="1"/>
            </p:cNvSpPr>
            <p:nvPr/>
          </p:nvSpPr>
          <p:spPr bwMode="auto">
            <a:xfrm>
              <a:off x="119088" y="157216"/>
              <a:ext cx="264743" cy="188488"/>
            </a:xfrm>
            <a:custGeom>
              <a:avLst/>
              <a:gdLst>
                <a:gd name="T0" fmla="*/ 2340 w 2340"/>
                <a:gd name="T1" fmla="*/ 116 h 1666"/>
                <a:gd name="T2" fmla="*/ 2338 w 2340"/>
                <a:gd name="T3" fmla="*/ 92 h 1666"/>
                <a:gd name="T4" fmla="*/ 2320 w 2340"/>
                <a:gd name="T5" fmla="*/ 52 h 1666"/>
                <a:gd name="T6" fmla="*/ 2290 w 2340"/>
                <a:gd name="T7" fmla="*/ 20 h 1666"/>
                <a:gd name="T8" fmla="*/ 2248 w 2340"/>
                <a:gd name="T9" fmla="*/ 4 h 1666"/>
                <a:gd name="T10" fmla="*/ 116 w 2340"/>
                <a:gd name="T11" fmla="*/ 0 h 1666"/>
                <a:gd name="T12" fmla="*/ 92 w 2340"/>
                <a:gd name="T13" fmla="*/ 4 h 1666"/>
                <a:gd name="T14" fmla="*/ 52 w 2340"/>
                <a:gd name="T15" fmla="*/ 20 h 1666"/>
                <a:gd name="T16" fmla="*/ 20 w 2340"/>
                <a:gd name="T17" fmla="*/ 52 h 1666"/>
                <a:gd name="T18" fmla="*/ 2 w 2340"/>
                <a:gd name="T19" fmla="*/ 92 h 1666"/>
                <a:gd name="T20" fmla="*/ 0 w 2340"/>
                <a:gd name="T21" fmla="*/ 252 h 1666"/>
                <a:gd name="T22" fmla="*/ 260 w 2340"/>
                <a:gd name="T23" fmla="*/ 466 h 1666"/>
                <a:gd name="T24" fmla="*/ 0 w 2340"/>
                <a:gd name="T25" fmla="*/ 726 h 1666"/>
                <a:gd name="T26" fmla="*/ 260 w 2340"/>
                <a:gd name="T27" fmla="*/ 940 h 1666"/>
                <a:gd name="T28" fmla="*/ 0 w 2340"/>
                <a:gd name="T29" fmla="*/ 1202 h 1666"/>
                <a:gd name="T30" fmla="*/ 260 w 2340"/>
                <a:gd name="T31" fmla="*/ 1414 h 1666"/>
                <a:gd name="T32" fmla="*/ 0 w 2340"/>
                <a:gd name="T33" fmla="*/ 1550 h 1666"/>
                <a:gd name="T34" fmla="*/ 2 w 2340"/>
                <a:gd name="T35" fmla="*/ 1574 h 1666"/>
                <a:gd name="T36" fmla="*/ 20 w 2340"/>
                <a:gd name="T37" fmla="*/ 1614 h 1666"/>
                <a:gd name="T38" fmla="*/ 52 w 2340"/>
                <a:gd name="T39" fmla="*/ 1646 h 1666"/>
                <a:gd name="T40" fmla="*/ 92 w 2340"/>
                <a:gd name="T41" fmla="*/ 1664 h 1666"/>
                <a:gd name="T42" fmla="*/ 2224 w 2340"/>
                <a:gd name="T43" fmla="*/ 1666 h 1666"/>
                <a:gd name="T44" fmla="*/ 2248 w 2340"/>
                <a:gd name="T45" fmla="*/ 1664 h 1666"/>
                <a:gd name="T46" fmla="*/ 2290 w 2340"/>
                <a:gd name="T47" fmla="*/ 1646 h 1666"/>
                <a:gd name="T48" fmla="*/ 2320 w 2340"/>
                <a:gd name="T49" fmla="*/ 1614 h 1666"/>
                <a:gd name="T50" fmla="*/ 2338 w 2340"/>
                <a:gd name="T51" fmla="*/ 1574 h 1666"/>
                <a:gd name="T52" fmla="*/ 2340 w 2340"/>
                <a:gd name="T53" fmla="*/ 1414 h 1666"/>
                <a:gd name="T54" fmla="*/ 2080 w 2340"/>
                <a:gd name="T55" fmla="*/ 1202 h 1666"/>
                <a:gd name="T56" fmla="*/ 2340 w 2340"/>
                <a:gd name="T57" fmla="*/ 940 h 1666"/>
                <a:gd name="T58" fmla="*/ 2080 w 2340"/>
                <a:gd name="T59" fmla="*/ 726 h 1666"/>
                <a:gd name="T60" fmla="*/ 2340 w 2340"/>
                <a:gd name="T61" fmla="*/ 466 h 1666"/>
                <a:gd name="T62" fmla="*/ 2080 w 2340"/>
                <a:gd name="T63" fmla="*/ 252 h 1666"/>
                <a:gd name="T64" fmla="*/ 940 w 2340"/>
                <a:gd name="T65" fmla="*/ 1242 h 1666"/>
                <a:gd name="T66" fmla="*/ 1494 w 2340"/>
                <a:gd name="T67" fmla="*/ 886 h 166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340"/>
                <a:gd name="T103" fmla="*/ 0 h 1666"/>
                <a:gd name="T104" fmla="*/ 2340 w 2340"/>
                <a:gd name="T105" fmla="*/ 1666 h 166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340" h="1666">
                  <a:moveTo>
                    <a:pt x="2340" y="252"/>
                  </a:moveTo>
                  <a:lnTo>
                    <a:pt x="2340" y="116"/>
                  </a:lnTo>
                  <a:lnTo>
                    <a:pt x="2340" y="116"/>
                  </a:lnTo>
                  <a:lnTo>
                    <a:pt x="2338" y="92"/>
                  </a:lnTo>
                  <a:lnTo>
                    <a:pt x="2332" y="72"/>
                  </a:lnTo>
                  <a:lnTo>
                    <a:pt x="2320" y="52"/>
                  </a:lnTo>
                  <a:lnTo>
                    <a:pt x="2306" y="34"/>
                  </a:lnTo>
                  <a:lnTo>
                    <a:pt x="2290" y="20"/>
                  </a:lnTo>
                  <a:lnTo>
                    <a:pt x="2270" y="10"/>
                  </a:lnTo>
                  <a:lnTo>
                    <a:pt x="2248" y="4"/>
                  </a:lnTo>
                  <a:lnTo>
                    <a:pt x="2224" y="0"/>
                  </a:lnTo>
                  <a:lnTo>
                    <a:pt x="116" y="0"/>
                  </a:lnTo>
                  <a:lnTo>
                    <a:pt x="116" y="0"/>
                  </a:lnTo>
                  <a:lnTo>
                    <a:pt x="92" y="4"/>
                  </a:lnTo>
                  <a:lnTo>
                    <a:pt x="70" y="10"/>
                  </a:lnTo>
                  <a:lnTo>
                    <a:pt x="52" y="20"/>
                  </a:lnTo>
                  <a:lnTo>
                    <a:pt x="34" y="34"/>
                  </a:lnTo>
                  <a:lnTo>
                    <a:pt x="20" y="52"/>
                  </a:lnTo>
                  <a:lnTo>
                    <a:pt x="10" y="72"/>
                  </a:lnTo>
                  <a:lnTo>
                    <a:pt x="2" y="92"/>
                  </a:lnTo>
                  <a:lnTo>
                    <a:pt x="0" y="116"/>
                  </a:lnTo>
                  <a:lnTo>
                    <a:pt x="0" y="252"/>
                  </a:lnTo>
                  <a:lnTo>
                    <a:pt x="260" y="252"/>
                  </a:lnTo>
                  <a:lnTo>
                    <a:pt x="260" y="466"/>
                  </a:lnTo>
                  <a:lnTo>
                    <a:pt x="0" y="466"/>
                  </a:lnTo>
                  <a:lnTo>
                    <a:pt x="0" y="726"/>
                  </a:lnTo>
                  <a:lnTo>
                    <a:pt x="260" y="726"/>
                  </a:lnTo>
                  <a:lnTo>
                    <a:pt x="260" y="940"/>
                  </a:lnTo>
                  <a:lnTo>
                    <a:pt x="0" y="940"/>
                  </a:lnTo>
                  <a:lnTo>
                    <a:pt x="0" y="1202"/>
                  </a:lnTo>
                  <a:lnTo>
                    <a:pt x="260" y="1202"/>
                  </a:lnTo>
                  <a:lnTo>
                    <a:pt x="260" y="1414"/>
                  </a:lnTo>
                  <a:lnTo>
                    <a:pt x="0" y="1414"/>
                  </a:lnTo>
                  <a:lnTo>
                    <a:pt x="0" y="1550"/>
                  </a:lnTo>
                  <a:lnTo>
                    <a:pt x="0" y="1550"/>
                  </a:lnTo>
                  <a:lnTo>
                    <a:pt x="2" y="1574"/>
                  </a:lnTo>
                  <a:lnTo>
                    <a:pt x="10" y="1596"/>
                  </a:lnTo>
                  <a:lnTo>
                    <a:pt x="20" y="1614"/>
                  </a:lnTo>
                  <a:lnTo>
                    <a:pt x="34" y="1632"/>
                  </a:lnTo>
                  <a:lnTo>
                    <a:pt x="52" y="1646"/>
                  </a:lnTo>
                  <a:lnTo>
                    <a:pt x="70" y="1656"/>
                  </a:lnTo>
                  <a:lnTo>
                    <a:pt x="92" y="1664"/>
                  </a:lnTo>
                  <a:lnTo>
                    <a:pt x="116" y="1666"/>
                  </a:lnTo>
                  <a:lnTo>
                    <a:pt x="2224" y="1666"/>
                  </a:lnTo>
                  <a:lnTo>
                    <a:pt x="2224" y="1666"/>
                  </a:lnTo>
                  <a:lnTo>
                    <a:pt x="2248" y="1664"/>
                  </a:lnTo>
                  <a:lnTo>
                    <a:pt x="2270" y="1656"/>
                  </a:lnTo>
                  <a:lnTo>
                    <a:pt x="2290" y="1646"/>
                  </a:lnTo>
                  <a:lnTo>
                    <a:pt x="2306" y="1632"/>
                  </a:lnTo>
                  <a:lnTo>
                    <a:pt x="2320" y="1614"/>
                  </a:lnTo>
                  <a:lnTo>
                    <a:pt x="2332" y="1596"/>
                  </a:lnTo>
                  <a:lnTo>
                    <a:pt x="2338" y="1574"/>
                  </a:lnTo>
                  <a:lnTo>
                    <a:pt x="2340" y="1550"/>
                  </a:lnTo>
                  <a:lnTo>
                    <a:pt x="2340" y="1414"/>
                  </a:lnTo>
                  <a:lnTo>
                    <a:pt x="2080" y="1414"/>
                  </a:lnTo>
                  <a:lnTo>
                    <a:pt x="2080" y="1202"/>
                  </a:lnTo>
                  <a:lnTo>
                    <a:pt x="2340" y="1202"/>
                  </a:lnTo>
                  <a:lnTo>
                    <a:pt x="2340" y="940"/>
                  </a:lnTo>
                  <a:lnTo>
                    <a:pt x="2080" y="940"/>
                  </a:lnTo>
                  <a:lnTo>
                    <a:pt x="2080" y="726"/>
                  </a:lnTo>
                  <a:lnTo>
                    <a:pt x="2340" y="726"/>
                  </a:lnTo>
                  <a:lnTo>
                    <a:pt x="2340" y="466"/>
                  </a:lnTo>
                  <a:lnTo>
                    <a:pt x="2080" y="466"/>
                  </a:lnTo>
                  <a:lnTo>
                    <a:pt x="2080" y="252"/>
                  </a:lnTo>
                  <a:lnTo>
                    <a:pt x="2340" y="252"/>
                  </a:lnTo>
                  <a:close/>
                  <a:moveTo>
                    <a:pt x="940" y="1242"/>
                  </a:moveTo>
                  <a:lnTo>
                    <a:pt x="940" y="528"/>
                  </a:lnTo>
                  <a:lnTo>
                    <a:pt x="1494" y="886"/>
                  </a:lnTo>
                  <a:lnTo>
                    <a:pt x="940" y="1242"/>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F05A3C"/>
                </a:solidFill>
                <a:latin typeface="微软雅黑 Light" charset="-122"/>
                <a:ea typeface="微软雅黑 Light" charset="-122"/>
                <a:sym typeface="微软雅黑 Light" charset="-122"/>
              </a:endParaRPr>
            </a:p>
          </p:txBody>
        </p:sp>
      </p:grpSp>
      <p:grpSp>
        <p:nvGrpSpPr>
          <p:cNvPr id="10" name="组合 71">
            <a:extLst>
              <a:ext uri="{FF2B5EF4-FFF2-40B4-BE49-F238E27FC236}">
                <a16:creationId xmlns:a16="http://schemas.microsoft.com/office/drawing/2014/main" id="{04CE9764-06C8-4CBD-BFEB-E7D1A217A605}"/>
              </a:ext>
            </a:extLst>
          </p:cNvPr>
          <p:cNvGrpSpPr>
            <a:grpSpLocks/>
          </p:cNvGrpSpPr>
          <p:nvPr/>
        </p:nvGrpSpPr>
        <p:grpSpPr bwMode="auto">
          <a:xfrm>
            <a:off x="823787" y="3764676"/>
            <a:ext cx="669925" cy="669925"/>
            <a:chOff x="0" y="0"/>
            <a:chExt cx="502920" cy="502920"/>
          </a:xfrm>
        </p:grpSpPr>
        <p:sp>
          <p:nvSpPr>
            <p:cNvPr id="11" name="椭圆 72">
              <a:extLst>
                <a:ext uri="{FF2B5EF4-FFF2-40B4-BE49-F238E27FC236}">
                  <a16:creationId xmlns:a16="http://schemas.microsoft.com/office/drawing/2014/main" id="{90AD9C93-E4C2-4E69-8766-9C8E2351889D}"/>
                </a:ext>
              </a:extLst>
            </p:cNvPr>
            <p:cNvSpPr>
              <a:spLocks noChangeArrowheads="1"/>
            </p:cNvSpPr>
            <p:nvPr/>
          </p:nvSpPr>
          <p:spPr bwMode="auto">
            <a:xfrm>
              <a:off x="0" y="0"/>
              <a:ext cx="502920" cy="502920"/>
            </a:xfrm>
            <a:prstGeom prst="ellipse">
              <a:avLst/>
            </a:prstGeom>
            <a:solidFill>
              <a:srgbClr val="616161"/>
            </a:solidFill>
            <a:ln>
              <a:noFill/>
            </a:ln>
            <a:extLst>
              <a:ext uri="{91240B29-F687-4F45-9708-019B960494DF}">
                <a14:hiddenLine xmlns:a14="http://schemas.microsoft.com/office/drawing/2010/main" w="19050" cap="flat" cmpd="sng">
                  <a:solidFill>
                    <a:srgbClr val="5D4976"/>
                  </a:solidFill>
                  <a:bevel/>
                  <a:headEnd/>
                  <a:tailEnd/>
                </a14:hiddenLine>
              </a:ext>
            </a:extLst>
          </p:spPr>
          <p:txBody>
            <a:bodyPr anchor="ctr"/>
            <a:lstStyle/>
            <a:p>
              <a:pPr algn="ctr"/>
              <a:endParaRPr lang="zh-CN" altLang="zh-CN" dirty="0">
                <a:solidFill>
                  <a:srgbClr val="F05A3C"/>
                </a:solidFill>
                <a:ea typeface="微软雅黑 Light" panose="020B0502040204020203" pitchFamily="34" charset="-122"/>
              </a:endParaRPr>
            </a:p>
          </p:txBody>
        </p:sp>
        <p:grpSp>
          <p:nvGrpSpPr>
            <p:cNvPr id="12" name="组合 73">
              <a:extLst>
                <a:ext uri="{FF2B5EF4-FFF2-40B4-BE49-F238E27FC236}">
                  <a16:creationId xmlns:a16="http://schemas.microsoft.com/office/drawing/2014/main" id="{DB1C3A9A-B944-4F74-A80A-350E040C4EFA}"/>
                </a:ext>
              </a:extLst>
            </p:cNvPr>
            <p:cNvGrpSpPr>
              <a:grpSpLocks/>
            </p:cNvGrpSpPr>
            <p:nvPr/>
          </p:nvGrpSpPr>
          <p:grpSpPr bwMode="auto">
            <a:xfrm>
              <a:off x="70575" y="154647"/>
              <a:ext cx="333193" cy="241256"/>
              <a:chOff x="0" y="0"/>
              <a:chExt cx="3336925" cy="2416175"/>
            </a:xfrm>
          </p:grpSpPr>
          <p:sp>
            <p:nvSpPr>
              <p:cNvPr id="13" name="Freeform 15">
                <a:extLst>
                  <a:ext uri="{FF2B5EF4-FFF2-40B4-BE49-F238E27FC236}">
                    <a16:creationId xmlns:a16="http://schemas.microsoft.com/office/drawing/2014/main" id="{8A440455-918A-4172-B819-08B33880749D}"/>
                  </a:ext>
                </a:extLst>
              </p:cNvPr>
              <p:cNvSpPr>
                <a:spLocks noChangeArrowheads="1"/>
              </p:cNvSpPr>
              <p:nvPr/>
            </p:nvSpPr>
            <p:spPr bwMode="auto">
              <a:xfrm>
                <a:off x="0" y="0"/>
                <a:ext cx="3136900" cy="1635125"/>
              </a:xfrm>
              <a:custGeom>
                <a:avLst/>
                <a:gdLst>
                  <a:gd name="T0" fmla="*/ 1976 w 1976"/>
                  <a:gd name="T1" fmla="*/ 1030 h 1030"/>
                  <a:gd name="T2" fmla="*/ 628 w 1976"/>
                  <a:gd name="T3" fmla="*/ 1030 h 1030"/>
                  <a:gd name="T4" fmla="*/ 310 w 1976"/>
                  <a:gd name="T5" fmla="*/ 186 h 1030"/>
                  <a:gd name="T6" fmla="*/ 136 w 1976"/>
                  <a:gd name="T7" fmla="*/ 266 h 1030"/>
                  <a:gd name="T8" fmla="*/ 0 w 1976"/>
                  <a:gd name="T9" fmla="*/ 56 h 1030"/>
                  <a:gd name="T10" fmla="*/ 414 w 1976"/>
                  <a:gd name="T11" fmla="*/ 0 h 1030"/>
                  <a:gd name="T12" fmla="*/ 744 w 1976"/>
                  <a:gd name="T13" fmla="*/ 872 h 1030"/>
                  <a:gd name="T14" fmla="*/ 1976 w 1976"/>
                  <a:gd name="T15" fmla="*/ 872 h 1030"/>
                  <a:gd name="T16" fmla="*/ 1976 w 1976"/>
                  <a:gd name="T17" fmla="*/ 1030 h 10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76"/>
                  <a:gd name="T28" fmla="*/ 0 h 1030"/>
                  <a:gd name="T29" fmla="*/ 1976 w 1976"/>
                  <a:gd name="T30" fmla="*/ 1030 h 10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76" h="1030">
                    <a:moveTo>
                      <a:pt x="1976" y="1030"/>
                    </a:moveTo>
                    <a:lnTo>
                      <a:pt x="628" y="1030"/>
                    </a:lnTo>
                    <a:lnTo>
                      <a:pt x="310" y="186"/>
                    </a:lnTo>
                    <a:lnTo>
                      <a:pt x="136" y="266"/>
                    </a:lnTo>
                    <a:lnTo>
                      <a:pt x="0" y="56"/>
                    </a:lnTo>
                    <a:lnTo>
                      <a:pt x="414" y="0"/>
                    </a:lnTo>
                    <a:lnTo>
                      <a:pt x="744" y="872"/>
                    </a:lnTo>
                    <a:lnTo>
                      <a:pt x="1976" y="872"/>
                    </a:lnTo>
                    <a:lnTo>
                      <a:pt x="1976" y="1030"/>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F05A3C"/>
                  </a:solidFill>
                  <a:latin typeface="微软雅黑 Light" charset="-122"/>
                  <a:ea typeface="微软雅黑 Light" charset="-122"/>
                  <a:sym typeface="微软雅黑 Light" charset="-122"/>
                </a:endParaRPr>
              </a:p>
            </p:txBody>
          </p:sp>
          <p:sp>
            <p:nvSpPr>
              <p:cNvPr id="14" name="Freeform 16">
                <a:extLst>
                  <a:ext uri="{FF2B5EF4-FFF2-40B4-BE49-F238E27FC236}">
                    <a16:creationId xmlns:a16="http://schemas.microsoft.com/office/drawing/2014/main" id="{5BB3C000-8146-45FC-B4F9-D522CD5F1C10}"/>
                  </a:ext>
                </a:extLst>
              </p:cNvPr>
              <p:cNvSpPr>
                <a:spLocks noChangeArrowheads="1"/>
              </p:cNvSpPr>
              <p:nvPr/>
            </p:nvSpPr>
            <p:spPr bwMode="auto">
              <a:xfrm>
                <a:off x="889000" y="0"/>
                <a:ext cx="2447925" cy="1635125"/>
              </a:xfrm>
              <a:custGeom>
                <a:avLst/>
                <a:gdLst>
                  <a:gd name="T0" fmla="*/ 1542 w 1542"/>
                  <a:gd name="T1" fmla="*/ 1030 h 1030"/>
                  <a:gd name="T2" fmla="*/ 1386 w 1542"/>
                  <a:gd name="T3" fmla="*/ 1030 h 1030"/>
                  <a:gd name="T4" fmla="*/ 1386 w 1542"/>
                  <a:gd name="T5" fmla="*/ 156 h 1030"/>
                  <a:gd name="T6" fmla="*/ 252 w 1542"/>
                  <a:gd name="T7" fmla="*/ 156 h 1030"/>
                  <a:gd name="T8" fmla="*/ 442 w 1542"/>
                  <a:gd name="T9" fmla="*/ 532 h 1030"/>
                  <a:gd name="T10" fmla="*/ 1320 w 1542"/>
                  <a:gd name="T11" fmla="*/ 532 h 1030"/>
                  <a:gd name="T12" fmla="*/ 1320 w 1542"/>
                  <a:gd name="T13" fmla="*/ 690 h 1030"/>
                  <a:gd name="T14" fmla="*/ 346 w 1542"/>
                  <a:gd name="T15" fmla="*/ 690 h 1030"/>
                  <a:gd name="T16" fmla="*/ 0 w 1542"/>
                  <a:gd name="T17" fmla="*/ 0 h 1030"/>
                  <a:gd name="T18" fmla="*/ 1542 w 1542"/>
                  <a:gd name="T19" fmla="*/ 0 h 1030"/>
                  <a:gd name="T20" fmla="*/ 1542 w 1542"/>
                  <a:gd name="T21" fmla="*/ 1030 h 10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42"/>
                  <a:gd name="T34" fmla="*/ 0 h 1030"/>
                  <a:gd name="T35" fmla="*/ 1542 w 1542"/>
                  <a:gd name="T36" fmla="*/ 1030 h 10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42" h="1030">
                    <a:moveTo>
                      <a:pt x="1542" y="1030"/>
                    </a:moveTo>
                    <a:lnTo>
                      <a:pt x="1386" y="1030"/>
                    </a:lnTo>
                    <a:lnTo>
                      <a:pt x="1386" y="156"/>
                    </a:lnTo>
                    <a:lnTo>
                      <a:pt x="252" y="156"/>
                    </a:lnTo>
                    <a:lnTo>
                      <a:pt x="442" y="532"/>
                    </a:lnTo>
                    <a:lnTo>
                      <a:pt x="1320" y="532"/>
                    </a:lnTo>
                    <a:lnTo>
                      <a:pt x="1320" y="690"/>
                    </a:lnTo>
                    <a:lnTo>
                      <a:pt x="346" y="690"/>
                    </a:lnTo>
                    <a:lnTo>
                      <a:pt x="0" y="0"/>
                    </a:lnTo>
                    <a:lnTo>
                      <a:pt x="1542" y="0"/>
                    </a:lnTo>
                    <a:lnTo>
                      <a:pt x="1542" y="1030"/>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F05A3C"/>
                  </a:solidFill>
                  <a:latin typeface="微软雅黑 Light" charset="-122"/>
                  <a:ea typeface="微软雅黑 Light" charset="-122"/>
                  <a:sym typeface="微软雅黑 Light" charset="-122"/>
                </a:endParaRPr>
              </a:p>
            </p:txBody>
          </p:sp>
          <p:sp>
            <p:nvSpPr>
              <p:cNvPr id="15" name="Freeform 17">
                <a:extLst>
                  <a:ext uri="{FF2B5EF4-FFF2-40B4-BE49-F238E27FC236}">
                    <a16:creationId xmlns:a16="http://schemas.microsoft.com/office/drawing/2014/main" id="{648ECC7F-7E84-46D3-A1E0-9FCD18A9FCC5}"/>
                  </a:ext>
                </a:extLst>
              </p:cNvPr>
              <p:cNvSpPr>
                <a:spLocks noChangeArrowheads="1"/>
              </p:cNvSpPr>
              <p:nvPr/>
            </p:nvSpPr>
            <p:spPr bwMode="auto">
              <a:xfrm>
                <a:off x="1235075" y="1774825"/>
                <a:ext cx="644525" cy="641350"/>
              </a:xfrm>
              <a:custGeom>
                <a:avLst/>
                <a:gdLst>
                  <a:gd name="T0" fmla="*/ 202 w 406"/>
                  <a:gd name="T1" fmla="*/ 404 h 404"/>
                  <a:gd name="T2" fmla="*/ 162 w 406"/>
                  <a:gd name="T3" fmla="*/ 400 h 404"/>
                  <a:gd name="T4" fmla="*/ 124 w 406"/>
                  <a:gd name="T5" fmla="*/ 388 h 404"/>
                  <a:gd name="T6" fmla="*/ 90 w 406"/>
                  <a:gd name="T7" fmla="*/ 370 h 404"/>
                  <a:gd name="T8" fmla="*/ 58 w 406"/>
                  <a:gd name="T9" fmla="*/ 346 h 404"/>
                  <a:gd name="T10" fmla="*/ 34 w 406"/>
                  <a:gd name="T11" fmla="*/ 316 h 404"/>
                  <a:gd name="T12" fmla="*/ 16 w 406"/>
                  <a:gd name="T13" fmla="*/ 280 h 404"/>
                  <a:gd name="T14" fmla="*/ 4 w 406"/>
                  <a:gd name="T15" fmla="*/ 242 h 404"/>
                  <a:gd name="T16" fmla="*/ 0 w 406"/>
                  <a:gd name="T17" fmla="*/ 202 h 404"/>
                  <a:gd name="T18" fmla="*/ 0 w 406"/>
                  <a:gd name="T19" fmla="*/ 182 h 404"/>
                  <a:gd name="T20" fmla="*/ 8 w 406"/>
                  <a:gd name="T21" fmla="*/ 142 h 404"/>
                  <a:gd name="T22" fmla="*/ 24 w 406"/>
                  <a:gd name="T23" fmla="*/ 106 h 404"/>
                  <a:gd name="T24" fmla="*/ 46 w 406"/>
                  <a:gd name="T25" fmla="*/ 74 h 404"/>
                  <a:gd name="T26" fmla="*/ 74 w 406"/>
                  <a:gd name="T27" fmla="*/ 46 h 404"/>
                  <a:gd name="T28" fmla="*/ 106 w 406"/>
                  <a:gd name="T29" fmla="*/ 24 h 404"/>
                  <a:gd name="T30" fmla="*/ 142 w 406"/>
                  <a:gd name="T31" fmla="*/ 8 h 404"/>
                  <a:gd name="T32" fmla="*/ 182 w 406"/>
                  <a:gd name="T33" fmla="*/ 0 h 404"/>
                  <a:gd name="T34" fmla="*/ 202 w 406"/>
                  <a:gd name="T35" fmla="*/ 0 h 404"/>
                  <a:gd name="T36" fmla="*/ 244 w 406"/>
                  <a:gd name="T37" fmla="*/ 4 h 404"/>
                  <a:gd name="T38" fmla="*/ 282 w 406"/>
                  <a:gd name="T39" fmla="*/ 16 h 404"/>
                  <a:gd name="T40" fmla="*/ 316 w 406"/>
                  <a:gd name="T41" fmla="*/ 34 h 404"/>
                  <a:gd name="T42" fmla="*/ 346 w 406"/>
                  <a:gd name="T43" fmla="*/ 60 h 404"/>
                  <a:gd name="T44" fmla="*/ 370 w 406"/>
                  <a:gd name="T45" fmla="*/ 88 h 404"/>
                  <a:gd name="T46" fmla="*/ 390 w 406"/>
                  <a:gd name="T47" fmla="*/ 124 h 404"/>
                  <a:gd name="T48" fmla="*/ 402 w 406"/>
                  <a:gd name="T49" fmla="*/ 162 h 404"/>
                  <a:gd name="T50" fmla="*/ 406 w 406"/>
                  <a:gd name="T51" fmla="*/ 202 h 404"/>
                  <a:gd name="T52" fmla="*/ 404 w 406"/>
                  <a:gd name="T53" fmla="*/ 222 h 404"/>
                  <a:gd name="T54" fmla="*/ 396 w 406"/>
                  <a:gd name="T55" fmla="*/ 262 h 404"/>
                  <a:gd name="T56" fmla="*/ 380 w 406"/>
                  <a:gd name="T57" fmla="*/ 298 h 404"/>
                  <a:gd name="T58" fmla="*/ 360 w 406"/>
                  <a:gd name="T59" fmla="*/ 330 h 404"/>
                  <a:gd name="T60" fmla="*/ 332 w 406"/>
                  <a:gd name="T61" fmla="*/ 358 h 404"/>
                  <a:gd name="T62" fmla="*/ 300 w 406"/>
                  <a:gd name="T63" fmla="*/ 380 h 404"/>
                  <a:gd name="T64" fmla="*/ 262 w 406"/>
                  <a:gd name="T65" fmla="*/ 396 h 404"/>
                  <a:gd name="T66" fmla="*/ 224 w 406"/>
                  <a:gd name="T67" fmla="*/ 404 h 404"/>
                  <a:gd name="T68" fmla="*/ 202 w 406"/>
                  <a:gd name="T69" fmla="*/ 404 h 40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6"/>
                  <a:gd name="T106" fmla="*/ 0 h 404"/>
                  <a:gd name="T107" fmla="*/ 406 w 406"/>
                  <a:gd name="T108" fmla="*/ 404 h 40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6" h="404">
                    <a:moveTo>
                      <a:pt x="202" y="404"/>
                    </a:moveTo>
                    <a:lnTo>
                      <a:pt x="202" y="404"/>
                    </a:lnTo>
                    <a:lnTo>
                      <a:pt x="182" y="404"/>
                    </a:lnTo>
                    <a:lnTo>
                      <a:pt x="162" y="400"/>
                    </a:lnTo>
                    <a:lnTo>
                      <a:pt x="142" y="396"/>
                    </a:lnTo>
                    <a:lnTo>
                      <a:pt x="124" y="388"/>
                    </a:lnTo>
                    <a:lnTo>
                      <a:pt x="106" y="380"/>
                    </a:lnTo>
                    <a:lnTo>
                      <a:pt x="90" y="370"/>
                    </a:lnTo>
                    <a:lnTo>
                      <a:pt x="74" y="358"/>
                    </a:lnTo>
                    <a:lnTo>
                      <a:pt x="58" y="346"/>
                    </a:lnTo>
                    <a:lnTo>
                      <a:pt x="46" y="330"/>
                    </a:lnTo>
                    <a:lnTo>
                      <a:pt x="34" y="316"/>
                    </a:lnTo>
                    <a:lnTo>
                      <a:pt x="24" y="298"/>
                    </a:lnTo>
                    <a:lnTo>
                      <a:pt x="16" y="280"/>
                    </a:lnTo>
                    <a:lnTo>
                      <a:pt x="8" y="262"/>
                    </a:lnTo>
                    <a:lnTo>
                      <a:pt x="4" y="242"/>
                    </a:lnTo>
                    <a:lnTo>
                      <a:pt x="0" y="222"/>
                    </a:lnTo>
                    <a:lnTo>
                      <a:pt x="0" y="202"/>
                    </a:lnTo>
                    <a:lnTo>
                      <a:pt x="0" y="202"/>
                    </a:lnTo>
                    <a:lnTo>
                      <a:pt x="0" y="182"/>
                    </a:lnTo>
                    <a:lnTo>
                      <a:pt x="4" y="162"/>
                    </a:lnTo>
                    <a:lnTo>
                      <a:pt x="8" y="142"/>
                    </a:lnTo>
                    <a:lnTo>
                      <a:pt x="16" y="124"/>
                    </a:lnTo>
                    <a:lnTo>
                      <a:pt x="24" y="106"/>
                    </a:lnTo>
                    <a:lnTo>
                      <a:pt x="34" y="88"/>
                    </a:lnTo>
                    <a:lnTo>
                      <a:pt x="46" y="74"/>
                    </a:lnTo>
                    <a:lnTo>
                      <a:pt x="58" y="60"/>
                    </a:lnTo>
                    <a:lnTo>
                      <a:pt x="74" y="46"/>
                    </a:lnTo>
                    <a:lnTo>
                      <a:pt x="90" y="34"/>
                    </a:lnTo>
                    <a:lnTo>
                      <a:pt x="106" y="24"/>
                    </a:lnTo>
                    <a:lnTo>
                      <a:pt x="124" y="16"/>
                    </a:lnTo>
                    <a:lnTo>
                      <a:pt x="142" y="8"/>
                    </a:lnTo>
                    <a:lnTo>
                      <a:pt x="162" y="4"/>
                    </a:lnTo>
                    <a:lnTo>
                      <a:pt x="182" y="0"/>
                    </a:lnTo>
                    <a:lnTo>
                      <a:pt x="202" y="0"/>
                    </a:lnTo>
                    <a:lnTo>
                      <a:pt x="202" y="0"/>
                    </a:lnTo>
                    <a:lnTo>
                      <a:pt x="224" y="0"/>
                    </a:lnTo>
                    <a:lnTo>
                      <a:pt x="244" y="4"/>
                    </a:lnTo>
                    <a:lnTo>
                      <a:pt x="262" y="8"/>
                    </a:lnTo>
                    <a:lnTo>
                      <a:pt x="282" y="16"/>
                    </a:lnTo>
                    <a:lnTo>
                      <a:pt x="300" y="24"/>
                    </a:lnTo>
                    <a:lnTo>
                      <a:pt x="316" y="34"/>
                    </a:lnTo>
                    <a:lnTo>
                      <a:pt x="332" y="46"/>
                    </a:lnTo>
                    <a:lnTo>
                      <a:pt x="346" y="60"/>
                    </a:lnTo>
                    <a:lnTo>
                      <a:pt x="360" y="74"/>
                    </a:lnTo>
                    <a:lnTo>
                      <a:pt x="370" y="88"/>
                    </a:lnTo>
                    <a:lnTo>
                      <a:pt x="380" y="106"/>
                    </a:lnTo>
                    <a:lnTo>
                      <a:pt x="390" y="124"/>
                    </a:lnTo>
                    <a:lnTo>
                      <a:pt x="396" y="142"/>
                    </a:lnTo>
                    <a:lnTo>
                      <a:pt x="402" y="162"/>
                    </a:lnTo>
                    <a:lnTo>
                      <a:pt x="404" y="182"/>
                    </a:lnTo>
                    <a:lnTo>
                      <a:pt x="406" y="202"/>
                    </a:lnTo>
                    <a:lnTo>
                      <a:pt x="406" y="202"/>
                    </a:lnTo>
                    <a:lnTo>
                      <a:pt x="404" y="222"/>
                    </a:lnTo>
                    <a:lnTo>
                      <a:pt x="402" y="242"/>
                    </a:lnTo>
                    <a:lnTo>
                      <a:pt x="396" y="262"/>
                    </a:lnTo>
                    <a:lnTo>
                      <a:pt x="390" y="280"/>
                    </a:lnTo>
                    <a:lnTo>
                      <a:pt x="380" y="298"/>
                    </a:lnTo>
                    <a:lnTo>
                      <a:pt x="370" y="316"/>
                    </a:lnTo>
                    <a:lnTo>
                      <a:pt x="360" y="330"/>
                    </a:lnTo>
                    <a:lnTo>
                      <a:pt x="346" y="346"/>
                    </a:lnTo>
                    <a:lnTo>
                      <a:pt x="332" y="358"/>
                    </a:lnTo>
                    <a:lnTo>
                      <a:pt x="316" y="370"/>
                    </a:lnTo>
                    <a:lnTo>
                      <a:pt x="300" y="380"/>
                    </a:lnTo>
                    <a:lnTo>
                      <a:pt x="282" y="388"/>
                    </a:lnTo>
                    <a:lnTo>
                      <a:pt x="262" y="396"/>
                    </a:lnTo>
                    <a:lnTo>
                      <a:pt x="244" y="400"/>
                    </a:lnTo>
                    <a:lnTo>
                      <a:pt x="224" y="404"/>
                    </a:lnTo>
                    <a:lnTo>
                      <a:pt x="202" y="404"/>
                    </a:lnTo>
                    <a:lnTo>
                      <a:pt x="202" y="404"/>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F05A3C"/>
                  </a:solidFill>
                  <a:latin typeface="微软雅黑 Light" charset="-122"/>
                  <a:ea typeface="微软雅黑 Light" charset="-122"/>
                  <a:sym typeface="微软雅黑 Light" charset="-122"/>
                </a:endParaRPr>
              </a:p>
            </p:txBody>
          </p:sp>
          <p:sp>
            <p:nvSpPr>
              <p:cNvPr id="18" name="Freeform 18">
                <a:extLst>
                  <a:ext uri="{FF2B5EF4-FFF2-40B4-BE49-F238E27FC236}">
                    <a16:creationId xmlns:a16="http://schemas.microsoft.com/office/drawing/2014/main" id="{6EFB4567-18B9-4FAC-8858-02EC4062B2F9}"/>
                  </a:ext>
                </a:extLst>
              </p:cNvPr>
              <p:cNvSpPr>
                <a:spLocks noChangeArrowheads="1"/>
              </p:cNvSpPr>
              <p:nvPr/>
            </p:nvSpPr>
            <p:spPr bwMode="auto">
              <a:xfrm>
                <a:off x="2508250" y="1774825"/>
                <a:ext cx="644525" cy="641350"/>
              </a:xfrm>
              <a:custGeom>
                <a:avLst/>
                <a:gdLst>
                  <a:gd name="T0" fmla="*/ 202 w 406"/>
                  <a:gd name="T1" fmla="*/ 404 h 404"/>
                  <a:gd name="T2" fmla="*/ 162 w 406"/>
                  <a:gd name="T3" fmla="*/ 400 h 404"/>
                  <a:gd name="T4" fmla="*/ 124 w 406"/>
                  <a:gd name="T5" fmla="*/ 388 h 404"/>
                  <a:gd name="T6" fmla="*/ 88 w 406"/>
                  <a:gd name="T7" fmla="*/ 370 h 404"/>
                  <a:gd name="T8" fmla="*/ 58 w 406"/>
                  <a:gd name="T9" fmla="*/ 346 h 404"/>
                  <a:gd name="T10" fmla="*/ 34 w 406"/>
                  <a:gd name="T11" fmla="*/ 316 h 404"/>
                  <a:gd name="T12" fmla="*/ 16 w 406"/>
                  <a:gd name="T13" fmla="*/ 280 h 404"/>
                  <a:gd name="T14" fmla="*/ 4 w 406"/>
                  <a:gd name="T15" fmla="*/ 242 h 404"/>
                  <a:gd name="T16" fmla="*/ 0 w 406"/>
                  <a:gd name="T17" fmla="*/ 202 h 404"/>
                  <a:gd name="T18" fmla="*/ 0 w 406"/>
                  <a:gd name="T19" fmla="*/ 182 h 404"/>
                  <a:gd name="T20" fmla="*/ 8 w 406"/>
                  <a:gd name="T21" fmla="*/ 142 h 404"/>
                  <a:gd name="T22" fmla="*/ 24 w 406"/>
                  <a:gd name="T23" fmla="*/ 106 h 404"/>
                  <a:gd name="T24" fmla="*/ 46 w 406"/>
                  <a:gd name="T25" fmla="*/ 74 h 404"/>
                  <a:gd name="T26" fmla="*/ 74 w 406"/>
                  <a:gd name="T27" fmla="*/ 46 h 404"/>
                  <a:gd name="T28" fmla="*/ 106 w 406"/>
                  <a:gd name="T29" fmla="*/ 24 h 404"/>
                  <a:gd name="T30" fmla="*/ 142 w 406"/>
                  <a:gd name="T31" fmla="*/ 8 h 404"/>
                  <a:gd name="T32" fmla="*/ 182 w 406"/>
                  <a:gd name="T33" fmla="*/ 0 h 404"/>
                  <a:gd name="T34" fmla="*/ 202 w 406"/>
                  <a:gd name="T35" fmla="*/ 0 h 404"/>
                  <a:gd name="T36" fmla="*/ 244 w 406"/>
                  <a:gd name="T37" fmla="*/ 4 h 404"/>
                  <a:gd name="T38" fmla="*/ 282 w 406"/>
                  <a:gd name="T39" fmla="*/ 16 h 404"/>
                  <a:gd name="T40" fmla="*/ 316 w 406"/>
                  <a:gd name="T41" fmla="*/ 34 h 404"/>
                  <a:gd name="T42" fmla="*/ 346 w 406"/>
                  <a:gd name="T43" fmla="*/ 60 h 404"/>
                  <a:gd name="T44" fmla="*/ 370 w 406"/>
                  <a:gd name="T45" fmla="*/ 88 h 404"/>
                  <a:gd name="T46" fmla="*/ 390 w 406"/>
                  <a:gd name="T47" fmla="*/ 124 h 404"/>
                  <a:gd name="T48" fmla="*/ 402 w 406"/>
                  <a:gd name="T49" fmla="*/ 162 h 404"/>
                  <a:gd name="T50" fmla="*/ 406 w 406"/>
                  <a:gd name="T51" fmla="*/ 202 h 404"/>
                  <a:gd name="T52" fmla="*/ 404 w 406"/>
                  <a:gd name="T53" fmla="*/ 222 h 404"/>
                  <a:gd name="T54" fmla="*/ 396 w 406"/>
                  <a:gd name="T55" fmla="*/ 262 h 404"/>
                  <a:gd name="T56" fmla="*/ 380 w 406"/>
                  <a:gd name="T57" fmla="*/ 298 h 404"/>
                  <a:gd name="T58" fmla="*/ 358 w 406"/>
                  <a:gd name="T59" fmla="*/ 330 h 404"/>
                  <a:gd name="T60" fmla="*/ 332 w 406"/>
                  <a:gd name="T61" fmla="*/ 358 h 404"/>
                  <a:gd name="T62" fmla="*/ 298 w 406"/>
                  <a:gd name="T63" fmla="*/ 380 h 404"/>
                  <a:gd name="T64" fmla="*/ 262 w 406"/>
                  <a:gd name="T65" fmla="*/ 396 h 404"/>
                  <a:gd name="T66" fmla="*/ 224 w 406"/>
                  <a:gd name="T67" fmla="*/ 404 h 404"/>
                  <a:gd name="T68" fmla="*/ 202 w 406"/>
                  <a:gd name="T69" fmla="*/ 404 h 40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6"/>
                  <a:gd name="T106" fmla="*/ 0 h 404"/>
                  <a:gd name="T107" fmla="*/ 406 w 406"/>
                  <a:gd name="T108" fmla="*/ 404 h 40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6" h="404">
                    <a:moveTo>
                      <a:pt x="202" y="404"/>
                    </a:moveTo>
                    <a:lnTo>
                      <a:pt x="202" y="404"/>
                    </a:lnTo>
                    <a:lnTo>
                      <a:pt x="182" y="404"/>
                    </a:lnTo>
                    <a:lnTo>
                      <a:pt x="162" y="400"/>
                    </a:lnTo>
                    <a:lnTo>
                      <a:pt x="142" y="396"/>
                    </a:lnTo>
                    <a:lnTo>
                      <a:pt x="124" y="388"/>
                    </a:lnTo>
                    <a:lnTo>
                      <a:pt x="106" y="380"/>
                    </a:lnTo>
                    <a:lnTo>
                      <a:pt x="88" y="370"/>
                    </a:lnTo>
                    <a:lnTo>
                      <a:pt x="74" y="358"/>
                    </a:lnTo>
                    <a:lnTo>
                      <a:pt x="58" y="346"/>
                    </a:lnTo>
                    <a:lnTo>
                      <a:pt x="46" y="330"/>
                    </a:lnTo>
                    <a:lnTo>
                      <a:pt x="34" y="316"/>
                    </a:lnTo>
                    <a:lnTo>
                      <a:pt x="24" y="298"/>
                    </a:lnTo>
                    <a:lnTo>
                      <a:pt x="16" y="280"/>
                    </a:lnTo>
                    <a:lnTo>
                      <a:pt x="8" y="262"/>
                    </a:lnTo>
                    <a:lnTo>
                      <a:pt x="4" y="242"/>
                    </a:lnTo>
                    <a:lnTo>
                      <a:pt x="0" y="222"/>
                    </a:lnTo>
                    <a:lnTo>
                      <a:pt x="0" y="202"/>
                    </a:lnTo>
                    <a:lnTo>
                      <a:pt x="0" y="202"/>
                    </a:lnTo>
                    <a:lnTo>
                      <a:pt x="0" y="182"/>
                    </a:lnTo>
                    <a:lnTo>
                      <a:pt x="4" y="162"/>
                    </a:lnTo>
                    <a:lnTo>
                      <a:pt x="8" y="142"/>
                    </a:lnTo>
                    <a:lnTo>
                      <a:pt x="16" y="124"/>
                    </a:lnTo>
                    <a:lnTo>
                      <a:pt x="24" y="106"/>
                    </a:lnTo>
                    <a:lnTo>
                      <a:pt x="34" y="88"/>
                    </a:lnTo>
                    <a:lnTo>
                      <a:pt x="46" y="74"/>
                    </a:lnTo>
                    <a:lnTo>
                      <a:pt x="58" y="60"/>
                    </a:lnTo>
                    <a:lnTo>
                      <a:pt x="74" y="46"/>
                    </a:lnTo>
                    <a:lnTo>
                      <a:pt x="88" y="34"/>
                    </a:lnTo>
                    <a:lnTo>
                      <a:pt x="106" y="24"/>
                    </a:lnTo>
                    <a:lnTo>
                      <a:pt x="124" y="16"/>
                    </a:lnTo>
                    <a:lnTo>
                      <a:pt x="142" y="8"/>
                    </a:lnTo>
                    <a:lnTo>
                      <a:pt x="162" y="4"/>
                    </a:lnTo>
                    <a:lnTo>
                      <a:pt x="182" y="0"/>
                    </a:lnTo>
                    <a:lnTo>
                      <a:pt x="202" y="0"/>
                    </a:lnTo>
                    <a:lnTo>
                      <a:pt x="202" y="0"/>
                    </a:lnTo>
                    <a:lnTo>
                      <a:pt x="224" y="0"/>
                    </a:lnTo>
                    <a:lnTo>
                      <a:pt x="244" y="4"/>
                    </a:lnTo>
                    <a:lnTo>
                      <a:pt x="262" y="8"/>
                    </a:lnTo>
                    <a:lnTo>
                      <a:pt x="282" y="16"/>
                    </a:lnTo>
                    <a:lnTo>
                      <a:pt x="298" y="24"/>
                    </a:lnTo>
                    <a:lnTo>
                      <a:pt x="316" y="34"/>
                    </a:lnTo>
                    <a:lnTo>
                      <a:pt x="332" y="46"/>
                    </a:lnTo>
                    <a:lnTo>
                      <a:pt x="346" y="60"/>
                    </a:lnTo>
                    <a:lnTo>
                      <a:pt x="358" y="74"/>
                    </a:lnTo>
                    <a:lnTo>
                      <a:pt x="370" y="88"/>
                    </a:lnTo>
                    <a:lnTo>
                      <a:pt x="380" y="106"/>
                    </a:lnTo>
                    <a:lnTo>
                      <a:pt x="390" y="124"/>
                    </a:lnTo>
                    <a:lnTo>
                      <a:pt x="396" y="142"/>
                    </a:lnTo>
                    <a:lnTo>
                      <a:pt x="402" y="162"/>
                    </a:lnTo>
                    <a:lnTo>
                      <a:pt x="404" y="182"/>
                    </a:lnTo>
                    <a:lnTo>
                      <a:pt x="406" y="202"/>
                    </a:lnTo>
                    <a:lnTo>
                      <a:pt x="406" y="202"/>
                    </a:lnTo>
                    <a:lnTo>
                      <a:pt x="404" y="222"/>
                    </a:lnTo>
                    <a:lnTo>
                      <a:pt x="402" y="242"/>
                    </a:lnTo>
                    <a:lnTo>
                      <a:pt x="396" y="262"/>
                    </a:lnTo>
                    <a:lnTo>
                      <a:pt x="390" y="280"/>
                    </a:lnTo>
                    <a:lnTo>
                      <a:pt x="380" y="298"/>
                    </a:lnTo>
                    <a:lnTo>
                      <a:pt x="370" y="316"/>
                    </a:lnTo>
                    <a:lnTo>
                      <a:pt x="358" y="330"/>
                    </a:lnTo>
                    <a:lnTo>
                      <a:pt x="346" y="346"/>
                    </a:lnTo>
                    <a:lnTo>
                      <a:pt x="332" y="358"/>
                    </a:lnTo>
                    <a:lnTo>
                      <a:pt x="316" y="370"/>
                    </a:lnTo>
                    <a:lnTo>
                      <a:pt x="298" y="380"/>
                    </a:lnTo>
                    <a:lnTo>
                      <a:pt x="282" y="388"/>
                    </a:lnTo>
                    <a:lnTo>
                      <a:pt x="262" y="396"/>
                    </a:lnTo>
                    <a:lnTo>
                      <a:pt x="244" y="400"/>
                    </a:lnTo>
                    <a:lnTo>
                      <a:pt x="224" y="404"/>
                    </a:lnTo>
                    <a:lnTo>
                      <a:pt x="202" y="404"/>
                    </a:lnTo>
                    <a:lnTo>
                      <a:pt x="202" y="404"/>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F05A3C"/>
                  </a:solidFill>
                  <a:latin typeface="微软雅黑 Light" charset="-122"/>
                  <a:ea typeface="微软雅黑 Light" charset="-122"/>
                  <a:sym typeface="微软雅黑 Light" charset="-122"/>
                </a:endParaRPr>
              </a:p>
            </p:txBody>
          </p:sp>
        </p:grpSp>
      </p:grpSp>
      <p:grpSp>
        <p:nvGrpSpPr>
          <p:cNvPr id="19" name="组合 78">
            <a:extLst>
              <a:ext uri="{FF2B5EF4-FFF2-40B4-BE49-F238E27FC236}">
                <a16:creationId xmlns:a16="http://schemas.microsoft.com/office/drawing/2014/main" id="{F4AE7C9E-6759-48F1-8808-C2C996AC2A49}"/>
              </a:ext>
            </a:extLst>
          </p:cNvPr>
          <p:cNvGrpSpPr>
            <a:grpSpLocks/>
          </p:cNvGrpSpPr>
          <p:nvPr/>
        </p:nvGrpSpPr>
        <p:grpSpPr bwMode="auto">
          <a:xfrm>
            <a:off x="825925" y="2519605"/>
            <a:ext cx="668337" cy="668338"/>
            <a:chOff x="0" y="0"/>
            <a:chExt cx="502920" cy="502920"/>
          </a:xfrm>
        </p:grpSpPr>
        <p:sp>
          <p:nvSpPr>
            <p:cNvPr id="20" name="椭圆 79">
              <a:extLst>
                <a:ext uri="{FF2B5EF4-FFF2-40B4-BE49-F238E27FC236}">
                  <a16:creationId xmlns:a16="http://schemas.microsoft.com/office/drawing/2014/main" id="{31EE5F6D-D4A5-4DF4-B4A0-7665C6DFF900}"/>
                </a:ext>
              </a:extLst>
            </p:cNvPr>
            <p:cNvSpPr>
              <a:spLocks noChangeArrowheads="1"/>
            </p:cNvSpPr>
            <p:nvPr/>
          </p:nvSpPr>
          <p:spPr bwMode="auto">
            <a:xfrm>
              <a:off x="0" y="0"/>
              <a:ext cx="502920" cy="502920"/>
            </a:xfrm>
            <a:prstGeom prst="ellipse">
              <a:avLst/>
            </a:prstGeom>
            <a:solidFill>
              <a:srgbClr val="413B39"/>
            </a:solidFill>
            <a:ln>
              <a:noFill/>
            </a:ln>
            <a:extLst>
              <a:ext uri="{91240B29-F687-4F45-9708-019B960494DF}">
                <a14:hiddenLine xmlns:a14="http://schemas.microsoft.com/office/drawing/2010/main" w="19050" cap="flat" cmpd="sng">
                  <a:solidFill>
                    <a:srgbClr val="5D4976"/>
                  </a:solidFill>
                  <a:bevel/>
                  <a:headEnd/>
                  <a:tailEnd/>
                </a14:hiddenLine>
              </a:ext>
            </a:extLst>
          </p:spPr>
          <p:txBody>
            <a:bodyPr anchor="ctr"/>
            <a:lstStyle/>
            <a:p>
              <a:pPr algn="ctr"/>
              <a:endParaRPr lang="zh-CN" altLang="zh-CN" dirty="0">
                <a:solidFill>
                  <a:srgbClr val="F05A3C"/>
                </a:solidFill>
                <a:ea typeface="微软雅黑 Light" panose="020B0502040204020203" pitchFamily="34" charset="-122"/>
              </a:endParaRPr>
            </a:p>
          </p:txBody>
        </p:sp>
        <p:sp>
          <p:nvSpPr>
            <p:cNvPr id="21" name="Freeform 19">
              <a:extLst>
                <a:ext uri="{FF2B5EF4-FFF2-40B4-BE49-F238E27FC236}">
                  <a16:creationId xmlns:a16="http://schemas.microsoft.com/office/drawing/2014/main" id="{F5518C04-A5DD-421E-9A7D-D1A0CF56B44C}"/>
                </a:ext>
              </a:extLst>
            </p:cNvPr>
            <p:cNvSpPr>
              <a:spLocks noChangeArrowheads="1"/>
            </p:cNvSpPr>
            <p:nvPr/>
          </p:nvSpPr>
          <p:spPr bwMode="auto">
            <a:xfrm>
              <a:off x="120267" y="119932"/>
              <a:ext cx="262387" cy="263056"/>
            </a:xfrm>
            <a:custGeom>
              <a:avLst/>
              <a:gdLst>
                <a:gd name="T0" fmla="*/ 1448 w 1568"/>
                <a:gd name="T1" fmla="*/ 6 h 1572"/>
                <a:gd name="T2" fmla="*/ 1190 w 1568"/>
                <a:gd name="T3" fmla="*/ 20 h 1572"/>
                <a:gd name="T4" fmla="*/ 1312 w 1568"/>
                <a:gd name="T5" fmla="*/ 142 h 1572"/>
                <a:gd name="T6" fmla="*/ 0 w 1568"/>
                <a:gd name="T7" fmla="*/ 1446 h 1572"/>
                <a:gd name="T8" fmla="*/ 0 w 1568"/>
                <a:gd name="T9" fmla="*/ 1572 h 1572"/>
                <a:gd name="T10" fmla="*/ 390 w 1568"/>
                <a:gd name="T11" fmla="*/ 1572 h 1572"/>
                <a:gd name="T12" fmla="*/ 568 w 1568"/>
                <a:gd name="T13" fmla="*/ 1572 h 1572"/>
                <a:gd name="T14" fmla="*/ 1426 w 1568"/>
                <a:gd name="T15" fmla="*/ 1572 h 1572"/>
                <a:gd name="T16" fmla="*/ 1426 w 1568"/>
                <a:gd name="T17" fmla="*/ 1464 h 1572"/>
                <a:gd name="T18" fmla="*/ 1426 w 1568"/>
                <a:gd name="T19" fmla="*/ 1446 h 1572"/>
                <a:gd name="T20" fmla="*/ 1426 w 1568"/>
                <a:gd name="T21" fmla="*/ 648 h 1572"/>
                <a:gd name="T22" fmla="*/ 1426 w 1568"/>
                <a:gd name="T23" fmla="*/ 648 h 1572"/>
                <a:gd name="T24" fmla="*/ 1426 w 1568"/>
                <a:gd name="T25" fmla="*/ 524 h 1572"/>
                <a:gd name="T26" fmla="*/ 1384 w 1568"/>
                <a:gd name="T27" fmla="*/ 524 h 1572"/>
                <a:gd name="T28" fmla="*/ 1246 w 1568"/>
                <a:gd name="T29" fmla="*/ 648 h 1572"/>
                <a:gd name="T30" fmla="*/ 1244 w 1568"/>
                <a:gd name="T31" fmla="*/ 648 h 1572"/>
                <a:gd name="T32" fmla="*/ 1244 w 1568"/>
                <a:gd name="T33" fmla="*/ 1446 h 1572"/>
                <a:gd name="T34" fmla="*/ 1138 w 1568"/>
                <a:gd name="T35" fmla="*/ 1446 h 1572"/>
                <a:gd name="T36" fmla="*/ 1138 w 1568"/>
                <a:gd name="T37" fmla="*/ 896 h 1572"/>
                <a:gd name="T38" fmla="*/ 1138 w 1568"/>
                <a:gd name="T39" fmla="*/ 896 h 1572"/>
                <a:gd name="T40" fmla="*/ 1138 w 1568"/>
                <a:gd name="T41" fmla="*/ 772 h 1572"/>
                <a:gd name="T42" fmla="*/ 1096 w 1568"/>
                <a:gd name="T43" fmla="*/ 772 h 1572"/>
                <a:gd name="T44" fmla="*/ 956 w 1568"/>
                <a:gd name="T45" fmla="*/ 896 h 1572"/>
                <a:gd name="T46" fmla="*/ 956 w 1568"/>
                <a:gd name="T47" fmla="*/ 896 h 1572"/>
                <a:gd name="T48" fmla="*/ 956 w 1568"/>
                <a:gd name="T49" fmla="*/ 1446 h 1572"/>
                <a:gd name="T50" fmla="*/ 848 w 1568"/>
                <a:gd name="T51" fmla="*/ 1446 h 1572"/>
                <a:gd name="T52" fmla="*/ 848 w 1568"/>
                <a:gd name="T53" fmla="*/ 1192 h 1572"/>
                <a:gd name="T54" fmla="*/ 848 w 1568"/>
                <a:gd name="T55" fmla="*/ 1192 h 1572"/>
                <a:gd name="T56" fmla="*/ 848 w 1568"/>
                <a:gd name="T57" fmla="*/ 1068 h 1572"/>
                <a:gd name="T58" fmla="*/ 808 w 1568"/>
                <a:gd name="T59" fmla="*/ 1068 h 1572"/>
                <a:gd name="T60" fmla="*/ 668 w 1568"/>
                <a:gd name="T61" fmla="*/ 1192 h 1572"/>
                <a:gd name="T62" fmla="*/ 668 w 1568"/>
                <a:gd name="T63" fmla="*/ 1192 h 1572"/>
                <a:gd name="T64" fmla="*/ 668 w 1568"/>
                <a:gd name="T65" fmla="*/ 1446 h 1572"/>
                <a:gd name="T66" fmla="*/ 568 w 1568"/>
                <a:gd name="T67" fmla="*/ 1446 h 1572"/>
                <a:gd name="T68" fmla="*/ 568 w 1568"/>
                <a:gd name="T69" fmla="*/ 1334 h 1572"/>
                <a:gd name="T70" fmla="*/ 568 w 1568"/>
                <a:gd name="T71" fmla="*/ 1334 h 1572"/>
                <a:gd name="T72" fmla="*/ 568 w 1568"/>
                <a:gd name="T73" fmla="*/ 1320 h 1572"/>
                <a:gd name="T74" fmla="*/ 528 w 1568"/>
                <a:gd name="T75" fmla="*/ 1320 h 1572"/>
                <a:gd name="T76" fmla="*/ 514 w 1568"/>
                <a:gd name="T77" fmla="*/ 1334 h 1572"/>
                <a:gd name="T78" fmla="*/ 390 w 1568"/>
                <a:gd name="T79" fmla="*/ 1444 h 1572"/>
                <a:gd name="T80" fmla="*/ 390 w 1568"/>
                <a:gd name="T81" fmla="*/ 1446 h 1572"/>
                <a:gd name="T82" fmla="*/ 390 w 1568"/>
                <a:gd name="T83" fmla="*/ 1446 h 1572"/>
                <a:gd name="T84" fmla="*/ 390 w 1568"/>
                <a:gd name="T85" fmla="*/ 1446 h 1572"/>
                <a:gd name="T86" fmla="*/ 228 w 1568"/>
                <a:gd name="T87" fmla="*/ 1446 h 1572"/>
                <a:gd name="T88" fmla="*/ 370 w 1568"/>
                <a:gd name="T89" fmla="*/ 1306 h 1572"/>
                <a:gd name="T90" fmla="*/ 516 w 1568"/>
                <a:gd name="T91" fmla="*/ 1158 h 1572"/>
                <a:gd name="T92" fmla="*/ 614 w 1568"/>
                <a:gd name="T93" fmla="*/ 1060 h 1572"/>
                <a:gd name="T94" fmla="*/ 780 w 1568"/>
                <a:gd name="T95" fmla="*/ 894 h 1572"/>
                <a:gd name="T96" fmla="*/ 880 w 1568"/>
                <a:gd name="T97" fmla="*/ 796 h 1572"/>
                <a:gd name="T98" fmla="*/ 1044 w 1568"/>
                <a:gd name="T99" fmla="*/ 630 h 1572"/>
                <a:gd name="T100" fmla="*/ 1142 w 1568"/>
                <a:gd name="T101" fmla="*/ 532 h 1572"/>
                <a:gd name="T102" fmla="*/ 1308 w 1568"/>
                <a:gd name="T103" fmla="*/ 368 h 1572"/>
                <a:gd name="T104" fmla="*/ 1422 w 1568"/>
                <a:gd name="T105" fmla="*/ 252 h 1572"/>
                <a:gd name="T106" fmla="*/ 1546 w 1568"/>
                <a:gd name="T107" fmla="*/ 376 h 1572"/>
                <a:gd name="T108" fmla="*/ 1562 w 1568"/>
                <a:gd name="T109" fmla="*/ 166 h 1572"/>
                <a:gd name="T110" fmla="*/ 1568 w 1568"/>
                <a:gd name="T111" fmla="*/ 0 h 1572"/>
                <a:gd name="T112" fmla="*/ 1466 w 1568"/>
                <a:gd name="T113" fmla="*/ 6 h 1572"/>
                <a:gd name="T114" fmla="*/ 1448 w 1568"/>
                <a:gd name="T115" fmla="*/ 6 h 157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568"/>
                <a:gd name="T175" fmla="*/ 0 h 1572"/>
                <a:gd name="T176" fmla="*/ 1568 w 1568"/>
                <a:gd name="T177" fmla="*/ 1572 h 1572"/>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568" h="1572">
                  <a:moveTo>
                    <a:pt x="1448" y="6"/>
                  </a:moveTo>
                  <a:lnTo>
                    <a:pt x="1190" y="20"/>
                  </a:lnTo>
                  <a:lnTo>
                    <a:pt x="1312" y="142"/>
                  </a:lnTo>
                  <a:lnTo>
                    <a:pt x="0" y="1446"/>
                  </a:lnTo>
                  <a:lnTo>
                    <a:pt x="0" y="1572"/>
                  </a:lnTo>
                  <a:lnTo>
                    <a:pt x="390" y="1572"/>
                  </a:lnTo>
                  <a:lnTo>
                    <a:pt x="568" y="1572"/>
                  </a:lnTo>
                  <a:lnTo>
                    <a:pt x="1426" y="1572"/>
                  </a:lnTo>
                  <a:lnTo>
                    <a:pt x="1426" y="1464"/>
                  </a:lnTo>
                  <a:lnTo>
                    <a:pt x="1426" y="1446"/>
                  </a:lnTo>
                  <a:lnTo>
                    <a:pt x="1426" y="648"/>
                  </a:lnTo>
                  <a:lnTo>
                    <a:pt x="1426" y="648"/>
                  </a:lnTo>
                  <a:lnTo>
                    <a:pt x="1426" y="524"/>
                  </a:lnTo>
                  <a:lnTo>
                    <a:pt x="1384" y="524"/>
                  </a:lnTo>
                  <a:lnTo>
                    <a:pt x="1246" y="648"/>
                  </a:lnTo>
                  <a:lnTo>
                    <a:pt x="1244" y="648"/>
                  </a:lnTo>
                  <a:lnTo>
                    <a:pt x="1244" y="1446"/>
                  </a:lnTo>
                  <a:lnTo>
                    <a:pt x="1138" y="1446"/>
                  </a:lnTo>
                  <a:lnTo>
                    <a:pt x="1138" y="896"/>
                  </a:lnTo>
                  <a:lnTo>
                    <a:pt x="1138" y="896"/>
                  </a:lnTo>
                  <a:lnTo>
                    <a:pt x="1138" y="772"/>
                  </a:lnTo>
                  <a:lnTo>
                    <a:pt x="1096" y="772"/>
                  </a:lnTo>
                  <a:lnTo>
                    <a:pt x="956" y="896"/>
                  </a:lnTo>
                  <a:lnTo>
                    <a:pt x="956" y="896"/>
                  </a:lnTo>
                  <a:lnTo>
                    <a:pt x="956" y="1446"/>
                  </a:lnTo>
                  <a:lnTo>
                    <a:pt x="848" y="1446"/>
                  </a:lnTo>
                  <a:lnTo>
                    <a:pt x="848" y="1192"/>
                  </a:lnTo>
                  <a:lnTo>
                    <a:pt x="848" y="1192"/>
                  </a:lnTo>
                  <a:lnTo>
                    <a:pt x="848" y="1068"/>
                  </a:lnTo>
                  <a:lnTo>
                    <a:pt x="808" y="1068"/>
                  </a:lnTo>
                  <a:lnTo>
                    <a:pt x="668" y="1192"/>
                  </a:lnTo>
                  <a:lnTo>
                    <a:pt x="668" y="1192"/>
                  </a:lnTo>
                  <a:lnTo>
                    <a:pt x="668" y="1446"/>
                  </a:lnTo>
                  <a:lnTo>
                    <a:pt x="568" y="1446"/>
                  </a:lnTo>
                  <a:lnTo>
                    <a:pt x="568" y="1334"/>
                  </a:lnTo>
                  <a:lnTo>
                    <a:pt x="568" y="1334"/>
                  </a:lnTo>
                  <a:lnTo>
                    <a:pt x="568" y="1320"/>
                  </a:lnTo>
                  <a:lnTo>
                    <a:pt x="528" y="1320"/>
                  </a:lnTo>
                  <a:lnTo>
                    <a:pt x="514" y="1334"/>
                  </a:lnTo>
                  <a:lnTo>
                    <a:pt x="390" y="1444"/>
                  </a:lnTo>
                  <a:lnTo>
                    <a:pt x="390" y="1446"/>
                  </a:lnTo>
                  <a:lnTo>
                    <a:pt x="390" y="1446"/>
                  </a:lnTo>
                  <a:lnTo>
                    <a:pt x="390" y="1446"/>
                  </a:lnTo>
                  <a:lnTo>
                    <a:pt x="228" y="1446"/>
                  </a:lnTo>
                  <a:lnTo>
                    <a:pt x="370" y="1306"/>
                  </a:lnTo>
                  <a:lnTo>
                    <a:pt x="516" y="1158"/>
                  </a:lnTo>
                  <a:lnTo>
                    <a:pt x="614" y="1060"/>
                  </a:lnTo>
                  <a:lnTo>
                    <a:pt x="780" y="894"/>
                  </a:lnTo>
                  <a:lnTo>
                    <a:pt x="880" y="796"/>
                  </a:lnTo>
                  <a:lnTo>
                    <a:pt x="1044" y="630"/>
                  </a:lnTo>
                  <a:lnTo>
                    <a:pt x="1142" y="532"/>
                  </a:lnTo>
                  <a:lnTo>
                    <a:pt x="1308" y="368"/>
                  </a:lnTo>
                  <a:lnTo>
                    <a:pt x="1422" y="252"/>
                  </a:lnTo>
                  <a:lnTo>
                    <a:pt x="1546" y="376"/>
                  </a:lnTo>
                  <a:lnTo>
                    <a:pt x="1562" y="166"/>
                  </a:lnTo>
                  <a:lnTo>
                    <a:pt x="1568" y="0"/>
                  </a:lnTo>
                  <a:lnTo>
                    <a:pt x="1466" y="6"/>
                  </a:lnTo>
                  <a:lnTo>
                    <a:pt x="1448" y="6"/>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F05A3C"/>
                </a:solidFill>
                <a:latin typeface="微软雅黑 Light" charset="-122"/>
                <a:ea typeface="微软雅黑 Light" charset="-122"/>
                <a:sym typeface="微软雅黑 Light" charset="-122"/>
              </a:endParaRPr>
            </a:p>
          </p:txBody>
        </p:sp>
      </p:grpSp>
      <p:grpSp>
        <p:nvGrpSpPr>
          <p:cNvPr id="22" name="组合 81">
            <a:extLst>
              <a:ext uri="{FF2B5EF4-FFF2-40B4-BE49-F238E27FC236}">
                <a16:creationId xmlns:a16="http://schemas.microsoft.com/office/drawing/2014/main" id="{C0477109-8D50-4CB0-86F6-A3D8DC4FDFCD}"/>
              </a:ext>
            </a:extLst>
          </p:cNvPr>
          <p:cNvGrpSpPr>
            <a:grpSpLocks/>
          </p:cNvGrpSpPr>
          <p:nvPr/>
        </p:nvGrpSpPr>
        <p:grpSpPr bwMode="auto">
          <a:xfrm>
            <a:off x="823787" y="4973580"/>
            <a:ext cx="668337" cy="669925"/>
            <a:chOff x="0" y="0"/>
            <a:chExt cx="502920" cy="502920"/>
          </a:xfrm>
        </p:grpSpPr>
        <p:sp>
          <p:nvSpPr>
            <p:cNvPr id="23" name="椭圆 82">
              <a:extLst>
                <a:ext uri="{FF2B5EF4-FFF2-40B4-BE49-F238E27FC236}">
                  <a16:creationId xmlns:a16="http://schemas.microsoft.com/office/drawing/2014/main" id="{EE57DE43-43AA-4C8C-BC81-9AF7F59590F7}"/>
                </a:ext>
              </a:extLst>
            </p:cNvPr>
            <p:cNvSpPr>
              <a:spLocks noChangeArrowheads="1"/>
            </p:cNvSpPr>
            <p:nvPr/>
          </p:nvSpPr>
          <p:spPr bwMode="auto">
            <a:xfrm>
              <a:off x="0" y="0"/>
              <a:ext cx="502920" cy="502920"/>
            </a:xfrm>
            <a:prstGeom prst="ellipse">
              <a:avLst/>
            </a:prstGeom>
            <a:solidFill>
              <a:srgbClr val="D9D9D9"/>
            </a:solidFill>
            <a:ln>
              <a:noFill/>
            </a:ln>
            <a:extLst>
              <a:ext uri="{91240B29-F687-4F45-9708-019B960494DF}">
                <a14:hiddenLine xmlns:a14="http://schemas.microsoft.com/office/drawing/2010/main" w="19050" cap="flat" cmpd="sng">
                  <a:solidFill>
                    <a:srgbClr val="5D4976"/>
                  </a:solidFill>
                  <a:bevel/>
                  <a:headEnd/>
                  <a:tailEnd/>
                </a14:hiddenLine>
              </a:ext>
            </a:extLst>
          </p:spPr>
          <p:txBody>
            <a:bodyPr anchor="ctr"/>
            <a:lstStyle/>
            <a:p>
              <a:pPr algn="ctr"/>
              <a:endParaRPr lang="zh-CN" altLang="zh-CN" dirty="0">
                <a:solidFill>
                  <a:srgbClr val="F05A3C"/>
                </a:solidFill>
                <a:ea typeface="微软雅黑 Light" panose="020B0502040204020203" pitchFamily="34" charset="-122"/>
              </a:endParaRPr>
            </a:p>
          </p:txBody>
        </p:sp>
        <p:grpSp>
          <p:nvGrpSpPr>
            <p:cNvPr id="24" name="组合 83">
              <a:extLst>
                <a:ext uri="{FF2B5EF4-FFF2-40B4-BE49-F238E27FC236}">
                  <a16:creationId xmlns:a16="http://schemas.microsoft.com/office/drawing/2014/main" id="{6453BC9B-B9B5-4EC0-B729-4B211C70EE3B}"/>
                </a:ext>
              </a:extLst>
            </p:cNvPr>
            <p:cNvGrpSpPr>
              <a:grpSpLocks/>
            </p:cNvGrpSpPr>
            <p:nvPr/>
          </p:nvGrpSpPr>
          <p:grpSpPr bwMode="auto">
            <a:xfrm>
              <a:off x="63615" y="168960"/>
              <a:ext cx="375691" cy="165001"/>
              <a:chOff x="0" y="0"/>
              <a:chExt cx="4098925" cy="1800225"/>
            </a:xfrm>
          </p:grpSpPr>
          <p:sp>
            <p:nvSpPr>
              <p:cNvPr id="25" name="Freeform 7">
                <a:extLst>
                  <a:ext uri="{FF2B5EF4-FFF2-40B4-BE49-F238E27FC236}">
                    <a16:creationId xmlns:a16="http://schemas.microsoft.com/office/drawing/2014/main" id="{6D5AD289-B83B-4C8F-8BAB-B820BE03CC81}"/>
                  </a:ext>
                </a:extLst>
              </p:cNvPr>
              <p:cNvSpPr>
                <a:spLocks noChangeArrowheads="1"/>
              </p:cNvSpPr>
              <p:nvPr/>
            </p:nvSpPr>
            <p:spPr bwMode="auto">
              <a:xfrm>
                <a:off x="1320800" y="15875"/>
                <a:ext cx="2778125" cy="1206500"/>
              </a:xfrm>
              <a:custGeom>
                <a:avLst/>
                <a:gdLst>
                  <a:gd name="T0" fmla="*/ 1684 w 1750"/>
                  <a:gd name="T1" fmla="*/ 0 h 760"/>
                  <a:gd name="T2" fmla="*/ 66 w 1750"/>
                  <a:gd name="T3" fmla="*/ 0 h 760"/>
                  <a:gd name="T4" fmla="*/ 66 w 1750"/>
                  <a:gd name="T5" fmla="*/ 0 h 760"/>
                  <a:gd name="T6" fmla="*/ 54 w 1750"/>
                  <a:gd name="T7" fmla="*/ 2 h 760"/>
                  <a:gd name="T8" fmla="*/ 40 w 1750"/>
                  <a:gd name="T9" fmla="*/ 6 h 760"/>
                  <a:gd name="T10" fmla="*/ 30 w 1750"/>
                  <a:gd name="T11" fmla="*/ 12 h 760"/>
                  <a:gd name="T12" fmla="*/ 20 w 1750"/>
                  <a:gd name="T13" fmla="*/ 20 h 760"/>
                  <a:gd name="T14" fmla="*/ 12 w 1750"/>
                  <a:gd name="T15" fmla="*/ 30 h 760"/>
                  <a:gd name="T16" fmla="*/ 4 w 1750"/>
                  <a:gd name="T17" fmla="*/ 40 h 760"/>
                  <a:gd name="T18" fmla="*/ 2 w 1750"/>
                  <a:gd name="T19" fmla="*/ 52 h 760"/>
                  <a:gd name="T20" fmla="*/ 0 w 1750"/>
                  <a:gd name="T21" fmla="*/ 66 h 760"/>
                  <a:gd name="T22" fmla="*/ 0 w 1750"/>
                  <a:gd name="T23" fmla="*/ 694 h 760"/>
                  <a:gd name="T24" fmla="*/ 0 w 1750"/>
                  <a:gd name="T25" fmla="*/ 694 h 760"/>
                  <a:gd name="T26" fmla="*/ 2 w 1750"/>
                  <a:gd name="T27" fmla="*/ 708 h 760"/>
                  <a:gd name="T28" fmla="*/ 4 w 1750"/>
                  <a:gd name="T29" fmla="*/ 720 h 760"/>
                  <a:gd name="T30" fmla="*/ 12 w 1750"/>
                  <a:gd name="T31" fmla="*/ 730 h 760"/>
                  <a:gd name="T32" fmla="*/ 20 w 1750"/>
                  <a:gd name="T33" fmla="*/ 740 h 760"/>
                  <a:gd name="T34" fmla="*/ 30 w 1750"/>
                  <a:gd name="T35" fmla="*/ 748 h 760"/>
                  <a:gd name="T36" fmla="*/ 40 w 1750"/>
                  <a:gd name="T37" fmla="*/ 756 h 760"/>
                  <a:gd name="T38" fmla="*/ 54 w 1750"/>
                  <a:gd name="T39" fmla="*/ 758 h 760"/>
                  <a:gd name="T40" fmla="*/ 66 w 1750"/>
                  <a:gd name="T41" fmla="*/ 760 h 760"/>
                  <a:gd name="T42" fmla="*/ 1684 w 1750"/>
                  <a:gd name="T43" fmla="*/ 760 h 760"/>
                  <a:gd name="T44" fmla="*/ 1684 w 1750"/>
                  <a:gd name="T45" fmla="*/ 760 h 760"/>
                  <a:gd name="T46" fmla="*/ 1698 w 1750"/>
                  <a:gd name="T47" fmla="*/ 758 h 760"/>
                  <a:gd name="T48" fmla="*/ 1710 w 1750"/>
                  <a:gd name="T49" fmla="*/ 756 h 760"/>
                  <a:gd name="T50" fmla="*/ 1722 w 1750"/>
                  <a:gd name="T51" fmla="*/ 748 h 760"/>
                  <a:gd name="T52" fmla="*/ 1732 w 1750"/>
                  <a:gd name="T53" fmla="*/ 740 h 760"/>
                  <a:gd name="T54" fmla="*/ 1740 w 1750"/>
                  <a:gd name="T55" fmla="*/ 730 h 760"/>
                  <a:gd name="T56" fmla="*/ 1746 w 1750"/>
                  <a:gd name="T57" fmla="*/ 720 h 760"/>
                  <a:gd name="T58" fmla="*/ 1750 w 1750"/>
                  <a:gd name="T59" fmla="*/ 708 h 760"/>
                  <a:gd name="T60" fmla="*/ 1750 w 1750"/>
                  <a:gd name="T61" fmla="*/ 694 h 760"/>
                  <a:gd name="T62" fmla="*/ 1750 w 1750"/>
                  <a:gd name="T63" fmla="*/ 66 h 760"/>
                  <a:gd name="T64" fmla="*/ 1750 w 1750"/>
                  <a:gd name="T65" fmla="*/ 66 h 760"/>
                  <a:gd name="T66" fmla="*/ 1750 w 1750"/>
                  <a:gd name="T67" fmla="*/ 52 h 760"/>
                  <a:gd name="T68" fmla="*/ 1746 w 1750"/>
                  <a:gd name="T69" fmla="*/ 40 h 760"/>
                  <a:gd name="T70" fmla="*/ 1740 w 1750"/>
                  <a:gd name="T71" fmla="*/ 30 h 760"/>
                  <a:gd name="T72" fmla="*/ 1732 w 1750"/>
                  <a:gd name="T73" fmla="*/ 20 h 760"/>
                  <a:gd name="T74" fmla="*/ 1722 w 1750"/>
                  <a:gd name="T75" fmla="*/ 12 h 760"/>
                  <a:gd name="T76" fmla="*/ 1710 w 1750"/>
                  <a:gd name="T77" fmla="*/ 6 h 760"/>
                  <a:gd name="T78" fmla="*/ 1698 w 1750"/>
                  <a:gd name="T79" fmla="*/ 2 h 760"/>
                  <a:gd name="T80" fmla="*/ 1684 w 1750"/>
                  <a:gd name="T81" fmla="*/ 0 h 760"/>
                  <a:gd name="T82" fmla="*/ 1684 w 1750"/>
                  <a:gd name="T83" fmla="*/ 0 h 76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750"/>
                  <a:gd name="T127" fmla="*/ 0 h 760"/>
                  <a:gd name="T128" fmla="*/ 1750 w 1750"/>
                  <a:gd name="T129" fmla="*/ 760 h 76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750" h="760">
                    <a:moveTo>
                      <a:pt x="1684" y="0"/>
                    </a:moveTo>
                    <a:lnTo>
                      <a:pt x="66" y="0"/>
                    </a:lnTo>
                    <a:lnTo>
                      <a:pt x="66" y="0"/>
                    </a:lnTo>
                    <a:lnTo>
                      <a:pt x="54" y="2"/>
                    </a:lnTo>
                    <a:lnTo>
                      <a:pt x="40" y="6"/>
                    </a:lnTo>
                    <a:lnTo>
                      <a:pt x="30" y="12"/>
                    </a:lnTo>
                    <a:lnTo>
                      <a:pt x="20" y="20"/>
                    </a:lnTo>
                    <a:lnTo>
                      <a:pt x="12" y="30"/>
                    </a:lnTo>
                    <a:lnTo>
                      <a:pt x="4" y="40"/>
                    </a:lnTo>
                    <a:lnTo>
                      <a:pt x="2" y="52"/>
                    </a:lnTo>
                    <a:lnTo>
                      <a:pt x="0" y="66"/>
                    </a:lnTo>
                    <a:lnTo>
                      <a:pt x="0" y="694"/>
                    </a:lnTo>
                    <a:lnTo>
                      <a:pt x="0" y="694"/>
                    </a:lnTo>
                    <a:lnTo>
                      <a:pt x="2" y="708"/>
                    </a:lnTo>
                    <a:lnTo>
                      <a:pt x="4" y="720"/>
                    </a:lnTo>
                    <a:lnTo>
                      <a:pt x="12" y="730"/>
                    </a:lnTo>
                    <a:lnTo>
                      <a:pt x="20" y="740"/>
                    </a:lnTo>
                    <a:lnTo>
                      <a:pt x="30" y="748"/>
                    </a:lnTo>
                    <a:lnTo>
                      <a:pt x="40" y="756"/>
                    </a:lnTo>
                    <a:lnTo>
                      <a:pt x="54" y="758"/>
                    </a:lnTo>
                    <a:lnTo>
                      <a:pt x="66" y="760"/>
                    </a:lnTo>
                    <a:lnTo>
                      <a:pt x="1684" y="760"/>
                    </a:lnTo>
                    <a:lnTo>
                      <a:pt x="1684" y="760"/>
                    </a:lnTo>
                    <a:lnTo>
                      <a:pt x="1698" y="758"/>
                    </a:lnTo>
                    <a:lnTo>
                      <a:pt x="1710" y="756"/>
                    </a:lnTo>
                    <a:lnTo>
                      <a:pt x="1722" y="748"/>
                    </a:lnTo>
                    <a:lnTo>
                      <a:pt x="1732" y="740"/>
                    </a:lnTo>
                    <a:lnTo>
                      <a:pt x="1740" y="730"/>
                    </a:lnTo>
                    <a:lnTo>
                      <a:pt x="1746" y="720"/>
                    </a:lnTo>
                    <a:lnTo>
                      <a:pt x="1750" y="708"/>
                    </a:lnTo>
                    <a:lnTo>
                      <a:pt x="1750" y="694"/>
                    </a:lnTo>
                    <a:lnTo>
                      <a:pt x="1750" y="66"/>
                    </a:lnTo>
                    <a:lnTo>
                      <a:pt x="1750" y="66"/>
                    </a:lnTo>
                    <a:lnTo>
                      <a:pt x="1750" y="52"/>
                    </a:lnTo>
                    <a:lnTo>
                      <a:pt x="1746" y="40"/>
                    </a:lnTo>
                    <a:lnTo>
                      <a:pt x="1740" y="30"/>
                    </a:lnTo>
                    <a:lnTo>
                      <a:pt x="1732" y="20"/>
                    </a:lnTo>
                    <a:lnTo>
                      <a:pt x="1722" y="12"/>
                    </a:lnTo>
                    <a:lnTo>
                      <a:pt x="1710" y="6"/>
                    </a:lnTo>
                    <a:lnTo>
                      <a:pt x="1698" y="2"/>
                    </a:lnTo>
                    <a:lnTo>
                      <a:pt x="1684" y="0"/>
                    </a:lnTo>
                    <a:lnTo>
                      <a:pt x="1684" y="0"/>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F05A3C"/>
                  </a:solidFill>
                  <a:latin typeface="微软雅黑 Light" charset="-122"/>
                  <a:ea typeface="微软雅黑 Light" charset="-122"/>
                  <a:sym typeface="微软雅黑 Light" charset="-122"/>
                </a:endParaRPr>
              </a:p>
            </p:txBody>
          </p:sp>
          <p:sp>
            <p:nvSpPr>
              <p:cNvPr id="26" name="Freeform 8">
                <a:extLst>
                  <a:ext uri="{FF2B5EF4-FFF2-40B4-BE49-F238E27FC236}">
                    <a16:creationId xmlns:a16="http://schemas.microsoft.com/office/drawing/2014/main" id="{0B668459-31A4-44BB-899F-6C95E0C3DE48}"/>
                  </a:ext>
                </a:extLst>
              </p:cNvPr>
              <p:cNvSpPr>
                <a:spLocks noChangeArrowheads="1"/>
              </p:cNvSpPr>
              <p:nvPr/>
            </p:nvSpPr>
            <p:spPr bwMode="auto">
              <a:xfrm>
                <a:off x="479425" y="1235075"/>
                <a:ext cx="517525" cy="517525"/>
              </a:xfrm>
              <a:custGeom>
                <a:avLst/>
                <a:gdLst>
                  <a:gd name="T0" fmla="*/ 164 w 326"/>
                  <a:gd name="T1" fmla="*/ 0 h 326"/>
                  <a:gd name="T2" fmla="*/ 120 w 326"/>
                  <a:gd name="T3" fmla="*/ 6 h 326"/>
                  <a:gd name="T4" fmla="*/ 82 w 326"/>
                  <a:gd name="T5" fmla="*/ 22 h 326"/>
                  <a:gd name="T6" fmla="*/ 68 w 326"/>
                  <a:gd name="T7" fmla="*/ 32 h 326"/>
                  <a:gd name="T8" fmla="*/ 44 w 326"/>
                  <a:gd name="T9" fmla="*/ 54 h 326"/>
                  <a:gd name="T10" fmla="*/ 24 w 326"/>
                  <a:gd name="T11" fmla="*/ 80 h 326"/>
                  <a:gd name="T12" fmla="*/ 8 w 326"/>
                  <a:gd name="T13" fmla="*/ 112 h 326"/>
                  <a:gd name="T14" fmla="*/ 4 w 326"/>
                  <a:gd name="T15" fmla="*/ 128 h 326"/>
                  <a:gd name="T16" fmla="*/ 0 w 326"/>
                  <a:gd name="T17" fmla="*/ 164 h 326"/>
                  <a:gd name="T18" fmla="*/ 0 w 326"/>
                  <a:gd name="T19" fmla="*/ 180 h 326"/>
                  <a:gd name="T20" fmla="*/ 8 w 326"/>
                  <a:gd name="T21" fmla="*/ 212 h 326"/>
                  <a:gd name="T22" fmla="*/ 20 w 326"/>
                  <a:gd name="T23" fmla="*/ 242 h 326"/>
                  <a:gd name="T24" fmla="*/ 38 w 326"/>
                  <a:gd name="T25" fmla="*/ 268 h 326"/>
                  <a:gd name="T26" fmla="*/ 60 w 326"/>
                  <a:gd name="T27" fmla="*/ 290 h 326"/>
                  <a:gd name="T28" fmla="*/ 86 w 326"/>
                  <a:gd name="T29" fmla="*/ 306 h 326"/>
                  <a:gd name="T30" fmla="*/ 114 w 326"/>
                  <a:gd name="T31" fmla="*/ 318 h 326"/>
                  <a:gd name="T32" fmla="*/ 146 w 326"/>
                  <a:gd name="T33" fmla="*/ 326 h 326"/>
                  <a:gd name="T34" fmla="*/ 164 w 326"/>
                  <a:gd name="T35" fmla="*/ 326 h 326"/>
                  <a:gd name="T36" fmla="*/ 196 w 326"/>
                  <a:gd name="T37" fmla="*/ 322 h 326"/>
                  <a:gd name="T38" fmla="*/ 226 w 326"/>
                  <a:gd name="T39" fmla="*/ 314 h 326"/>
                  <a:gd name="T40" fmla="*/ 254 w 326"/>
                  <a:gd name="T41" fmla="*/ 298 h 326"/>
                  <a:gd name="T42" fmla="*/ 278 w 326"/>
                  <a:gd name="T43" fmla="*/ 278 h 326"/>
                  <a:gd name="T44" fmla="*/ 298 w 326"/>
                  <a:gd name="T45" fmla="*/ 256 h 326"/>
                  <a:gd name="T46" fmla="*/ 314 w 326"/>
                  <a:gd name="T47" fmla="*/ 228 h 326"/>
                  <a:gd name="T48" fmla="*/ 324 w 326"/>
                  <a:gd name="T49" fmla="*/ 196 h 326"/>
                  <a:gd name="T50" fmla="*/ 326 w 326"/>
                  <a:gd name="T51" fmla="*/ 164 h 326"/>
                  <a:gd name="T52" fmla="*/ 326 w 326"/>
                  <a:gd name="T53" fmla="*/ 148 h 326"/>
                  <a:gd name="T54" fmla="*/ 320 w 326"/>
                  <a:gd name="T55" fmla="*/ 116 h 326"/>
                  <a:gd name="T56" fmla="*/ 306 w 326"/>
                  <a:gd name="T57" fmla="*/ 86 h 326"/>
                  <a:gd name="T58" fmla="*/ 290 w 326"/>
                  <a:gd name="T59" fmla="*/ 60 h 326"/>
                  <a:gd name="T60" fmla="*/ 266 w 326"/>
                  <a:gd name="T61" fmla="*/ 38 h 326"/>
                  <a:gd name="T62" fmla="*/ 240 w 326"/>
                  <a:gd name="T63" fmla="*/ 20 h 326"/>
                  <a:gd name="T64" fmla="*/ 212 w 326"/>
                  <a:gd name="T65" fmla="*/ 8 h 326"/>
                  <a:gd name="T66" fmla="*/ 180 w 326"/>
                  <a:gd name="T67" fmla="*/ 2 h 326"/>
                  <a:gd name="T68" fmla="*/ 164 w 326"/>
                  <a:gd name="T69" fmla="*/ 0 h 32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26"/>
                  <a:gd name="T106" fmla="*/ 0 h 326"/>
                  <a:gd name="T107" fmla="*/ 326 w 326"/>
                  <a:gd name="T108" fmla="*/ 326 h 32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26" h="326">
                    <a:moveTo>
                      <a:pt x="164" y="0"/>
                    </a:moveTo>
                    <a:lnTo>
                      <a:pt x="164" y="0"/>
                    </a:lnTo>
                    <a:lnTo>
                      <a:pt x="142" y="2"/>
                    </a:lnTo>
                    <a:lnTo>
                      <a:pt x="120" y="6"/>
                    </a:lnTo>
                    <a:lnTo>
                      <a:pt x="100" y="14"/>
                    </a:lnTo>
                    <a:lnTo>
                      <a:pt x="82" y="22"/>
                    </a:lnTo>
                    <a:lnTo>
                      <a:pt x="82" y="22"/>
                    </a:lnTo>
                    <a:lnTo>
                      <a:pt x="68" y="32"/>
                    </a:lnTo>
                    <a:lnTo>
                      <a:pt x="56" y="42"/>
                    </a:lnTo>
                    <a:lnTo>
                      <a:pt x="44" y="54"/>
                    </a:lnTo>
                    <a:lnTo>
                      <a:pt x="32" y="66"/>
                    </a:lnTo>
                    <a:lnTo>
                      <a:pt x="24" y="80"/>
                    </a:lnTo>
                    <a:lnTo>
                      <a:pt x="16" y="96"/>
                    </a:lnTo>
                    <a:lnTo>
                      <a:pt x="8" y="112"/>
                    </a:lnTo>
                    <a:lnTo>
                      <a:pt x="4" y="128"/>
                    </a:lnTo>
                    <a:lnTo>
                      <a:pt x="4" y="128"/>
                    </a:lnTo>
                    <a:lnTo>
                      <a:pt x="2" y="146"/>
                    </a:lnTo>
                    <a:lnTo>
                      <a:pt x="0" y="164"/>
                    </a:lnTo>
                    <a:lnTo>
                      <a:pt x="0" y="164"/>
                    </a:lnTo>
                    <a:lnTo>
                      <a:pt x="0" y="180"/>
                    </a:lnTo>
                    <a:lnTo>
                      <a:pt x="4" y="196"/>
                    </a:lnTo>
                    <a:lnTo>
                      <a:pt x="8" y="212"/>
                    </a:lnTo>
                    <a:lnTo>
                      <a:pt x="12" y="228"/>
                    </a:lnTo>
                    <a:lnTo>
                      <a:pt x="20" y="242"/>
                    </a:lnTo>
                    <a:lnTo>
                      <a:pt x="28" y="256"/>
                    </a:lnTo>
                    <a:lnTo>
                      <a:pt x="38" y="268"/>
                    </a:lnTo>
                    <a:lnTo>
                      <a:pt x="48" y="278"/>
                    </a:lnTo>
                    <a:lnTo>
                      <a:pt x="60" y="290"/>
                    </a:lnTo>
                    <a:lnTo>
                      <a:pt x="72" y="298"/>
                    </a:lnTo>
                    <a:lnTo>
                      <a:pt x="86" y="306"/>
                    </a:lnTo>
                    <a:lnTo>
                      <a:pt x="100" y="314"/>
                    </a:lnTo>
                    <a:lnTo>
                      <a:pt x="114" y="318"/>
                    </a:lnTo>
                    <a:lnTo>
                      <a:pt x="130" y="322"/>
                    </a:lnTo>
                    <a:lnTo>
                      <a:pt x="146" y="326"/>
                    </a:lnTo>
                    <a:lnTo>
                      <a:pt x="164" y="326"/>
                    </a:lnTo>
                    <a:lnTo>
                      <a:pt x="164" y="326"/>
                    </a:lnTo>
                    <a:lnTo>
                      <a:pt x="180" y="326"/>
                    </a:lnTo>
                    <a:lnTo>
                      <a:pt x="196" y="322"/>
                    </a:lnTo>
                    <a:lnTo>
                      <a:pt x="212" y="318"/>
                    </a:lnTo>
                    <a:lnTo>
                      <a:pt x="226" y="314"/>
                    </a:lnTo>
                    <a:lnTo>
                      <a:pt x="240" y="306"/>
                    </a:lnTo>
                    <a:lnTo>
                      <a:pt x="254" y="298"/>
                    </a:lnTo>
                    <a:lnTo>
                      <a:pt x="266" y="290"/>
                    </a:lnTo>
                    <a:lnTo>
                      <a:pt x="278" y="278"/>
                    </a:lnTo>
                    <a:lnTo>
                      <a:pt x="290" y="268"/>
                    </a:lnTo>
                    <a:lnTo>
                      <a:pt x="298" y="256"/>
                    </a:lnTo>
                    <a:lnTo>
                      <a:pt x="306" y="242"/>
                    </a:lnTo>
                    <a:lnTo>
                      <a:pt x="314" y="228"/>
                    </a:lnTo>
                    <a:lnTo>
                      <a:pt x="320" y="212"/>
                    </a:lnTo>
                    <a:lnTo>
                      <a:pt x="324" y="196"/>
                    </a:lnTo>
                    <a:lnTo>
                      <a:pt x="326" y="180"/>
                    </a:lnTo>
                    <a:lnTo>
                      <a:pt x="326" y="164"/>
                    </a:lnTo>
                    <a:lnTo>
                      <a:pt x="326" y="164"/>
                    </a:lnTo>
                    <a:lnTo>
                      <a:pt x="326" y="148"/>
                    </a:lnTo>
                    <a:lnTo>
                      <a:pt x="324" y="130"/>
                    </a:lnTo>
                    <a:lnTo>
                      <a:pt x="320" y="116"/>
                    </a:lnTo>
                    <a:lnTo>
                      <a:pt x="314" y="100"/>
                    </a:lnTo>
                    <a:lnTo>
                      <a:pt x="306" y="86"/>
                    </a:lnTo>
                    <a:lnTo>
                      <a:pt x="298" y="72"/>
                    </a:lnTo>
                    <a:lnTo>
                      <a:pt x="290" y="60"/>
                    </a:lnTo>
                    <a:lnTo>
                      <a:pt x="278" y="48"/>
                    </a:lnTo>
                    <a:lnTo>
                      <a:pt x="266" y="38"/>
                    </a:lnTo>
                    <a:lnTo>
                      <a:pt x="254" y="28"/>
                    </a:lnTo>
                    <a:lnTo>
                      <a:pt x="240" y="20"/>
                    </a:lnTo>
                    <a:lnTo>
                      <a:pt x="226" y="14"/>
                    </a:lnTo>
                    <a:lnTo>
                      <a:pt x="212" y="8"/>
                    </a:lnTo>
                    <a:lnTo>
                      <a:pt x="196" y="4"/>
                    </a:lnTo>
                    <a:lnTo>
                      <a:pt x="180" y="2"/>
                    </a:lnTo>
                    <a:lnTo>
                      <a:pt x="164" y="0"/>
                    </a:lnTo>
                    <a:lnTo>
                      <a:pt x="164" y="0"/>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F05A3C"/>
                  </a:solidFill>
                  <a:latin typeface="微软雅黑 Light" charset="-122"/>
                  <a:ea typeface="微软雅黑 Light" charset="-122"/>
                  <a:sym typeface="微软雅黑 Light" charset="-122"/>
                </a:endParaRPr>
              </a:p>
            </p:txBody>
          </p:sp>
          <p:sp>
            <p:nvSpPr>
              <p:cNvPr id="27" name="Freeform 9">
                <a:extLst>
                  <a:ext uri="{FF2B5EF4-FFF2-40B4-BE49-F238E27FC236}">
                    <a16:creationId xmlns:a16="http://schemas.microsoft.com/office/drawing/2014/main" id="{4AE9579C-BD22-48F4-8BAE-51FB601619C9}"/>
                  </a:ext>
                </a:extLst>
              </p:cNvPr>
              <p:cNvSpPr>
                <a:spLocks noEditPoints="1" noChangeArrowheads="1"/>
              </p:cNvSpPr>
              <p:nvPr/>
            </p:nvSpPr>
            <p:spPr bwMode="auto">
              <a:xfrm>
                <a:off x="0" y="0"/>
                <a:ext cx="3057525" cy="1622425"/>
              </a:xfrm>
              <a:custGeom>
                <a:avLst/>
                <a:gdLst>
                  <a:gd name="T0" fmla="*/ 768 w 1926"/>
                  <a:gd name="T1" fmla="*/ 746 h 1022"/>
                  <a:gd name="T2" fmla="*/ 590 w 1926"/>
                  <a:gd name="T3" fmla="*/ 6 h 1022"/>
                  <a:gd name="T4" fmla="*/ 290 w 1926"/>
                  <a:gd name="T5" fmla="*/ 0 h 1022"/>
                  <a:gd name="T6" fmla="*/ 28 w 1926"/>
                  <a:gd name="T7" fmla="*/ 814 h 1022"/>
                  <a:gd name="T8" fmla="*/ 0 w 1926"/>
                  <a:gd name="T9" fmla="*/ 984 h 1022"/>
                  <a:gd name="T10" fmla="*/ 238 w 1926"/>
                  <a:gd name="T11" fmla="*/ 984 h 1022"/>
                  <a:gd name="T12" fmla="*/ 238 w 1926"/>
                  <a:gd name="T13" fmla="*/ 890 h 1022"/>
                  <a:gd name="T14" fmla="*/ 242 w 1926"/>
                  <a:gd name="T15" fmla="*/ 862 h 1022"/>
                  <a:gd name="T16" fmla="*/ 258 w 1926"/>
                  <a:gd name="T17" fmla="*/ 818 h 1022"/>
                  <a:gd name="T18" fmla="*/ 280 w 1926"/>
                  <a:gd name="T19" fmla="*/ 784 h 1022"/>
                  <a:gd name="T20" fmla="*/ 312 w 1926"/>
                  <a:gd name="T21" fmla="*/ 750 h 1022"/>
                  <a:gd name="T22" fmla="*/ 358 w 1926"/>
                  <a:gd name="T23" fmla="*/ 724 h 1022"/>
                  <a:gd name="T24" fmla="*/ 420 w 1926"/>
                  <a:gd name="T25" fmla="*/ 706 h 1022"/>
                  <a:gd name="T26" fmla="*/ 458 w 1926"/>
                  <a:gd name="T27" fmla="*/ 704 h 1022"/>
                  <a:gd name="T28" fmla="*/ 482 w 1926"/>
                  <a:gd name="T29" fmla="*/ 702 h 1022"/>
                  <a:gd name="T30" fmla="*/ 500 w 1926"/>
                  <a:gd name="T31" fmla="*/ 704 h 1022"/>
                  <a:gd name="T32" fmla="*/ 556 w 1926"/>
                  <a:gd name="T33" fmla="*/ 714 h 1022"/>
                  <a:gd name="T34" fmla="*/ 588 w 1926"/>
                  <a:gd name="T35" fmla="*/ 728 h 1022"/>
                  <a:gd name="T36" fmla="*/ 618 w 1926"/>
                  <a:gd name="T37" fmla="*/ 746 h 1022"/>
                  <a:gd name="T38" fmla="*/ 646 w 1926"/>
                  <a:gd name="T39" fmla="*/ 774 h 1022"/>
                  <a:gd name="T40" fmla="*/ 668 w 1926"/>
                  <a:gd name="T41" fmla="*/ 810 h 1022"/>
                  <a:gd name="T42" fmla="*/ 684 w 1926"/>
                  <a:gd name="T43" fmla="*/ 858 h 1022"/>
                  <a:gd name="T44" fmla="*/ 690 w 1926"/>
                  <a:gd name="T45" fmla="*/ 918 h 1022"/>
                  <a:gd name="T46" fmla="*/ 692 w 1926"/>
                  <a:gd name="T47" fmla="*/ 1022 h 1022"/>
                  <a:gd name="T48" fmla="*/ 768 w 1926"/>
                  <a:gd name="T49" fmla="*/ 1022 h 1022"/>
                  <a:gd name="T50" fmla="*/ 1910 w 1926"/>
                  <a:gd name="T51" fmla="*/ 1022 h 1022"/>
                  <a:gd name="T52" fmla="*/ 1900 w 1926"/>
                  <a:gd name="T53" fmla="*/ 992 h 1022"/>
                  <a:gd name="T54" fmla="*/ 1898 w 1926"/>
                  <a:gd name="T55" fmla="*/ 960 h 1022"/>
                  <a:gd name="T56" fmla="*/ 1900 w 1926"/>
                  <a:gd name="T57" fmla="*/ 936 h 1022"/>
                  <a:gd name="T58" fmla="*/ 1914 w 1926"/>
                  <a:gd name="T59" fmla="*/ 890 h 1022"/>
                  <a:gd name="T60" fmla="*/ 768 w 1926"/>
                  <a:gd name="T61" fmla="*/ 870 h 1022"/>
                  <a:gd name="T62" fmla="*/ 482 w 1926"/>
                  <a:gd name="T63" fmla="*/ 408 h 1022"/>
                  <a:gd name="T64" fmla="*/ 142 w 1926"/>
                  <a:gd name="T65" fmla="*/ 408 h 1022"/>
                  <a:gd name="T66" fmla="*/ 552 w 1926"/>
                  <a:gd name="T67" fmla="*/ 186 h 1022"/>
                  <a:gd name="T68" fmla="*/ 696 w 1926"/>
                  <a:gd name="T69" fmla="*/ 482 h 1022"/>
                  <a:gd name="T70" fmla="*/ 598 w 1926"/>
                  <a:gd name="T71" fmla="*/ 184 h 1022"/>
                  <a:gd name="T72" fmla="*/ 696 w 1926"/>
                  <a:gd name="T73" fmla="*/ 482 h 102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26"/>
                  <a:gd name="T112" fmla="*/ 0 h 1022"/>
                  <a:gd name="T113" fmla="*/ 1926 w 1926"/>
                  <a:gd name="T114" fmla="*/ 1022 h 102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26" h="1022">
                    <a:moveTo>
                      <a:pt x="768" y="870"/>
                    </a:moveTo>
                    <a:lnTo>
                      <a:pt x="768" y="746"/>
                    </a:lnTo>
                    <a:lnTo>
                      <a:pt x="768" y="6"/>
                    </a:lnTo>
                    <a:lnTo>
                      <a:pt x="590" y="6"/>
                    </a:lnTo>
                    <a:lnTo>
                      <a:pt x="590" y="6"/>
                    </a:lnTo>
                    <a:lnTo>
                      <a:pt x="290" y="0"/>
                    </a:lnTo>
                    <a:lnTo>
                      <a:pt x="20" y="468"/>
                    </a:lnTo>
                    <a:lnTo>
                      <a:pt x="28" y="814"/>
                    </a:lnTo>
                    <a:lnTo>
                      <a:pt x="0" y="814"/>
                    </a:lnTo>
                    <a:lnTo>
                      <a:pt x="0" y="984"/>
                    </a:lnTo>
                    <a:lnTo>
                      <a:pt x="220" y="984"/>
                    </a:lnTo>
                    <a:lnTo>
                      <a:pt x="238" y="984"/>
                    </a:lnTo>
                    <a:lnTo>
                      <a:pt x="238" y="890"/>
                    </a:lnTo>
                    <a:lnTo>
                      <a:pt x="238" y="890"/>
                    </a:lnTo>
                    <a:lnTo>
                      <a:pt x="238" y="884"/>
                    </a:lnTo>
                    <a:lnTo>
                      <a:pt x="242" y="862"/>
                    </a:lnTo>
                    <a:lnTo>
                      <a:pt x="250" y="834"/>
                    </a:lnTo>
                    <a:lnTo>
                      <a:pt x="258" y="818"/>
                    </a:lnTo>
                    <a:lnTo>
                      <a:pt x="268" y="800"/>
                    </a:lnTo>
                    <a:lnTo>
                      <a:pt x="280" y="784"/>
                    </a:lnTo>
                    <a:lnTo>
                      <a:pt x="294" y="766"/>
                    </a:lnTo>
                    <a:lnTo>
                      <a:pt x="312" y="750"/>
                    </a:lnTo>
                    <a:lnTo>
                      <a:pt x="334" y="736"/>
                    </a:lnTo>
                    <a:lnTo>
                      <a:pt x="358" y="724"/>
                    </a:lnTo>
                    <a:lnTo>
                      <a:pt x="388" y="714"/>
                    </a:lnTo>
                    <a:lnTo>
                      <a:pt x="420" y="706"/>
                    </a:lnTo>
                    <a:lnTo>
                      <a:pt x="458" y="704"/>
                    </a:lnTo>
                    <a:lnTo>
                      <a:pt x="458" y="704"/>
                    </a:lnTo>
                    <a:lnTo>
                      <a:pt x="482" y="702"/>
                    </a:lnTo>
                    <a:lnTo>
                      <a:pt x="482" y="702"/>
                    </a:lnTo>
                    <a:lnTo>
                      <a:pt x="500" y="704"/>
                    </a:lnTo>
                    <a:lnTo>
                      <a:pt x="500" y="704"/>
                    </a:lnTo>
                    <a:lnTo>
                      <a:pt x="526" y="708"/>
                    </a:lnTo>
                    <a:lnTo>
                      <a:pt x="556" y="714"/>
                    </a:lnTo>
                    <a:lnTo>
                      <a:pt x="572" y="720"/>
                    </a:lnTo>
                    <a:lnTo>
                      <a:pt x="588" y="728"/>
                    </a:lnTo>
                    <a:lnTo>
                      <a:pt x="604" y="736"/>
                    </a:lnTo>
                    <a:lnTo>
                      <a:pt x="618" y="746"/>
                    </a:lnTo>
                    <a:lnTo>
                      <a:pt x="632" y="760"/>
                    </a:lnTo>
                    <a:lnTo>
                      <a:pt x="646" y="774"/>
                    </a:lnTo>
                    <a:lnTo>
                      <a:pt x="658" y="792"/>
                    </a:lnTo>
                    <a:lnTo>
                      <a:pt x="668" y="810"/>
                    </a:lnTo>
                    <a:lnTo>
                      <a:pt x="676" y="834"/>
                    </a:lnTo>
                    <a:lnTo>
                      <a:pt x="684" y="858"/>
                    </a:lnTo>
                    <a:lnTo>
                      <a:pt x="688" y="888"/>
                    </a:lnTo>
                    <a:lnTo>
                      <a:pt x="690" y="918"/>
                    </a:lnTo>
                    <a:lnTo>
                      <a:pt x="692" y="918"/>
                    </a:lnTo>
                    <a:lnTo>
                      <a:pt x="692" y="1022"/>
                    </a:lnTo>
                    <a:lnTo>
                      <a:pt x="716" y="1022"/>
                    </a:lnTo>
                    <a:lnTo>
                      <a:pt x="768" y="1022"/>
                    </a:lnTo>
                    <a:lnTo>
                      <a:pt x="1910" y="1022"/>
                    </a:lnTo>
                    <a:lnTo>
                      <a:pt x="1910" y="1022"/>
                    </a:lnTo>
                    <a:lnTo>
                      <a:pt x="1904" y="1006"/>
                    </a:lnTo>
                    <a:lnTo>
                      <a:pt x="1900" y="992"/>
                    </a:lnTo>
                    <a:lnTo>
                      <a:pt x="1898" y="976"/>
                    </a:lnTo>
                    <a:lnTo>
                      <a:pt x="1898" y="960"/>
                    </a:lnTo>
                    <a:lnTo>
                      <a:pt x="1898" y="960"/>
                    </a:lnTo>
                    <a:lnTo>
                      <a:pt x="1900" y="936"/>
                    </a:lnTo>
                    <a:lnTo>
                      <a:pt x="1904" y="912"/>
                    </a:lnTo>
                    <a:lnTo>
                      <a:pt x="1914" y="890"/>
                    </a:lnTo>
                    <a:lnTo>
                      <a:pt x="1926" y="870"/>
                    </a:lnTo>
                    <a:lnTo>
                      <a:pt x="768" y="870"/>
                    </a:lnTo>
                    <a:close/>
                    <a:moveTo>
                      <a:pt x="552" y="476"/>
                    </a:moveTo>
                    <a:lnTo>
                      <a:pt x="482" y="408"/>
                    </a:lnTo>
                    <a:lnTo>
                      <a:pt x="220" y="408"/>
                    </a:lnTo>
                    <a:lnTo>
                      <a:pt x="142" y="408"/>
                    </a:lnTo>
                    <a:lnTo>
                      <a:pt x="328" y="186"/>
                    </a:lnTo>
                    <a:lnTo>
                      <a:pt x="552" y="186"/>
                    </a:lnTo>
                    <a:lnTo>
                      <a:pt x="552" y="476"/>
                    </a:lnTo>
                    <a:close/>
                    <a:moveTo>
                      <a:pt x="696" y="482"/>
                    </a:moveTo>
                    <a:lnTo>
                      <a:pt x="598" y="482"/>
                    </a:lnTo>
                    <a:lnTo>
                      <a:pt x="598" y="184"/>
                    </a:lnTo>
                    <a:lnTo>
                      <a:pt x="696" y="184"/>
                    </a:lnTo>
                    <a:lnTo>
                      <a:pt x="696" y="482"/>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F05A3C"/>
                  </a:solidFill>
                  <a:latin typeface="微软雅黑 Light" charset="-122"/>
                  <a:ea typeface="微软雅黑 Light" charset="-122"/>
                  <a:sym typeface="微软雅黑 Light" charset="-122"/>
                </a:endParaRPr>
              </a:p>
            </p:txBody>
          </p:sp>
          <p:sp>
            <p:nvSpPr>
              <p:cNvPr id="28" name="Freeform 10">
                <a:extLst>
                  <a:ext uri="{FF2B5EF4-FFF2-40B4-BE49-F238E27FC236}">
                    <a16:creationId xmlns:a16="http://schemas.microsoft.com/office/drawing/2014/main" id="{DCEC5262-CA65-4A66-9A01-A7EF7BF97AED}"/>
                  </a:ext>
                </a:extLst>
              </p:cNvPr>
              <p:cNvSpPr>
                <a:spLocks noChangeArrowheads="1"/>
              </p:cNvSpPr>
              <p:nvPr/>
            </p:nvSpPr>
            <p:spPr bwMode="auto">
              <a:xfrm>
                <a:off x="3727450" y="1381125"/>
                <a:ext cx="257175" cy="241300"/>
              </a:xfrm>
              <a:custGeom>
                <a:avLst/>
                <a:gdLst>
                  <a:gd name="T0" fmla="*/ 28 w 162"/>
                  <a:gd name="T1" fmla="*/ 90 h 152"/>
                  <a:gd name="T2" fmla="*/ 28 w 162"/>
                  <a:gd name="T3" fmla="*/ 90 h 152"/>
                  <a:gd name="T4" fmla="*/ 26 w 162"/>
                  <a:gd name="T5" fmla="*/ 106 h 152"/>
                  <a:gd name="T6" fmla="*/ 24 w 162"/>
                  <a:gd name="T7" fmla="*/ 122 h 152"/>
                  <a:gd name="T8" fmla="*/ 20 w 162"/>
                  <a:gd name="T9" fmla="*/ 136 h 152"/>
                  <a:gd name="T10" fmla="*/ 16 w 162"/>
                  <a:gd name="T11" fmla="*/ 152 h 152"/>
                  <a:gd name="T12" fmla="*/ 162 w 162"/>
                  <a:gd name="T13" fmla="*/ 152 h 152"/>
                  <a:gd name="T14" fmla="*/ 162 w 162"/>
                  <a:gd name="T15" fmla="*/ 0 h 152"/>
                  <a:gd name="T16" fmla="*/ 0 w 162"/>
                  <a:gd name="T17" fmla="*/ 0 h 152"/>
                  <a:gd name="T18" fmla="*/ 0 w 162"/>
                  <a:gd name="T19" fmla="*/ 0 h 152"/>
                  <a:gd name="T20" fmla="*/ 12 w 162"/>
                  <a:gd name="T21" fmla="*/ 20 h 152"/>
                  <a:gd name="T22" fmla="*/ 20 w 162"/>
                  <a:gd name="T23" fmla="*/ 42 h 152"/>
                  <a:gd name="T24" fmla="*/ 26 w 162"/>
                  <a:gd name="T25" fmla="*/ 66 h 152"/>
                  <a:gd name="T26" fmla="*/ 28 w 162"/>
                  <a:gd name="T27" fmla="*/ 90 h 152"/>
                  <a:gd name="T28" fmla="*/ 28 w 162"/>
                  <a:gd name="T29" fmla="*/ 90 h 15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2"/>
                  <a:gd name="T46" fmla="*/ 0 h 152"/>
                  <a:gd name="T47" fmla="*/ 162 w 162"/>
                  <a:gd name="T48" fmla="*/ 152 h 15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2" h="152">
                    <a:moveTo>
                      <a:pt x="28" y="90"/>
                    </a:moveTo>
                    <a:lnTo>
                      <a:pt x="28" y="90"/>
                    </a:lnTo>
                    <a:lnTo>
                      <a:pt x="26" y="106"/>
                    </a:lnTo>
                    <a:lnTo>
                      <a:pt x="24" y="122"/>
                    </a:lnTo>
                    <a:lnTo>
                      <a:pt x="20" y="136"/>
                    </a:lnTo>
                    <a:lnTo>
                      <a:pt x="16" y="152"/>
                    </a:lnTo>
                    <a:lnTo>
                      <a:pt x="162" y="152"/>
                    </a:lnTo>
                    <a:lnTo>
                      <a:pt x="162" y="0"/>
                    </a:lnTo>
                    <a:lnTo>
                      <a:pt x="0" y="0"/>
                    </a:lnTo>
                    <a:lnTo>
                      <a:pt x="0" y="0"/>
                    </a:lnTo>
                    <a:lnTo>
                      <a:pt x="12" y="20"/>
                    </a:lnTo>
                    <a:lnTo>
                      <a:pt x="20" y="42"/>
                    </a:lnTo>
                    <a:lnTo>
                      <a:pt x="26" y="66"/>
                    </a:lnTo>
                    <a:lnTo>
                      <a:pt x="28" y="90"/>
                    </a:lnTo>
                    <a:lnTo>
                      <a:pt x="28" y="90"/>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F05A3C"/>
                  </a:solidFill>
                  <a:latin typeface="微软雅黑 Light" charset="-122"/>
                  <a:ea typeface="微软雅黑 Light" charset="-122"/>
                  <a:sym typeface="微软雅黑 Light" charset="-122"/>
                </a:endParaRPr>
              </a:p>
            </p:txBody>
          </p:sp>
          <p:sp>
            <p:nvSpPr>
              <p:cNvPr id="29" name="Freeform 11">
                <a:extLst>
                  <a:ext uri="{FF2B5EF4-FFF2-40B4-BE49-F238E27FC236}">
                    <a16:creationId xmlns:a16="http://schemas.microsoft.com/office/drawing/2014/main" id="{0845C33F-C2A3-4FE0-A670-7F9109DAF0D7}"/>
                  </a:ext>
                </a:extLst>
              </p:cNvPr>
              <p:cNvSpPr>
                <a:spLocks noChangeArrowheads="1"/>
              </p:cNvSpPr>
              <p:nvPr/>
            </p:nvSpPr>
            <p:spPr bwMode="auto">
              <a:xfrm>
                <a:off x="3136900" y="1282700"/>
                <a:ext cx="520700" cy="517525"/>
              </a:xfrm>
              <a:custGeom>
                <a:avLst/>
                <a:gdLst>
                  <a:gd name="T0" fmla="*/ 164 w 328"/>
                  <a:gd name="T1" fmla="*/ 0 h 326"/>
                  <a:gd name="T2" fmla="*/ 164 w 328"/>
                  <a:gd name="T3" fmla="*/ 0 h 326"/>
                  <a:gd name="T4" fmla="*/ 144 w 328"/>
                  <a:gd name="T5" fmla="*/ 0 h 326"/>
                  <a:gd name="T6" fmla="*/ 124 w 328"/>
                  <a:gd name="T7" fmla="*/ 4 h 326"/>
                  <a:gd name="T8" fmla="*/ 104 w 328"/>
                  <a:gd name="T9" fmla="*/ 10 h 326"/>
                  <a:gd name="T10" fmla="*/ 86 w 328"/>
                  <a:gd name="T11" fmla="*/ 20 h 326"/>
                  <a:gd name="T12" fmla="*/ 70 w 328"/>
                  <a:gd name="T13" fmla="*/ 30 h 326"/>
                  <a:gd name="T14" fmla="*/ 54 w 328"/>
                  <a:gd name="T15" fmla="*/ 42 h 326"/>
                  <a:gd name="T16" fmla="*/ 42 w 328"/>
                  <a:gd name="T17" fmla="*/ 58 h 326"/>
                  <a:gd name="T18" fmla="*/ 30 w 328"/>
                  <a:gd name="T19" fmla="*/ 72 h 326"/>
                  <a:gd name="T20" fmla="*/ 30 w 328"/>
                  <a:gd name="T21" fmla="*/ 72 h 326"/>
                  <a:gd name="T22" fmla="*/ 18 w 328"/>
                  <a:gd name="T23" fmla="*/ 92 h 326"/>
                  <a:gd name="T24" fmla="*/ 8 w 328"/>
                  <a:gd name="T25" fmla="*/ 114 h 326"/>
                  <a:gd name="T26" fmla="*/ 2 w 328"/>
                  <a:gd name="T27" fmla="*/ 138 h 326"/>
                  <a:gd name="T28" fmla="*/ 0 w 328"/>
                  <a:gd name="T29" fmla="*/ 162 h 326"/>
                  <a:gd name="T30" fmla="*/ 0 w 328"/>
                  <a:gd name="T31" fmla="*/ 162 h 326"/>
                  <a:gd name="T32" fmla="*/ 2 w 328"/>
                  <a:gd name="T33" fmla="*/ 180 h 326"/>
                  <a:gd name="T34" fmla="*/ 4 w 328"/>
                  <a:gd name="T35" fmla="*/ 194 h 326"/>
                  <a:gd name="T36" fmla="*/ 8 w 328"/>
                  <a:gd name="T37" fmla="*/ 210 h 326"/>
                  <a:gd name="T38" fmla="*/ 14 w 328"/>
                  <a:gd name="T39" fmla="*/ 224 h 326"/>
                  <a:gd name="T40" fmla="*/ 14 w 328"/>
                  <a:gd name="T41" fmla="*/ 224 h 326"/>
                  <a:gd name="T42" fmla="*/ 24 w 328"/>
                  <a:gd name="T43" fmla="*/ 246 h 326"/>
                  <a:gd name="T44" fmla="*/ 38 w 328"/>
                  <a:gd name="T45" fmla="*/ 266 h 326"/>
                  <a:gd name="T46" fmla="*/ 54 w 328"/>
                  <a:gd name="T47" fmla="*/ 282 h 326"/>
                  <a:gd name="T48" fmla="*/ 72 w 328"/>
                  <a:gd name="T49" fmla="*/ 298 h 326"/>
                  <a:gd name="T50" fmla="*/ 92 w 328"/>
                  <a:gd name="T51" fmla="*/ 310 h 326"/>
                  <a:gd name="T52" fmla="*/ 116 w 328"/>
                  <a:gd name="T53" fmla="*/ 318 h 326"/>
                  <a:gd name="T54" fmla="*/ 140 w 328"/>
                  <a:gd name="T55" fmla="*/ 324 h 326"/>
                  <a:gd name="T56" fmla="*/ 164 w 328"/>
                  <a:gd name="T57" fmla="*/ 326 h 326"/>
                  <a:gd name="T58" fmla="*/ 164 w 328"/>
                  <a:gd name="T59" fmla="*/ 326 h 326"/>
                  <a:gd name="T60" fmla="*/ 190 w 328"/>
                  <a:gd name="T61" fmla="*/ 324 h 326"/>
                  <a:gd name="T62" fmla="*/ 214 w 328"/>
                  <a:gd name="T63" fmla="*/ 318 h 326"/>
                  <a:gd name="T64" fmla="*/ 236 w 328"/>
                  <a:gd name="T65" fmla="*/ 310 h 326"/>
                  <a:gd name="T66" fmla="*/ 256 w 328"/>
                  <a:gd name="T67" fmla="*/ 298 h 326"/>
                  <a:gd name="T68" fmla="*/ 276 w 328"/>
                  <a:gd name="T69" fmla="*/ 282 h 326"/>
                  <a:gd name="T70" fmla="*/ 292 w 328"/>
                  <a:gd name="T71" fmla="*/ 266 h 326"/>
                  <a:gd name="T72" fmla="*/ 306 w 328"/>
                  <a:gd name="T73" fmla="*/ 246 h 326"/>
                  <a:gd name="T74" fmla="*/ 316 w 328"/>
                  <a:gd name="T75" fmla="*/ 224 h 326"/>
                  <a:gd name="T76" fmla="*/ 316 w 328"/>
                  <a:gd name="T77" fmla="*/ 224 h 326"/>
                  <a:gd name="T78" fmla="*/ 320 w 328"/>
                  <a:gd name="T79" fmla="*/ 210 h 326"/>
                  <a:gd name="T80" fmla="*/ 324 w 328"/>
                  <a:gd name="T81" fmla="*/ 194 h 326"/>
                  <a:gd name="T82" fmla="*/ 326 w 328"/>
                  <a:gd name="T83" fmla="*/ 180 h 326"/>
                  <a:gd name="T84" fmla="*/ 328 w 328"/>
                  <a:gd name="T85" fmla="*/ 162 h 326"/>
                  <a:gd name="T86" fmla="*/ 328 w 328"/>
                  <a:gd name="T87" fmla="*/ 162 h 326"/>
                  <a:gd name="T88" fmla="*/ 326 w 328"/>
                  <a:gd name="T89" fmla="*/ 138 h 326"/>
                  <a:gd name="T90" fmla="*/ 320 w 328"/>
                  <a:gd name="T91" fmla="*/ 114 h 326"/>
                  <a:gd name="T92" fmla="*/ 312 w 328"/>
                  <a:gd name="T93" fmla="*/ 92 h 326"/>
                  <a:gd name="T94" fmla="*/ 300 w 328"/>
                  <a:gd name="T95" fmla="*/ 72 h 326"/>
                  <a:gd name="T96" fmla="*/ 300 w 328"/>
                  <a:gd name="T97" fmla="*/ 72 h 326"/>
                  <a:gd name="T98" fmla="*/ 288 w 328"/>
                  <a:gd name="T99" fmla="*/ 58 h 326"/>
                  <a:gd name="T100" fmla="*/ 274 w 328"/>
                  <a:gd name="T101" fmla="*/ 42 h 326"/>
                  <a:gd name="T102" fmla="*/ 260 w 328"/>
                  <a:gd name="T103" fmla="*/ 30 h 326"/>
                  <a:gd name="T104" fmla="*/ 242 w 328"/>
                  <a:gd name="T105" fmla="*/ 20 h 326"/>
                  <a:gd name="T106" fmla="*/ 224 w 328"/>
                  <a:gd name="T107" fmla="*/ 10 h 326"/>
                  <a:gd name="T108" fmla="*/ 206 w 328"/>
                  <a:gd name="T109" fmla="*/ 4 h 326"/>
                  <a:gd name="T110" fmla="*/ 186 w 328"/>
                  <a:gd name="T111" fmla="*/ 0 h 326"/>
                  <a:gd name="T112" fmla="*/ 164 w 328"/>
                  <a:gd name="T113" fmla="*/ 0 h 326"/>
                  <a:gd name="T114" fmla="*/ 164 w 328"/>
                  <a:gd name="T115" fmla="*/ 0 h 32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28"/>
                  <a:gd name="T175" fmla="*/ 0 h 326"/>
                  <a:gd name="T176" fmla="*/ 328 w 328"/>
                  <a:gd name="T177" fmla="*/ 326 h 32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28" h="326">
                    <a:moveTo>
                      <a:pt x="164" y="0"/>
                    </a:moveTo>
                    <a:lnTo>
                      <a:pt x="164" y="0"/>
                    </a:lnTo>
                    <a:lnTo>
                      <a:pt x="144" y="0"/>
                    </a:lnTo>
                    <a:lnTo>
                      <a:pt x="124" y="4"/>
                    </a:lnTo>
                    <a:lnTo>
                      <a:pt x="104" y="10"/>
                    </a:lnTo>
                    <a:lnTo>
                      <a:pt x="86" y="20"/>
                    </a:lnTo>
                    <a:lnTo>
                      <a:pt x="70" y="30"/>
                    </a:lnTo>
                    <a:lnTo>
                      <a:pt x="54" y="42"/>
                    </a:lnTo>
                    <a:lnTo>
                      <a:pt x="42" y="58"/>
                    </a:lnTo>
                    <a:lnTo>
                      <a:pt x="30" y="72"/>
                    </a:lnTo>
                    <a:lnTo>
                      <a:pt x="30" y="72"/>
                    </a:lnTo>
                    <a:lnTo>
                      <a:pt x="18" y="92"/>
                    </a:lnTo>
                    <a:lnTo>
                      <a:pt x="8" y="114"/>
                    </a:lnTo>
                    <a:lnTo>
                      <a:pt x="2" y="138"/>
                    </a:lnTo>
                    <a:lnTo>
                      <a:pt x="0" y="162"/>
                    </a:lnTo>
                    <a:lnTo>
                      <a:pt x="0" y="162"/>
                    </a:lnTo>
                    <a:lnTo>
                      <a:pt x="2" y="180"/>
                    </a:lnTo>
                    <a:lnTo>
                      <a:pt x="4" y="194"/>
                    </a:lnTo>
                    <a:lnTo>
                      <a:pt x="8" y="210"/>
                    </a:lnTo>
                    <a:lnTo>
                      <a:pt x="14" y="224"/>
                    </a:lnTo>
                    <a:lnTo>
                      <a:pt x="14" y="224"/>
                    </a:lnTo>
                    <a:lnTo>
                      <a:pt x="24" y="246"/>
                    </a:lnTo>
                    <a:lnTo>
                      <a:pt x="38" y="266"/>
                    </a:lnTo>
                    <a:lnTo>
                      <a:pt x="54" y="282"/>
                    </a:lnTo>
                    <a:lnTo>
                      <a:pt x="72" y="298"/>
                    </a:lnTo>
                    <a:lnTo>
                      <a:pt x="92" y="310"/>
                    </a:lnTo>
                    <a:lnTo>
                      <a:pt x="116" y="318"/>
                    </a:lnTo>
                    <a:lnTo>
                      <a:pt x="140" y="324"/>
                    </a:lnTo>
                    <a:lnTo>
                      <a:pt x="164" y="326"/>
                    </a:lnTo>
                    <a:lnTo>
                      <a:pt x="164" y="326"/>
                    </a:lnTo>
                    <a:lnTo>
                      <a:pt x="190" y="324"/>
                    </a:lnTo>
                    <a:lnTo>
                      <a:pt x="214" y="318"/>
                    </a:lnTo>
                    <a:lnTo>
                      <a:pt x="236" y="310"/>
                    </a:lnTo>
                    <a:lnTo>
                      <a:pt x="256" y="298"/>
                    </a:lnTo>
                    <a:lnTo>
                      <a:pt x="276" y="282"/>
                    </a:lnTo>
                    <a:lnTo>
                      <a:pt x="292" y="266"/>
                    </a:lnTo>
                    <a:lnTo>
                      <a:pt x="306" y="246"/>
                    </a:lnTo>
                    <a:lnTo>
                      <a:pt x="316" y="224"/>
                    </a:lnTo>
                    <a:lnTo>
                      <a:pt x="316" y="224"/>
                    </a:lnTo>
                    <a:lnTo>
                      <a:pt x="320" y="210"/>
                    </a:lnTo>
                    <a:lnTo>
                      <a:pt x="324" y="194"/>
                    </a:lnTo>
                    <a:lnTo>
                      <a:pt x="326" y="180"/>
                    </a:lnTo>
                    <a:lnTo>
                      <a:pt x="328" y="162"/>
                    </a:lnTo>
                    <a:lnTo>
                      <a:pt x="328" y="162"/>
                    </a:lnTo>
                    <a:lnTo>
                      <a:pt x="326" y="138"/>
                    </a:lnTo>
                    <a:lnTo>
                      <a:pt x="320" y="114"/>
                    </a:lnTo>
                    <a:lnTo>
                      <a:pt x="312" y="92"/>
                    </a:lnTo>
                    <a:lnTo>
                      <a:pt x="300" y="72"/>
                    </a:lnTo>
                    <a:lnTo>
                      <a:pt x="300" y="72"/>
                    </a:lnTo>
                    <a:lnTo>
                      <a:pt x="288" y="58"/>
                    </a:lnTo>
                    <a:lnTo>
                      <a:pt x="274" y="42"/>
                    </a:lnTo>
                    <a:lnTo>
                      <a:pt x="260" y="30"/>
                    </a:lnTo>
                    <a:lnTo>
                      <a:pt x="242" y="20"/>
                    </a:lnTo>
                    <a:lnTo>
                      <a:pt x="224" y="10"/>
                    </a:lnTo>
                    <a:lnTo>
                      <a:pt x="206" y="4"/>
                    </a:lnTo>
                    <a:lnTo>
                      <a:pt x="186" y="0"/>
                    </a:lnTo>
                    <a:lnTo>
                      <a:pt x="164" y="0"/>
                    </a:lnTo>
                    <a:lnTo>
                      <a:pt x="164" y="0"/>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F05A3C"/>
                  </a:solidFill>
                  <a:latin typeface="微软雅黑 Light" charset="-122"/>
                  <a:ea typeface="微软雅黑 Light" charset="-122"/>
                  <a:sym typeface="微软雅黑 Light" charset="-122"/>
                </a:endParaRPr>
              </a:p>
            </p:txBody>
          </p:sp>
        </p:grpSp>
      </p:grpSp>
      <p:sp>
        <p:nvSpPr>
          <p:cNvPr id="30" name="文本框 29">
            <a:extLst>
              <a:ext uri="{FF2B5EF4-FFF2-40B4-BE49-F238E27FC236}">
                <a16:creationId xmlns:a16="http://schemas.microsoft.com/office/drawing/2014/main" id="{357531D6-A84B-4F10-AE6B-1F41EEA6A6FA}"/>
              </a:ext>
            </a:extLst>
          </p:cNvPr>
          <p:cNvSpPr txBox="1"/>
          <p:nvPr/>
        </p:nvSpPr>
        <p:spPr>
          <a:xfrm>
            <a:off x="1604664" y="1563115"/>
            <a:ext cx="2150368" cy="430887"/>
          </a:xfrm>
          <a:prstGeom prst="rect">
            <a:avLst/>
          </a:prstGeom>
          <a:noFill/>
        </p:spPr>
        <p:txBody>
          <a:bodyPr wrap="square" rtlCol="0">
            <a:spAutoFit/>
          </a:bodyPr>
          <a:lstStyle/>
          <a:p>
            <a:r>
              <a:rPr lang="zh-CN" altLang="en-US" sz="1100" dirty="0">
                <a:solidFill>
                  <a:schemeClr val="bg1">
                    <a:lumMod val="50000"/>
                  </a:schemeClr>
                </a:solidFill>
                <a:latin typeface="微软雅黑 Light" panose="020B0502040204020203" pitchFamily="34" charset="-122"/>
                <a:ea typeface="微软雅黑 Light" panose="020B0502040204020203" pitchFamily="34" charset="-122"/>
              </a:rPr>
              <a:t>该服务器存储各服务器中共有的配置信息。</a:t>
            </a:r>
          </a:p>
        </p:txBody>
      </p:sp>
      <p:sp>
        <p:nvSpPr>
          <p:cNvPr id="31" name="文本框 30">
            <a:extLst>
              <a:ext uri="{FF2B5EF4-FFF2-40B4-BE49-F238E27FC236}">
                <a16:creationId xmlns:a16="http://schemas.microsoft.com/office/drawing/2014/main" id="{EFC0F90B-1592-4840-BB51-075CBFFACF9E}"/>
              </a:ext>
            </a:extLst>
          </p:cNvPr>
          <p:cNvSpPr txBox="1"/>
          <p:nvPr/>
        </p:nvSpPr>
        <p:spPr>
          <a:xfrm>
            <a:off x="1604664" y="1292401"/>
            <a:ext cx="2197648" cy="338554"/>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Light" panose="020B0502040204020203" pitchFamily="34" charset="-122"/>
                <a:ea typeface="微软雅黑 Light" panose="020B0502040204020203" pitchFamily="34" charset="-122"/>
                <a:cs typeface="+mn-ea"/>
                <a:sym typeface="+mn-lt"/>
              </a:rPr>
              <a:t>配置服务器</a:t>
            </a:r>
          </a:p>
        </p:txBody>
      </p:sp>
      <p:sp>
        <p:nvSpPr>
          <p:cNvPr id="32" name="文本框 31">
            <a:extLst>
              <a:ext uri="{FF2B5EF4-FFF2-40B4-BE49-F238E27FC236}">
                <a16:creationId xmlns:a16="http://schemas.microsoft.com/office/drawing/2014/main" id="{13BB8127-D519-4B4E-94D8-723D5174A65D}"/>
              </a:ext>
            </a:extLst>
          </p:cNvPr>
          <p:cNvSpPr txBox="1"/>
          <p:nvPr/>
        </p:nvSpPr>
        <p:spPr>
          <a:xfrm>
            <a:off x="1606803" y="2788716"/>
            <a:ext cx="2150368" cy="430887"/>
          </a:xfrm>
          <a:prstGeom prst="rect">
            <a:avLst/>
          </a:prstGeom>
          <a:noFill/>
        </p:spPr>
        <p:txBody>
          <a:bodyPr wrap="square" rtlCol="0">
            <a:spAutoFit/>
          </a:bodyPr>
          <a:lstStyle/>
          <a:p>
            <a:r>
              <a:rPr lang="zh-CN" altLang="en-US" sz="1100" dirty="0">
                <a:solidFill>
                  <a:schemeClr val="bg1">
                    <a:lumMod val="50000"/>
                  </a:schemeClr>
                </a:solidFill>
                <a:latin typeface="微软雅黑 Light" panose="020B0502040204020203" pitchFamily="34" charset="-122"/>
                <a:ea typeface="微软雅黑 Light" panose="020B0502040204020203" pitchFamily="34" charset="-122"/>
              </a:rPr>
              <a:t>该服务器处理用户的注册申请，并对用户发送各项通知信息。</a:t>
            </a:r>
          </a:p>
        </p:txBody>
      </p:sp>
      <p:sp>
        <p:nvSpPr>
          <p:cNvPr id="33" name="文本框 32">
            <a:extLst>
              <a:ext uri="{FF2B5EF4-FFF2-40B4-BE49-F238E27FC236}">
                <a16:creationId xmlns:a16="http://schemas.microsoft.com/office/drawing/2014/main" id="{63594F49-D1AB-49FF-88F7-7041940F16DF}"/>
              </a:ext>
            </a:extLst>
          </p:cNvPr>
          <p:cNvSpPr txBox="1"/>
          <p:nvPr/>
        </p:nvSpPr>
        <p:spPr>
          <a:xfrm>
            <a:off x="1604664" y="2519605"/>
            <a:ext cx="2197648" cy="338554"/>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Light" panose="020B0502040204020203" pitchFamily="34" charset="-122"/>
                <a:ea typeface="微软雅黑 Light" panose="020B0502040204020203" pitchFamily="34" charset="-122"/>
                <a:cs typeface="+mn-ea"/>
                <a:sym typeface="+mn-lt"/>
              </a:rPr>
              <a:t>注册通知服务器</a:t>
            </a:r>
          </a:p>
        </p:txBody>
      </p:sp>
      <p:sp>
        <p:nvSpPr>
          <p:cNvPr id="34" name="文本框 33">
            <a:extLst>
              <a:ext uri="{FF2B5EF4-FFF2-40B4-BE49-F238E27FC236}">
                <a16:creationId xmlns:a16="http://schemas.microsoft.com/office/drawing/2014/main" id="{06D145F7-F4D6-4646-A41A-7E9BE56336DE}"/>
              </a:ext>
            </a:extLst>
          </p:cNvPr>
          <p:cNvSpPr txBox="1"/>
          <p:nvPr/>
        </p:nvSpPr>
        <p:spPr>
          <a:xfrm>
            <a:off x="1604665" y="5239557"/>
            <a:ext cx="2150368" cy="430887"/>
          </a:xfrm>
          <a:prstGeom prst="rect">
            <a:avLst/>
          </a:prstGeom>
          <a:noFill/>
        </p:spPr>
        <p:txBody>
          <a:bodyPr wrap="square" rtlCol="0">
            <a:spAutoFit/>
          </a:bodyPr>
          <a:lstStyle/>
          <a:p>
            <a:r>
              <a:rPr lang="zh-CN" altLang="en-US" sz="1100" dirty="0">
                <a:solidFill>
                  <a:schemeClr val="bg1">
                    <a:lumMod val="50000"/>
                  </a:schemeClr>
                </a:solidFill>
                <a:latin typeface="微软雅黑 Light" panose="020B0502040204020203" pitchFamily="34" charset="-122"/>
                <a:ea typeface="微软雅黑 Light" panose="020B0502040204020203" pitchFamily="34" charset="-122"/>
              </a:rPr>
              <a:t>该服务器对搜索请求进行处理，返回搜索结果。</a:t>
            </a:r>
          </a:p>
        </p:txBody>
      </p:sp>
      <p:sp>
        <p:nvSpPr>
          <p:cNvPr id="35" name="文本框 34">
            <a:extLst>
              <a:ext uri="{FF2B5EF4-FFF2-40B4-BE49-F238E27FC236}">
                <a16:creationId xmlns:a16="http://schemas.microsoft.com/office/drawing/2014/main" id="{41E8C5C9-6CFC-42E5-BA66-BBC177522C64}"/>
              </a:ext>
            </a:extLst>
          </p:cNvPr>
          <p:cNvSpPr txBox="1"/>
          <p:nvPr/>
        </p:nvSpPr>
        <p:spPr>
          <a:xfrm>
            <a:off x="1604664" y="4960548"/>
            <a:ext cx="2197648" cy="338554"/>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Light" panose="020B0502040204020203" pitchFamily="34" charset="-122"/>
                <a:ea typeface="微软雅黑 Light" panose="020B0502040204020203" pitchFamily="34" charset="-122"/>
                <a:cs typeface="+mn-ea"/>
                <a:sym typeface="+mn-lt"/>
              </a:rPr>
              <a:t>搜索服务器</a:t>
            </a:r>
          </a:p>
        </p:txBody>
      </p:sp>
      <p:sp>
        <p:nvSpPr>
          <p:cNvPr id="36" name="文本框 35">
            <a:extLst>
              <a:ext uri="{FF2B5EF4-FFF2-40B4-BE49-F238E27FC236}">
                <a16:creationId xmlns:a16="http://schemas.microsoft.com/office/drawing/2014/main" id="{F7AB39F9-8C72-4A85-8A98-9513592F37C7}"/>
              </a:ext>
            </a:extLst>
          </p:cNvPr>
          <p:cNvSpPr txBox="1"/>
          <p:nvPr/>
        </p:nvSpPr>
        <p:spPr>
          <a:xfrm>
            <a:off x="1559524" y="4024215"/>
            <a:ext cx="2150368" cy="430887"/>
          </a:xfrm>
          <a:prstGeom prst="rect">
            <a:avLst/>
          </a:prstGeom>
          <a:noFill/>
        </p:spPr>
        <p:txBody>
          <a:bodyPr wrap="square" rtlCol="0">
            <a:spAutoFit/>
          </a:bodyPr>
          <a:lstStyle/>
          <a:p>
            <a:r>
              <a:rPr lang="zh-CN" altLang="en-US" sz="1100" dirty="0">
                <a:solidFill>
                  <a:schemeClr val="bg1">
                    <a:lumMod val="50000"/>
                  </a:schemeClr>
                </a:solidFill>
                <a:latin typeface="微软雅黑 Light" panose="020B0502040204020203" pitchFamily="34" charset="-122"/>
                <a:ea typeface="微软雅黑 Light" panose="020B0502040204020203" pitchFamily="34" charset="-122"/>
              </a:rPr>
              <a:t>该服务器处理与作业相关的请求，及业务逻辑。</a:t>
            </a:r>
          </a:p>
        </p:txBody>
      </p:sp>
      <p:sp>
        <p:nvSpPr>
          <p:cNvPr id="37" name="文本框 36">
            <a:extLst>
              <a:ext uri="{FF2B5EF4-FFF2-40B4-BE49-F238E27FC236}">
                <a16:creationId xmlns:a16="http://schemas.microsoft.com/office/drawing/2014/main" id="{2D56E578-4573-4A13-BB8A-7D3C8161AFBF}"/>
              </a:ext>
            </a:extLst>
          </p:cNvPr>
          <p:cNvSpPr txBox="1"/>
          <p:nvPr/>
        </p:nvSpPr>
        <p:spPr>
          <a:xfrm>
            <a:off x="1559523" y="3745206"/>
            <a:ext cx="2197648" cy="338554"/>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Light" panose="020B0502040204020203" pitchFamily="34" charset="-122"/>
                <a:ea typeface="微软雅黑 Light" panose="020B0502040204020203" pitchFamily="34" charset="-122"/>
                <a:cs typeface="+mn-ea"/>
                <a:sym typeface="+mn-lt"/>
              </a:rPr>
              <a:t>作业服务器</a:t>
            </a:r>
          </a:p>
        </p:txBody>
      </p:sp>
      <p:pic>
        <p:nvPicPr>
          <p:cNvPr id="3" name="图片 2">
            <a:extLst>
              <a:ext uri="{FF2B5EF4-FFF2-40B4-BE49-F238E27FC236}">
                <a16:creationId xmlns:a16="http://schemas.microsoft.com/office/drawing/2014/main" id="{D3697701-9522-495B-8B73-E8FBC19F29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7364" y="1149700"/>
            <a:ext cx="7505700" cy="4305300"/>
          </a:xfrm>
          <a:prstGeom prst="rect">
            <a:avLst/>
          </a:prstGeom>
        </p:spPr>
      </p:pic>
    </p:spTree>
    <p:extLst>
      <p:ext uri="{BB962C8B-B14F-4D97-AF65-F5344CB8AC3E}">
        <p14:creationId xmlns:p14="http://schemas.microsoft.com/office/powerpoint/2010/main" val="6549989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anim calcmode="lin" valueType="num">
                                      <p:cBhvr>
                                        <p:cTn id="18" dur="1000" fill="hold"/>
                                        <p:tgtEl>
                                          <p:spTgt spid="19"/>
                                        </p:tgtEl>
                                        <p:attrNameLst>
                                          <p:attrName>ppt_x</p:attrName>
                                        </p:attrNameLst>
                                      </p:cBhvr>
                                      <p:tavLst>
                                        <p:tav tm="0">
                                          <p:val>
                                            <p:strVal val="#ppt_x"/>
                                          </p:val>
                                        </p:tav>
                                        <p:tav tm="100000">
                                          <p:val>
                                            <p:strVal val="#ppt_x"/>
                                          </p:val>
                                        </p:tav>
                                      </p:tavLst>
                                    </p:anim>
                                    <p:anim calcmode="lin" valueType="num">
                                      <p:cBhvr>
                                        <p:cTn id="19" dur="1000" fill="hold"/>
                                        <p:tgtEl>
                                          <p:spTgt spid="19"/>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1000"/>
                                        <p:tgtEl>
                                          <p:spTgt spid="22"/>
                                        </p:tgtEl>
                                      </p:cBhvr>
                                    </p:animEffect>
                                    <p:anim calcmode="lin" valueType="num">
                                      <p:cBhvr>
                                        <p:cTn id="23" dur="1000" fill="hold"/>
                                        <p:tgtEl>
                                          <p:spTgt spid="22"/>
                                        </p:tgtEl>
                                        <p:attrNameLst>
                                          <p:attrName>ppt_x</p:attrName>
                                        </p:attrNameLst>
                                      </p:cBhvr>
                                      <p:tavLst>
                                        <p:tav tm="0">
                                          <p:val>
                                            <p:strVal val="#ppt_x"/>
                                          </p:val>
                                        </p:tav>
                                        <p:tav tm="100000">
                                          <p:val>
                                            <p:strVal val="#ppt_x"/>
                                          </p:val>
                                        </p:tav>
                                      </p:tavLst>
                                    </p:anim>
                                    <p:anim calcmode="lin" valueType="num">
                                      <p:cBhvr>
                                        <p:cTn id="24" dur="1000" fill="hold"/>
                                        <p:tgtEl>
                                          <p:spTgt spid="2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1000"/>
                                        <p:tgtEl>
                                          <p:spTgt spid="30"/>
                                        </p:tgtEl>
                                      </p:cBhvr>
                                    </p:animEffect>
                                    <p:anim calcmode="lin" valueType="num">
                                      <p:cBhvr>
                                        <p:cTn id="28" dur="1000" fill="hold"/>
                                        <p:tgtEl>
                                          <p:spTgt spid="30"/>
                                        </p:tgtEl>
                                        <p:attrNameLst>
                                          <p:attrName>ppt_x</p:attrName>
                                        </p:attrNameLst>
                                      </p:cBhvr>
                                      <p:tavLst>
                                        <p:tav tm="0">
                                          <p:val>
                                            <p:strVal val="#ppt_x"/>
                                          </p:val>
                                        </p:tav>
                                        <p:tav tm="100000">
                                          <p:val>
                                            <p:strVal val="#ppt_x"/>
                                          </p:val>
                                        </p:tav>
                                      </p:tavLst>
                                    </p:anim>
                                    <p:anim calcmode="lin" valueType="num">
                                      <p:cBhvr>
                                        <p:cTn id="29" dur="1000" fill="hold"/>
                                        <p:tgtEl>
                                          <p:spTgt spid="3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fade">
                                      <p:cBhvr>
                                        <p:cTn id="32" dur="1000"/>
                                        <p:tgtEl>
                                          <p:spTgt spid="31"/>
                                        </p:tgtEl>
                                      </p:cBhvr>
                                    </p:animEffect>
                                    <p:anim calcmode="lin" valueType="num">
                                      <p:cBhvr>
                                        <p:cTn id="33" dur="1000" fill="hold"/>
                                        <p:tgtEl>
                                          <p:spTgt spid="31"/>
                                        </p:tgtEl>
                                        <p:attrNameLst>
                                          <p:attrName>ppt_x</p:attrName>
                                        </p:attrNameLst>
                                      </p:cBhvr>
                                      <p:tavLst>
                                        <p:tav tm="0">
                                          <p:val>
                                            <p:strVal val="#ppt_x"/>
                                          </p:val>
                                        </p:tav>
                                        <p:tav tm="100000">
                                          <p:val>
                                            <p:strVal val="#ppt_x"/>
                                          </p:val>
                                        </p:tav>
                                      </p:tavLst>
                                    </p:anim>
                                    <p:anim calcmode="lin" valueType="num">
                                      <p:cBhvr>
                                        <p:cTn id="34" dur="1000" fill="hold"/>
                                        <p:tgtEl>
                                          <p:spTgt spid="3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1000"/>
                                        <p:tgtEl>
                                          <p:spTgt spid="32"/>
                                        </p:tgtEl>
                                      </p:cBhvr>
                                    </p:animEffect>
                                    <p:anim calcmode="lin" valueType="num">
                                      <p:cBhvr>
                                        <p:cTn id="38" dur="1000" fill="hold"/>
                                        <p:tgtEl>
                                          <p:spTgt spid="32"/>
                                        </p:tgtEl>
                                        <p:attrNameLst>
                                          <p:attrName>ppt_x</p:attrName>
                                        </p:attrNameLst>
                                      </p:cBhvr>
                                      <p:tavLst>
                                        <p:tav tm="0">
                                          <p:val>
                                            <p:strVal val="#ppt_x"/>
                                          </p:val>
                                        </p:tav>
                                        <p:tav tm="100000">
                                          <p:val>
                                            <p:strVal val="#ppt_x"/>
                                          </p:val>
                                        </p:tav>
                                      </p:tavLst>
                                    </p:anim>
                                    <p:anim calcmode="lin" valueType="num">
                                      <p:cBhvr>
                                        <p:cTn id="39" dur="1000" fill="hold"/>
                                        <p:tgtEl>
                                          <p:spTgt spid="3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fade">
                                      <p:cBhvr>
                                        <p:cTn id="42" dur="1000"/>
                                        <p:tgtEl>
                                          <p:spTgt spid="33"/>
                                        </p:tgtEl>
                                      </p:cBhvr>
                                    </p:animEffect>
                                    <p:anim calcmode="lin" valueType="num">
                                      <p:cBhvr>
                                        <p:cTn id="43" dur="1000" fill="hold"/>
                                        <p:tgtEl>
                                          <p:spTgt spid="33"/>
                                        </p:tgtEl>
                                        <p:attrNameLst>
                                          <p:attrName>ppt_x</p:attrName>
                                        </p:attrNameLst>
                                      </p:cBhvr>
                                      <p:tavLst>
                                        <p:tav tm="0">
                                          <p:val>
                                            <p:strVal val="#ppt_x"/>
                                          </p:val>
                                        </p:tav>
                                        <p:tav tm="100000">
                                          <p:val>
                                            <p:strVal val="#ppt_x"/>
                                          </p:val>
                                        </p:tav>
                                      </p:tavLst>
                                    </p:anim>
                                    <p:anim calcmode="lin" valueType="num">
                                      <p:cBhvr>
                                        <p:cTn id="44" dur="1000" fill="hold"/>
                                        <p:tgtEl>
                                          <p:spTgt spid="33"/>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1000"/>
                                        <p:tgtEl>
                                          <p:spTgt spid="34"/>
                                        </p:tgtEl>
                                      </p:cBhvr>
                                    </p:animEffect>
                                    <p:anim calcmode="lin" valueType="num">
                                      <p:cBhvr>
                                        <p:cTn id="48" dur="1000" fill="hold"/>
                                        <p:tgtEl>
                                          <p:spTgt spid="34"/>
                                        </p:tgtEl>
                                        <p:attrNameLst>
                                          <p:attrName>ppt_x</p:attrName>
                                        </p:attrNameLst>
                                      </p:cBhvr>
                                      <p:tavLst>
                                        <p:tav tm="0">
                                          <p:val>
                                            <p:strVal val="#ppt_x"/>
                                          </p:val>
                                        </p:tav>
                                        <p:tav tm="100000">
                                          <p:val>
                                            <p:strVal val="#ppt_x"/>
                                          </p:val>
                                        </p:tav>
                                      </p:tavLst>
                                    </p:anim>
                                    <p:anim calcmode="lin" valueType="num">
                                      <p:cBhvr>
                                        <p:cTn id="49" dur="1000" fill="hold"/>
                                        <p:tgtEl>
                                          <p:spTgt spid="34"/>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fade">
                                      <p:cBhvr>
                                        <p:cTn id="52" dur="1000"/>
                                        <p:tgtEl>
                                          <p:spTgt spid="35"/>
                                        </p:tgtEl>
                                      </p:cBhvr>
                                    </p:animEffect>
                                    <p:anim calcmode="lin" valueType="num">
                                      <p:cBhvr>
                                        <p:cTn id="53" dur="1000" fill="hold"/>
                                        <p:tgtEl>
                                          <p:spTgt spid="35"/>
                                        </p:tgtEl>
                                        <p:attrNameLst>
                                          <p:attrName>ppt_x</p:attrName>
                                        </p:attrNameLst>
                                      </p:cBhvr>
                                      <p:tavLst>
                                        <p:tav tm="0">
                                          <p:val>
                                            <p:strVal val="#ppt_x"/>
                                          </p:val>
                                        </p:tav>
                                        <p:tav tm="100000">
                                          <p:val>
                                            <p:strVal val="#ppt_x"/>
                                          </p:val>
                                        </p:tav>
                                      </p:tavLst>
                                    </p:anim>
                                    <p:anim calcmode="lin" valueType="num">
                                      <p:cBhvr>
                                        <p:cTn id="54" dur="1000" fill="hold"/>
                                        <p:tgtEl>
                                          <p:spTgt spid="35"/>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fade">
                                      <p:cBhvr>
                                        <p:cTn id="57" dur="1000"/>
                                        <p:tgtEl>
                                          <p:spTgt spid="36"/>
                                        </p:tgtEl>
                                      </p:cBhvr>
                                    </p:animEffect>
                                    <p:anim calcmode="lin" valueType="num">
                                      <p:cBhvr>
                                        <p:cTn id="58" dur="1000" fill="hold"/>
                                        <p:tgtEl>
                                          <p:spTgt spid="36"/>
                                        </p:tgtEl>
                                        <p:attrNameLst>
                                          <p:attrName>ppt_x</p:attrName>
                                        </p:attrNameLst>
                                      </p:cBhvr>
                                      <p:tavLst>
                                        <p:tav tm="0">
                                          <p:val>
                                            <p:strVal val="#ppt_x"/>
                                          </p:val>
                                        </p:tav>
                                        <p:tav tm="100000">
                                          <p:val>
                                            <p:strVal val="#ppt_x"/>
                                          </p:val>
                                        </p:tav>
                                      </p:tavLst>
                                    </p:anim>
                                    <p:anim calcmode="lin" valueType="num">
                                      <p:cBhvr>
                                        <p:cTn id="59" dur="1000" fill="hold"/>
                                        <p:tgtEl>
                                          <p:spTgt spid="36"/>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7"/>
                                        </p:tgtEl>
                                        <p:attrNameLst>
                                          <p:attrName>style.visibility</p:attrName>
                                        </p:attrNameLst>
                                      </p:cBhvr>
                                      <p:to>
                                        <p:strVal val="visible"/>
                                      </p:to>
                                    </p:set>
                                    <p:animEffect transition="in" filter="fade">
                                      <p:cBhvr>
                                        <p:cTn id="62" dur="1000"/>
                                        <p:tgtEl>
                                          <p:spTgt spid="37"/>
                                        </p:tgtEl>
                                      </p:cBhvr>
                                    </p:animEffect>
                                    <p:anim calcmode="lin" valueType="num">
                                      <p:cBhvr>
                                        <p:cTn id="63" dur="1000" fill="hold"/>
                                        <p:tgtEl>
                                          <p:spTgt spid="37"/>
                                        </p:tgtEl>
                                        <p:attrNameLst>
                                          <p:attrName>ppt_x</p:attrName>
                                        </p:attrNameLst>
                                      </p:cBhvr>
                                      <p:tavLst>
                                        <p:tav tm="0">
                                          <p:val>
                                            <p:strVal val="#ppt_x"/>
                                          </p:val>
                                        </p:tav>
                                        <p:tav tm="100000">
                                          <p:val>
                                            <p:strVal val="#ppt_x"/>
                                          </p:val>
                                        </p:tav>
                                      </p:tavLst>
                                    </p:anim>
                                    <p:anim calcmode="lin" valueType="num">
                                      <p:cBhvr>
                                        <p:cTn id="64"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P spid="33" grpId="0"/>
      <p:bldP spid="34" grpId="0"/>
      <p:bldP spid="35" grpId="0"/>
      <p:bldP spid="36" grpId="0"/>
      <p:bldP spid="3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341072" y="470465"/>
            <a:ext cx="2760316" cy="584775"/>
          </a:xfrm>
          <a:prstGeom prst="rect">
            <a:avLst/>
          </a:prstGeom>
          <a:noFill/>
        </p:spPr>
        <p:txBody>
          <a:bodyPr wrap="square" rtlCol="0">
            <a:spAutoFit/>
          </a:bodyPr>
          <a:lstStyle/>
          <a:p>
            <a:pPr algn="ctr"/>
            <a:r>
              <a:rPr lang="zh-CN" altLang="en-US" sz="3200" dirty="0">
                <a:solidFill>
                  <a:srgbClr val="413B39"/>
                </a:solidFill>
                <a:latin typeface="微软雅黑 Light" panose="020B0502040204020203" pitchFamily="34" charset="-122"/>
                <a:ea typeface="微软雅黑 Light" panose="020B0502040204020203" pitchFamily="34" charset="-122"/>
              </a:rPr>
              <a:t>部署视图</a:t>
            </a:r>
          </a:p>
        </p:txBody>
      </p:sp>
      <p:sp>
        <p:nvSpPr>
          <p:cNvPr id="17" name="任意多边形 16"/>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grpSp>
        <p:nvGrpSpPr>
          <p:cNvPr id="10" name="组合 71">
            <a:extLst>
              <a:ext uri="{FF2B5EF4-FFF2-40B4-BE49-F238E27FC236}">
                <a16:creationId xmlns:a16="http://schemas.microsoft.com/office/drawing/2014/main" id="{04CE9764-06C8-4CBD-BFEB-E7D1A217A605}"/>
              </a:ext>
            </a:extLst>
          </p:cNvPr>
          <p:cNvGrpSpPr>
            <a:grpSpLocks/>
          </p:cNvGrpSpPr>
          <p:nvPr/>
        </p:nvGrpSpPr>
        <p:grpSpPr bwMode="auto">
          <a:xfrm>
            <a:off x="823787" y="3764676"/>
            <a:ext cx="669925" cy="669925"/>
            <a:chOff x="0" y="0"/>
            <a:chExt cx="502920" cy="502920"/>
          </a:xfrm>
        </p:grpSpPr>
        <p:sp>
          <p:nvSpPr>
            <p:cNvPr id="11" name="椭圆 72">
              <a:extLst>
                <a:ext uri="{FF2B5EF4-FFF2-40B4-BE49-F238E27FC236}">
                  <a16:creationId xmlns:a16="http://schemas.microsoft.com/office/drawing/2014/main" id="{90AD9C93-E4C2-4E69-8766-9C8E2351889D}"/>
                </a:ext>
              </a:extLst>
            </p:cNvPr>
            <p:cNvSpPr>
              <a:spLocks noChangeArrowheads="1"/>
            </p:cNvSpPr>
            <p:nvPr/>
          </p:nvSpPr>
          <p:spPr bwMode="auto">
            <a:xfrm>
              <a:off x="0" y="0"/>
              <a:ext cx="502920" cy="502920"/>
            </a:xfrm>
            <a:prstGeom prst="ellipse">
              <a:avLst/>
            </a:prstGeom>
            <a:solidFill>
              <a:srgbClr val="616161"/>
            </a:solidFill>
            <a:ln>
              <a:noFill/>
            </a:ln>
            <a:extLst>
              <a:ext uri="{91240B29-F687-4F45-9708-019B960494DF}">
                <a14:hiddenLine xmlns:a14="http://schemas.microsoft.com/office/drawing/2010/main" w="19050" cap="flat" cmpd="sng">
                  <a:solidFill>
                    <a:srgbClr val="5D4976"/>
                  </a:solidFill>
                  <a:bevel/>
                  <a:headEnd/>
                  <a:tailEnd/>
                </a14:hiddenLine>
              </a:ext>
            </a:extLst>
          </p:spPr>
          <p:txBody>
            <a:bodyPr anchor="ctr"/>
            <a:lstStyle/>
            <a:p>
              <a:pPr algn="ctr"/>
              <a:endParaRPr lang="zh-CN" altLang="zh-CN" dirty="0">
                <a:solidFill>
                  <a:srgbClr val="F05A3C"/>
                </a:solidFill>
                <a:ea typeface="微软雅黑 Light" panose="020B0502040204020203" pitchFamily="34" charset="-122"/>
              </a:endParaRPr>
            </a:p>
          </p:txBody>
        </p:sp>
        <p:grpSp>
          <p:nvGrpSpPr>
            <p:cNvPr id="12" name="组合 73">
              <a:extLst>
                <a:ext uri="{FF2B5EF4-FFF2-40B4-BE49-F238E27FC236}">
                  <a16:creationId xmlns:a16="http://schemas.microsoft.com/office/drawing/2014/main" id="{DB1C3A9A-B944-4F74-A80A-350E040C4EFA}"/>
                </a:ext>
              </a:extLst>
            </p:cNvPr>
            <p:cNvGrpSpPr>
              <a:grpSpLocks/>
            </p:cNvGrpSpPr>
            <p:nvPr/>
          </p:nvGrpSpPr>
          <p:grpSpPr bwMode="auto">
            <a:xfrm>
              <a:off x="70575" y="154647"/>
              <a:ext cx="333193" cy="241256"/>
              <a:chOff x="0" y="0"/>
              <a:chExt cx="3336925" cy="2416175"/>
            </a:xfrm>
          </p:grpSpPr>
          <p:sp>
            <p:nvSpPr>
              <p:cNvPr id="13" name="Freeform 15">
                <a:extLst>
                  <a:ext uri="{FF2B5EF4-FFF2-40B4-BE49-F238E27FC236}">
                    <a16:creationId xmlns:a16="http://schemas.microsoft.com/office/drawing/2014/main" id="{8A440455-918A-4172-B819-08B33880749D}"/>
                  </a:ext>
                </a:extLst>
              </p:cNvPr>
              <p:cNvSpPr>
                <a:spLocks noChangeArrowheads="1"/>
              </p:cNvSpPr>
              <p:nvPr/>
            </p:nvSpPr>
            <p:spPr bwMode="auto">
              <a:xfrm>
                <a:off x="0" y="0"/>
                <a:ext cx="3136900" cy="1635125"/>
              </a:xfrm>
              <a:custGeom>
                <a:avLst/>
                <a:gdLst>
                  <a:gd name="T0" fmla="*/ 1976 w 1976"/>
                  <a:gd name="T1" fmla="*/ 1030 h 1030"/>
                  <a:gd name="T2" fmla="*/ 628 w 1976"/>
                  <a:gd name="T3" fmla="*/ 1030 h 1030"/>
                  <a:gd name="T4" fmla="*/ 310 w 1976"/>
                  <a:gd name="T5" fmla="*/ 186 h 1030"/>
                  <a:gd name="T6" fmla="*/ 136 w 1976"/>
                  <a:gd name="T7" fmla="*/ 266 h 1030"/>
                  <a:gd name="T8" fmla="*/ 0 w 1976"/>
                  <a:gd name="T9" fmla="*/ 56 h 1030"/>
                  <a:gd name="T10" fmla="*/ 414 w 1976"/>
                  <a:gd name="T11" fmla="*/ 0 h 1030"/>
                  <a:gd name="T12" fmla="*/ 744 w 1976"/>
                  <a:gd name="T13" fmla="*/ 872 h 1030"/>
                  <a:gd name="T14" fmla="*/ 1976 w 1976"/>
                  <a:gd name="T15" fmla="*/ 872 h 1030"/>
                  <a:gd name="T16" fmla="*/ 1976 w 1976"/>
                  <a:gd name="T17" fmla="*/ 1030 h 10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76"/>
                  <a:gd name="T28" fmla="*/ 0 h 1030"/>
                  <a:gd name="T29" fmla="*/ 1976 w 1976"/>
                  <a:gd name="T30" fmla="*/ 1030 h 10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76" h="1030">
                    <a:moveTo>
                      <a:pt x="1976" y="1030"/>
                    </a:moveTo>
                    <a:lnTo>
                      <a:pt x="628" y="1030"/>
                    </a:lnTo>
                    <a:lnTo>
                      <a:pt x="310" y="186"/>
                    </a:lnTo>
                    <a:lnTo>
                      <a:pt x="136" y="266"/>
                    </a:lnTo>
                    <a:lnTo>
                      <a:pt x="0" y="56"/>
                    </a:lnTo>
                    <a:lnTo>
                      <a:pt x="414" y="0"/>
                    </a:lnTo>
                    <a:lnTo>
                      <a:pt x="744" y="872"/>
                    </a:lnTo>
                    <a:lnTo>
                      <a:pt x="1976" y="872"/>
                    </a:lnTo>
                    <a:lnTo>
                      <a:pt x="1976" y="1030"/>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F05A3C"/>
                  </a:solidFill>
                  <a:latin typeface="微软雅黑 Light" charset="-122"/>
                  <a:ea typeface="微软雅黑 Light" charset="-122"/>
                  <a:sym typeface="微软雅黑 Light" charset="-122"/>
                </a:endParaRPr>
              </a:p>
            </p:txBody>
          </p:sp>
          <p:sp>
            <p:nvSpPr>
              <p:cNvPr id="14" name="Freeform 16">
                <a:extLst>
                  <a:ext uri="{FF2B5EF4-FFF2-40B4-BE49-F238E27FC236}">
                    <a16:creationId xmlns:a16="http://schemas.microsoft.com/office/drawing/2014/main" id="{5BB3C000-8146-45FC-B4F9-D522CD5F1C10}"/>
                  </a:ext>
                </a:extLst>
              </p:cNvPr>
              <p:cNvSpPr>
                <a:spLocks noChangeArrowheads="1"/>
              </p:cNvSpPr>
              <p:nvPr/>
            </p:nvSpPr>
            <p:spPr bwMode="auto">
              <a:xfrm>
                <a:off x="889000" y="0"/>
                <a:ext cx="2447925" cy="1635125"/>
              </a:xfrm>
              <a:custGeom>
                <a:avLst/>
                <a:gdLst>
                  <a:gd name="T0" fmla="*/ 1542 w 1542"/>
                  <a:gd name="T1" fmla="*/ 1030 h 1030"/>
                  <a:gd name="T2" fmla="*/ 1386 w 1542"/>
                  <a:gd name="T3" fmla="*/ 1030 h 1030"/>
                  <a:gd name="T4" fmla="*/ 1386 w 1542"/>
                  <a:gd name="T5" fmla="*/ 156 h 1030"/>
                  <a:gd name="T6" fmla="*/ 252 w 1542"/>
                  <a:gd name="T7" fmla="*/ 156 h 1030"/>
                  <a:gd name="T8" fmla="*/ 442 w 1542"/>
                  <a:gd name="T9" fmla="*/ 532 h 1030"/>
                  <a:gd name="T10" fmla="*/ 1320 w 1542"/>
                  <a:gd name="T11" fmla="*/ 532 h 1030"/>
                  <a:gd name="T12" fmla="*/ 1320 w 1542"/>
                  <a:gd name="T13" fmla="*/ 690 h 1030"/>
                  <a:gd name="T14" fmla="*/ 346 w 1542"/>
                  <a:gd name="T15" fmla="*/ 690 h 1030"/>
                  <a:gd name="T16" fmla="*/ 0 w 1542"/>
                  <a:gd name="T17" fmla="*/ 0 h 1030"/>
                  <a:gd name="T18" fmla="*/ 1542 w 1542"/>
                  <a:gd name="T19" fmla="*/ 0 h 1030"/>
                  <a:gd name="T20" fmla="*/ 1542 w 1542"/>
                  <a:gd name="T21" fmla="*/ 1030 h 10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42"/>
                  <a:gd name="T34" fmla="*/ 0 h 1030"/>
                  <a:gd name="T35" fmla="*/ 1542 w 1542"/>
                  <a:gd name="T36" fmla="*/ 1030 h 10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42" h="1030">
                    <a:moveTo>
                      <a:pt x="1542" y="1030"/>
                    </a:moveTo>
                    <a:lnTo>
                      <a:pt x="1386" y="1030"/>
                    </a:lnTo>
                    <a:lnTo>
                      <a:pt x="1386" y="156"/>
                    </a:lnTo>
                    <a:lnTo>
                      <a:pt x="252" y="156"/>
                    </a:lnTo>
                    <a:lnTo>
                      <a:pt x="442" y="532"/>
                    </a:lnTo>
                    <a:lnTo>
                      <a:pt x="1320" y="532"/>
                    </a:lnTo>
                    <a:lnTo>
                      <a:pt x="1320" y="690"/>
                    </a:lnTo>
                    <a:lnTo>
                      <a:pt x="346" y="690"/>
                    </a:lnTo>
                    <a:lnTo>
                      <a:pt x="0" y="0"/>
                    </a:lnTo>
                    <a:lnTo>
                      <a:pt x="1542" y="0"/>
                    </a:lnTo>
                    <a:lnTo>
                      <a:pt x="1542" y="1030"/>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F05A3C"/>
                  </a:solidFill>
                  <a:latin typeface="微软雅黑 Light" charset="-122"/>
                  <a:ea typeface="微软雅黑 Light" charset="-122"/>
                  <a:sym typeface="微软雅黑 Light" charset="-122"/>
                </a:endParaRPr>
              </a:p>
            </p:txBody>
          </p:sp>
          <p:sp>
            <p:nvSpPr>
              <p:cNvPr id="15" name="Freeform 17">
                <a:extLst>
                  <a:ext uri="{FF2B5EF4-FFF2-40B4-BE49-F238E27FC236}">
                    <a16:creationId xmlns:a16="http://schemas.microsoft.com/office/drawing/2014/main" id="{648ECC7F-7E84-46D3-A1E0-9FCD18A9FCC5}"/>
                  </a:ext>
                </a:extLst>
              </p:cNvPr>
              <p:cNvSpPr>
                <a:spLocks noChangeArrowheads="1"/>
              </p:cNvSpPr>
              <p:nvPr/>
            </p:nvSpPr>
            <p:spPr bwMode="auto">
              <a:xfrm>
                <a:off x="1235075" y="1774825"/>
                <a:ext cx="644525" cy="641350"/>
              </a:xfrm>
              <a:custGeom>
                <a:avLst/>
                <a:gdLst>
                  <a:gd name="T0" fmla="*/ 202 w 406"/>
                  <a:gd name="T1" fmla="*/ 404 h 404"/>
                  <a:gd name="T2" fmla="*/ 162 w 406"/>
                  <a:gd name="T3" fmla="*/ 400 h 404"/>
                  <a:gd name="T4" fmla="*/ 124 w 406"/>
                  <a:gd name="T5" fmla="*/ 388 h 404"/>
                  <a:gd name="T6" fmla="*/ 90 w 406"/>
                  <a:gd name="T7" fmla="*/ 370 h 404"/>
                  <a:gd name="T8" fmla="*/ 58 w 406"/>
                  <a:gd name="T9" fmla="*/ 346 h 404"/>
                  <a:gd name="T10" fmla="*/ 34 w 406"/>
                  <a:gd name="T11" fmla="*/ 316 h 404"/>
                  <a:gd name="T12" fmla="*/ 16 w 406"/>
                  <a:gd name="T13" fmla="*/ 280 h 404"/>
                  <a:gd name="T14" fmla="*/ 4 w 406"/>
                  <a:gd name="T15" fmla="*/ 242 h 404"/>
                  <a:gd name="T16" fmla="*/ 0 w 406"/>
                  <a:gd name="T17" fmla="*/ 202 h 404"/>
                  <a:gd name="T18" fmla="*/ 0 w 406"/>
                  <a:gd name="T19" fmla="*/ 182 h 404"/>
                  <a:gd name="T20" fmla="*/ 8 w 406"/>
                  <a:gd name="T21" fmla="*/ 142 h 404"/>
                  <a:gd name="T22" fmla="*/ 24 w 406"/>
                  <a:gd name="T23" fmla="*/ 106 h 404"/>
                  <a:gd name="T24" fmla="*/ 46 w 406"/>
                  <a:gd name="T25" fmla="*/ 74 h 404"/>
                  <a:gd name="T26" fmla="*/ 74 w 406"/>
                  <a:gd name="T27" fmla="*/ 46 h 404"/>
                  <a:gd name="T28" fmla="*/ 106 w 406"/>
                  <a:gd name="T29" fmla="*/ 24 h 404"/>
                  <a:gd name="T30" fmla="*/ 142 w 406"/>
                  <a:gd name="T31" fmla="*/ 8 h 404"/>
                  <a:gd name="T32" fmla="*/ 182 w 406"/>
                  <a:gd name="T33" fmla="*/ 0 h 404"/>
                  <a:gd name="T34" fmla="*/ 202 w 406"/>
                  <a:gd name="T35" fmla="*/ 0 h 404"/>
                  <a:gd name="T36" fmla="*/ 244 w 406"/>
                  <a:gd name="T37" fmla="*/ 4 h 404"/>
                  <a:gd name="T38" fmla="*/ 282 w 406"/>
                  <a:gd name="T39" fmla="*/ 16 h 404"/>
                  <a:gd name="T40" fmla="*/ 316 w 406"/>
                  <a:gd name="T41" fmla="*/ 34 h 404"/>
                  <a:gd name="T42" fmla="*/ 346 w 406"/>
                  <a:gd name="T43" fmla="*/ 60 h 404"/>
                  <a:gd name="T44" fmla="*/ 370 w 406"/>
                  <a:gd name="T45" fmla="*/ 88 h 404"/>
                  <a:gd name="T46" fmla="*/ 390 w 406"/>
                  <a:gd name="T47" fmla="*/ 124 h 404"/>
                  <a:gd name="T48" fmla="*/ 402 w 406"/>
                  <a:gd name="T49" fmla="*/ 162 h 404"/>
                  <a:gd name="T50" fmla="*/ 406 w 406"/>
                  <a:gd name="T51" fmla="*/ 202 h 404"/>
                  <a:gd name="T52" fmla="*/ 404 w 406"/>
                  <a:gd name="T53" fmla="*/ 222 h 404"/>
                  <a:gd name="T54" fmla="*/ 396 w 406"/>
                  <a:gd name="T55" fmla="*/ 262 h 404"/>
                  <a:gd name="T56" fmla="*/ 380 w 406"/>
                  <a:gd name="T57" fmla="*/ 298 h 404"/>
                  <a:gd name="T58" fmla="*/ 360 w 406"/>
                  <a:gd name="T59" fmla="*/ 330 h 404"/>
                  <a:gd name="T60" fmla="*/ 332 w 406"/>
                  <a:gd name="T61" fmla="*/ 358 h 404"/>
                  <a:gd name="T62" fmla="*/ 300 w 406"/>
                  <a:gd name="T63" fmla="*/ 380 h 404"/>
                  <a:gd name="T64" fmla="*/ 262 w 406"/>
                  <a:gd name="T65" fmla="*/ 396 h 404"/>
                  <a:gd name="T66" fmla="*/ 224 w 406"/>
                  <a:gd name="T67" fmla="*/ 404 h 404"/>
                  <a:gd name="T68" fmla="*/ 202 w 406"/>
                  <a:gd name="T69" fmla="*/ 404 h 40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6"/>
                  <a:gd name="T106" fmla="*/ 0 h 404"/>
                  <a:gd name="T107" fmla="*/ 406 w 406"/>
                  <a:gd name="T108" fmla="*/ 404 h 40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6" h="404">
                    <a:moveTo>
                      <a:pt x="202" y="404"/>
                    </a:moveTo>
                    <a:lnTo>
                      <a:pt x="202" y="404"/>
                    </a:lnTo>
                    <a:lnTo>
                      <a:pt x="182" y="404"/>
                    </a:lnTo>
                    <a:lnTo>
                      <a:pt x="162" y="400"/>
                    </a:lnTo>
                    <a:lnTo>
                      <a:pt x="142" y="396"/>
                    </a:lnTo>
                    <a:lnTo>
                      <a:pt x="124" y="388"/>
                    </a:lnTo>
                    <a:lnTo>
                      <a:pt x="106" y="380"/>
                    </a:lnTo>
                    <a:lnTo>
                      <a:pt x="90" y="370"/>
                    </a:lnTo>
                    <a:lnTo>
                      <a:pt x="74" y="358"/>
                    </a:lnTo>
                    <a:lnTo>
                      <a:pt x="58" y="346"/>
                    </a:lnTo>
                    <a:lnTo>
                      <a:pt x="46" y="330"/>
                    </a:lnTo>
                    <a:lnTo>
                      <a:pt x="34" y="316"/>
                    </a:lnTo>
                    <a:lnTo>
                      <a:pt x="24" y="298"/>
                    </a:lnTo>
                    <a:lnTo>
                      <a:pt x="16" y="280"/>
                    </a:lnTo>
                    <a:lnTo>
                      <a:pt x="8" y="262"/>
                    </a:lnTo>
                    <a:lnTo>
                      <a:pt x="4" y="242"/>
                    </a:lnTo>
                    <a:lnTo>
                      <a:pt x="0" y="222"/>
                    </a:lnTo>
                    <a:lnTo>
                      <a:pt x="0" y="202"/>
                    </a:lnTo>
                    <a:lnTo>
                      <a:pt x="0" y="202"/>
                    </a:lnTo>
                    <a:lnTo>
                      <a:pt x="0" y="182"/>
                    </a:lnTo>
                    <a:lnTo>
                      <a:pt x="4" y="162"/>
                    </a:lnTo>
                    <a:lnTo>
                      <a:pt x="8" y="142"/>
                    </a:lnTo>
                    <a:lnTo>
                      <a:pt x="16" y="124"/>
                    </a:lnTo>
                    <a:lnTo>
                      <a:pt x="24" y="106"/>
                    </a:lnTo>
                    <a:lnTo>
                      <a:pt x="34" y="88"/>
                    </a:lnTo>
                    <a:lnTo>
                      <a:pt x="46" y="74"/>
                    </a:lnTo>
                    <a:lnTo>
                      <a:pt x="58" y="60"/>
                    </a:lnTo>
                    <a:lnTo>
                      <a:pt x="74" y="46"/>
                    </a:lnTo>
                    <a:lnTo>
                      <a:pt x="90" y="34"/>
                    </a:lnTo>
                    <a:lnTo>
                      <a:pt x="106" y="24"/>
                    </a:lnTo>
                    <a:lnTo>
                      <a:pt x="124" y="16"/>
                    </a:lnTo>
                    <a:lnTo>
                      <a:pt x="142" y="8"/>
                    </a:lnTo>
                    <a:lnTo>
                      <a:pt x="162" y="4"/>
                    </a:lnTo>
                    <a:lnTo>
                      <a:pt x="182" y="0"/>
                    </a:lnTo>
                    <a:lnTo>
                      <a:pt x="202" y="0"/>
                    </a:lnTo>
                    <a:lnTo>
                      <a:pt x="202" y="0"/>
                    </a:lnTo>
                    <a:lnTo>
                      <a:pt x="224" y="0"/>
                    </a:lnTo>
                    <a:lnTo>
                      <a:pt x="244" y="4"/>
                    </a:lnTo>
                    <a:lnTo>
                      <a:pt x="262" y="8"/>
                    </a:lnTo>
                    <a:lnTo>
                      <a:pt x="282" y="16"/>
                    </a:lnTo>
                    <a:lnTo>
                      <a:pt x="300" y="24"/>
                    </a:lnTo>
                    <a:lnTo>
                      <a:pt x="316" y="34"/>
                    </a:lnTo>
                    <a:lnTo>
                      <a:pt x="332" y="46"/>
                    </a:lnTo>
                    <a:lnTo>
                      <a:pt x="346" y="60"/>
                    </a:lnTo>
                    <a:lnTo>
                      <a:pt x="360" y="74"/>
                    </a:lnTo>
                    <a:lnTo>
                      <a:pt x="370" y="88"/>
                    </a:lnTo>
                    <a:lnTo>
                      <a:pt x="380" y="106"/>
                    </a:lnTo>
                    <a:lnTo>
                      <a:pt x="390" y="124"/>
                    </a:lnTo>
                    <a:lnTo>
                      <a:pt x="396" y="142"/>
                    </a:lnTo>
                    <a:lnTo>
                      <a:pt x="402" y="162"/>
                    </a:lnTo>
                    <a:lnTo>
                      <a:pt x="404" y="182"/>
                    </a:lnTo>
                    <a:lnTo>
                      <a:pt x="406" y="202"/>
                    </a:lnTo>
                    <a:lnTo>
                      <a:pt x="406" y="202"/>
                    </a:lnTo>
                    <a:lnTo>
                      <a:pt x="404" y="222"/>
                    </a:lnTo>
                    <a:lnTo>
                      <a:pt x="402" y="242"/>
                    </a:lnTo>
                    <a:lnTo>
                      <a:pt x="396" y="262"/>
                    </a:lnTo>
                    <a:lnTo>
                      <a:pt x="390" y="280"/>
                    </a:lnTo>
                    <a:lnTo>
                      <a:pt x="380" y="298"/>
                    </a:lnTo>
                    <a:lnTo>
                      <a:pt x="370" y="316"/>
                    </a:lnTo>
                    <a:lnTo>
                      <a:pt x="360" y="330"/>
                    </a:lnTo>
                    <a:lnTo>
                      <a:pt x="346" y="346"/>
                    </a:lnTo>
                    <a:lnTo>
                      <a:pt x="332" y="358"/>
                    </a:lnTo>
                    <a:lnTo>
                      <a:pt x="316" y="370"/>
                    </a:lnTo>
                    <a:lnTo>
                      <a:pt x="300" y="380"/>
                    </a:lnTo>
                    <a:lnTo>
                      <a:pt x="282" y="388"/>
                    </a:lnTo>
                    <a:lnTo>
                      <a:pt x="262" y="396"/>
                    </a:lnTo>
                    <a:lnTo>
                      <a:pt x="244" y="400"/>
                    </a:lnTo>
                    <a:lnTo>
                      <a:pt x="224" y="404"/>
                    </a:lnTo>
                    <a:lnTo>
                      <a:pt x="202" y="404"/>
                    </a:lnTo>
                    <a:lnTo>
                      <a:pt x="202" y="404"/>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F05A3C"/>
                  </a:solidFill>
                  <a:latin typeface="微软雅黑 Light" charset="-122"/>
                  <a:ea typeface="微软雅黑 Light" charset="-122"/>
                  <a:sym typeface="微软雅黑 Light" charset="-122"/>
                </a:endParaRPr>
              </a:p>
            </p:txBody>
          </p:sp>
          <p:sp>
            <p:nvSpPr>
              <p:cNvPr id="18" name="Freeform 18">
                <a:extLst>
                  <a:ext uri="{FF2B5EF4-FFF2-40B4-BE49-F238E27FC236}">
                    <a16:creationId xmlns:a16="http://schemas.microsoft.com/office/drawing/2014/main" id="{6EFB4567-18B9-4FAC-8858-02EC4062B2F9}"/>
                  </a:ext>
                </a:extLst>
              </p:cNvPr>
              <p:cNvSpPr>
                <a:spLocks noChangeArrowheads="1"/>
              </p:cNvSpPr>
              <p:nvPr/>
            </p:nvSpPr>
            <p:spPr bwMode="auto">
              <a:xfrm>
                <a:off x="2508250" y="1774825"/>
                <a:ext cx="644525" cy="641350"/>
              </a:xfrm>
              <a:custGeom>
                <a:avLst/>
                <a:gdLst>
                  <a:gd name="T0" fmla="*/ 202 w 406"/>
                  <a:gd name="T1" fmla="*/ 404 h 404"/>
                  <a:gd name="T2" fmla="*/ 162 w 406"/>
                  <a:gd name="T3" fmla="*/ 400 h 404"/>
                  <a:gd name="T4" fmla="*/ 124 w 406"/>
                  <a:gd name="T5" fmla="*/ 388 h 404"/>
                  <a:gd name="T6" fmla="*/ 88 w 406"/>
                  <a:gd name="T7" fmla="*/ 370 h 404"/>
                  <a:gd name="T8" fmla="*/ 58 w 406"/>
                  <a:gd name="T9" fmla="*/ 346 h 404"/>
                  <a:gd name="T10" fmla="*/ 34 w 406"/>
                  <a:gd name="T11" fmla="*/ 316 h 404"/>
                  <a:gd name="T12" fmla="*/ 16 w 406"/>
                  <a:gd name="T13" fmla="*/ 280 h 404"/>
                  <a:gd name="T14" fmla="*/ 4 w 406"/>
                  <a:gd name="T15" fmla="*/ 242 h 404"/>
                  <a:gd name="T16" fmla="*/ 0 w 406"/>
                  <a:gd name="T17" fmla="*/ 202 h 404"/>
                  <a:gd name="T18" fmla="*/ 0 w 406"/>
                  <a:gd name="T19" fmla="*/ 182 h 404"/>
                  <a:gd name="T20" fmla="*/ 8 w 406"/>
                  <a:gd name="T21" fmla="*/ 142 h 404"/>
                  <a:gd name="T22" fmla="*/ 24 w 406"/>
                  <a:gd name="T23" fmla="*/ 106 h 404"/>
                  <a:gd name="T24" fmla="*/ 46 w 406"/>
                  <a:gd name="T25" fmla="*/ 74 h 404"/>
                  <a:gd name="T26" fmla="*/ 74 w 406"/>
                  <a:gd name="T27" fmla="*/ 46 h 404"/>
                  <a:gd name="T28" fmla="*/ 106 w 406"/>
                  <a:gd name="T29" fmla="*/ 24 h 404"/>
                  <a:gd name="T30" fmla="*/ 142 w 406"/>
                  <a:gd name="T31" fmla="*/ 8 h 404"/>
                  <a:gd name="T32" fmla="*/ 182 w 406"/>
                  <a:gd name="T33" fmla="*/ 0 h 404"/>
                  <a:gd name="T34" fmla="*/ 202 w 406"/>
                  <a:gd name="T35" fmla="*/ 0 h 404"/>
                  <a:gd name="T36" fmla="*/ 244 w 406"/>
                  <a:gd name="T37" fmla="*/ 4 h 404"/>
                  <a:gd name="T38" fmla="*/ 282 w 406"/>
                  <a:gd name="T39" fmla="*/ 16 h 404"/>
                  <a:gd name="T40" fmla="*/ 316 w 406"/>
                  <a:gd name="T41" fmla="*/ 34 h 404"/>
                  <a:gd name="T42" fmla="*/ 346 w 406"/>
                  <a:gd name="T43" fmla="*/ 60 h 404"/>
                  <a:gd name="T44" fmla="*/ 370 w 406"/>
                  <a:gd name="T45" fmla="*/ 88 h 404"/>
                  <a:gd name="T46" fmla="*/ 390 w 406"/>
                  <a:gd name="T47" fmla="*/ 124 h 404"/>
                  <a:gd name="T48" fmla="*/ 402 w 406"/>
                  <a:gd name="T49" fmla="*/ 162 h 404"/>
                  <a:gd name="T50" fmla="*/ 406 w 406"/>
                  <a:gd name="T51" fmla="*/ 202 h 404"/>
                  <a:gd name="T52" fmla="*/ 404 w 406"/>
                  <a:gd name="T53" fmla="*/ 222 h 404"/>
                  <a:gd name="T54" fmla="*/ 396 w 406"/>
                  <a:gd name="T55" fmla="*/ 262 h 404"/>
                  <a:gd name="T56" fmla="*/ 380 w 406"/>
                  <a:gd name="T57" fmla="*/ 298 h 404"/>
                  <a:gd name="T58" fmla="*/ 358 w 406"/>
                  <a:gd name="T59" fmla="*/ 330 h 404"/>
                  <a:gd name="T60" fmla="*/ 332 w 406"/>
                  <a:gd name="T61" fmla="*/ 358 h 404"/>
                  <a:gd name="T62" fmla="*/ 298 w 406"/>
                  <a:gd name="T63" fmla="*/ 380 h 404"/>
                  <a:gd name="T64" fmla="*/ 262 w 406"/>
                  <a:gd name="T65" fmla="*/ 396 h 404"/>
                  <a:gd name="T66" fmla="*/ 224 w 406"/>
                  <a:gd name="T67" fmla="*/ 404 h 404"/>
                  <a:gd name="T68" fmla="*/ 202 w 406"/>
                  <a:gd name="T69" fmla="*/ 404 h 40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6"/>
                  <a:gd name="T106" fmla="*/ 0 h 404"/>
                  <a:gd name="T107" fmla="*/ 406 w 406"/>
                  <a:gd name="T108" fmla="*/ 404 h 40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6" h="404">
                    <a:moveTo>
                      <a:pt x="202" y="404"/>
                    </a:moveTo>
                    <a:lnTo>
                      <a:pt x="202" y="404"/>
                    </a:lnTo>
                    <a:lnTo>
                      <a:pt x="182" y="404"/>
                    </a:lnTo>
                    <a:lnTo>
                      <a:pt x="162" y="400"/>
                    </a:lnTo>
                    <a:lnTo>
                      <a:pt x="142" y="396"/>
                    </a:lnTo>
                    <a:lnTo>
                      <a:pt x="124" y="388"/>
                    </a:lnTo>
                    <a:lnTo>
                      <a:pt x="106" y="380"/>
                    </a:lnTo>
                    <a:lnTo>
                      <a:pt x="88" y="370"/>
                    </a:lnTo>
                    <a:lnTo>
                      <a:pt x="74" y="358"/>
                    </a:lnTo>
                    <a:lnTo>
                      <a:pt x="58" y="346"/>
                    </a:lnTo>
                    <a:lnTo>
                      <a:pt x="46" y="330"/>
                    </a:lnTo>
                    <a:lnTo>
                      <a:pt x="34" y="316"/>
                    </a:lnTo>
                    <a:lnTo>
                      <a:pt x="24" y="298"/>
                    </a:lnTo>
                    <a:lnTo>
                      <a:pt x="16" y="280"/>
                    </a:lnTo>
                    <a:lnTo>
                      <a:pt x="8" y="262"/>
                    </a:lnTo>
                    <a:lnTo>
                      <a:pt x="4" y="242"/>
                    </a:lnTo>
                    <a:lnTo>
                      <a:pt x="0" y="222"/>
                    </a:lnTo>
                    <a:lnTo>
                      <a:pt x="0" y="202"/>
                    </a:lnTo>
                    <a:lnTo>
                      <a:pt x="0" y="202"/>
                    </a:lnTo>
                    <a:lnTo>
                      <a:pt x="0" y="182"/>
                    </a:lnTo>
                    <a:lnTo>
                      <a:pt x="4" y="162"/>
                    </a:lnTo>
                    <a:lnTo>
                      <a:pt x="8" y="142"/>
                    </a:lnTo>
                    <a:lnTo>
                      <a:pt x="16" y="124"/>
                    </a:lnTo>
                    <a:lnTo>
                      <a:pt x="24" y="106"/>
                    </a:lnTo>
                    <a:lnTo>
                      <a:pt x="34" y="88"/>
                    </a:lnTo>
                    <a:lnTo>
                      <a:pt x="46" y="74"/>
                    </a:lnTo>
                    <a:lnTo>
                      <a:pt x="58" y="60"/>
                    </a:lnTo>
                    <a:lnTo>
                      <a:pt x="74" y="46"/>
                    </a:lnTo>
                    <a:lnTo>
                      <a:pt x="88" y="34"/>
                    </a:lnTo>
                    <a:lnTo>
                      <a:pt x="106" y="24"/>
                    </a:lnTo>
                    <a:lnTo>
                      <a:pt x="124" y="16"/>
                    </a:lnTo>
                    <a:lnTo>
                      <a:pt x="142" y="8"/>
                    </a:lnTo>
                    <a:lnTo>
                      <a:pt x="162" y="4"/>
                    </a:lnTo>
                    <a:lnTo>
                      <a:pt x="182" y="0"/>
                    </a:lnTo>
                    <a:lnTo>
                      <a:pt x="202" y="0"/>
                    </a:lnTo>
                    <a:lnTo>
                      <a:pt x="202" y="0"/>
                    </a:lnTo>
                    <a:lnTo>
                      <a:pt x="224" y="0"/>
                    </a:lnTo>
                    <a:lnTo>
                      <a:pt x="244" y="4"/>
                    </a:lnTo>
                    <a:lnTo>
                      <a:pt x="262" y="8"/>
                    </a:lnTo>
                    <a:lnTo>
                      <a:pt x="282" y="16"/>
                    </a:lnTo>
                    <a:lnTo>
                      <a:pt x="298" y="24"/>
                    </a:lnTo>
                    <a:lnTo>
                      <a:pt x="316" y="34"/>
                    </a:lnTo>
                    <a:lnTo>
                      <a:pt x="332" y="46"/>
                    </a:lnTo>
                    <a:lnTo>
                      <a:pt x="346" y="60"/>
                    </a:lnTo>
                    <a:lnTo>
                      <a:pt x="358" y="74"/>
                    </a:lnTo>
                    <a:lnTo>
                      <a:pt x="370" y="88"/>
                    </a:lnTo>
                    <a:lnTo>
                      <a:pt x="380" y="106"/>
                    </a:lnTo>
                    <a:lnTo>
                      <a:pt x="390" y="124"/>
                    </a:lnTo>
                    <a:lnTo>
                      <a:pt x="396" y="142"/>
                    </a:lnTo>
                    <a:lnTo>
                      <a:pt x="402" y="162"/>
                    </a:lnTo>
                    <a:lnTo>
                      <a:pt x="404" y="182"/>
                    </a:lnTo>
                    <a:lnTo>
                      <a:pt x="406" y="202"/>
                    </a:lnTo>
                    <a:lnTo>
                      <a:pt x="406" y="202"/>
                    </a:lnTo>
                    <a:lnTo>
                      <a:pt x="404" y="222"/>
                    </a:lnTo>
                    <a:lnTo>
                      <a:pt x="402" y="242"/>
                    </a:lnTo>
                    <a:lnTo>
                      <a:pt x="396" y="262"/>
                    </a:lnTo>
                    <a:lnTo>
                      <a:pt x="390" y="280"/>
                    </a:lnTo>
                    <a:lnTo>
                      <a:pt x="380" y="298"/>
                    </a:lnTo>
                    <a:lnTo>
                      <a:pt x="370" y="316"/>
                    </a:lnTo>
                    <a:lnTo>
                      <a:pt x="358" y="330"/>
                    </a:lnTo>
                    <a:lnTo>
                      <a:pt x="346" y="346"/>
                    </a:lnTo>
                    <a:lnTo>
                      <a:pt x="332" y="358"/>
                    </a:lnTo>
                    <a:lnTo>
                      <a:pt x="316" y="370"/>
                    </a:lnTo>
                    <a:lnTo>
                      <a:pt x="298" y="380"/>
                    </a:lnTo>
                    <a:lnTo>
                      <a:pt x="282" y="388"/>
                    </a:lnTo>
                    <a:lnTo>
                      <a:pt x="262" y="396"/>
                    </a:lnTo>
                    <a:lnTo>
                      <a:pt x="244" y="400"/>
                    </a:lnTo>
                    <a:lnTo>
                      <a:pt x="224" y="404"/>
                    </a:lnTo>
                    <a:lnTo>
                      <a:pt x="202" y="404"/>
                    </a:lnTo>
                    <a:lnTo>
                      <a:pt x="202" y="404"/>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F05A3C"/>
                  </a:solidFill>
                  <a:latin typeface="微软雅黑 Light" charset="-122"/>
                  <a:ea typeface="微软雅黑 Light" charset="-122"/>
                  <a:sym typeface="微软雅黑 Light" charset="-122"/>
                </a:endParaRPr>
              </a:p>
            </p:txBody>
          </p:sp>
        </p:grpSp>
      </p:grpSp>
      <p:grpSp>
        <p:nvGrpSpPr>
          <p:cNvPr id="19" name="组合 78">
            <a:extLst>
              <a:ext uri="{FF2B5EF4-FFF2-40B4-BE49-F238E27FC236}">
                <a16:creationId xmlns:a16="http://schemas.microsoft.com/office/drawing/2014/main" id="{F4AE7C9E-6759-48F1-8808-C2C996AC2A49}"/>
              </a:ext>
            </a:extLst>
          </p:cNvPr>
          <p:cNvGrpSpPr>
            <a:grpSpLocks/>
          </p:cNvGrpSpPr>
          <p:nvPr/>
        </p:nvGrpSpPr>
        <p:grpSpPr bwMode="auto">
          <a:xfrm>
            <a:off x="825925" y="2519605"/>
            <a:ext cx="668337" cy="668338"/>
            <a:chOff x="0" y="0"/>
            <a:chExt cx="502920" cy="502920"/>
          </a:xfrm>
        </p:grpSpPr>
        <p:sp>
          <p:nvSpPr>
            <p:cNvPr id="20" name="椭圆 79">
              <a:extLst>
                <a:ext uri="{FF2B5EF4-FFF2-40B4-BE49-F238E27FC236}">
                  <a16:creationId xmlns:a16="http://schemas.microsoft.com/office/drawing/2014/main" id="{31EE5F6D-D4A5-4DF4-B4A0-7665C6DFF900}"/>
                </a:ext>
              </a:extLst>
            </p:cNvPr>
            <p:cNvSpPr>
              <a:spLocks noChangeArrowheads="1"/>
            </p:cNvSpPr>
            <p:nvPr/>
          </p:nvSpPr>
          <p:spPr bwMode="auto">
            <a:xfrm>
              <a:off x="0" y="0"/>
              <a:ext cx="502920" cy="502920"/>
            </a:xfrm>
            <a:prstGeom prst="ellipse">
              <a:avLst/>
            </a:prstGeom>
            <a:solidFill>
              <a:srgbClr val="413B39"/>
            </a:solidFill>
            <a:ln>
              <a:noFill/>
            </a:ln>
            <a:extLst>
              <a:ext uri="{91240B29-F687-4F45-9708-019B960494DF}">
                <a14:hiddenLine xmlns:a14="http://schemas.microsoft.com/office/drawing/2010/main" w="19050" cap="flat" cmpd="sng">
                  <a:solidFill>
                    <a:srgbClr val="5D4976"/>
                  </a:solidFill>
                  <a:bevel/>
                  <a:headEnd/>
                  <a:tailEnd/>
                </a14:hiddenLine>
              </a:ext>
            </a:extLst>
          </p:spPr>
          <p:txBody>
            <a:bodyPr anchor="ctr"/>
            <a:lstStyle/>
            <a:p>
              <a:pPr algn="ctr"/>
              <a:endParaRPr lang="zh-CN" altLang="zh-CN" dirty="0">
                <a:solidFill>
                  <a:srgbClr val="F05A3C"/>
                </a:solidFill>
                <a:ea typeface="微软雅黑 Light" panose="020B0502040204020203" pitchFamily="34" charset="-122"/>
              </a:endParaRPr>
            </a:p>
          </p:txBody>
        </p:sp>
        <p:sp>
          <p:nvSpPr>
            <p:cNvPr id="21" name="Freeform 19">
              <a:extLst>
                <a:ext uri="{FF2B5EF4-FFF2-40B4-BE49-F238E27FC236}">
                  <a16:creationId xmlns:a16="http://schemas.microsoft.com/office/drawing/2014/main" id="{F5518C04-A5DD-421E-9A7D-D1A0CF56B44C}"/>
                </a:ext>
              </a:extLst>
            </p:cNvPr>
            <p:cNvSpPr>
              <a:spLocks noChangeArrowheads="1"/>
            </p:cNvSpPr>
            <p:nvPr/>
          </p:nvSpPr>
          <p:spPr bwMode="auto">
            <a:xfrm>
              <a:off x="120267" y="119932"/>
              <a:ext cx="262387" cy="263056"/>
            </a:xfrm>
            <a:custGeom>
              <a:avLst/>
              <a:gdLst>
                <a:gd name="T0" fmla="*/ 1448 w 1568"/>
                <a:gd name="T1" fmla="*/ 6 h 1572"/>
                <a:gd name="T2" fmla="*/ 1190 w 1568"/>
                <a:gd name="T3" fmla="*/ 20 h 1572"/>
                <a:gd name="T4" fmla="*/ 1312 w 1568"/>
                <a:gd name="T5" fmla="*/ 142 h 1572"/>
                <a:gd name="T6" fmla="*/ 0 w 1568"/>
                <a:gd name="T7" fmla="*/ 1446 h 1572"/>
                <a:gd name="T8" fmla="*/ 0 w 1568"/>
                <a:gd name="T9" fmla="*/ 1572 h 1572"/>
                <a:gd name="T10" fmla="*/ 390 w 1568"/>
                <a:gd name="T11" fmla="*/ 1572 h 1572"/>
                <a:gd name="T12" fmla="*/ 568 w 1568"/>
                <a:gd name="T13" fmla="*/ 1572 h 1572"/>
                <a:gd name="T14" fmla="*/ 1426 w 1568"/>
                <a:gd name="T15" fmla="*/ 1572 h 1572"/>
                <a:gd name="T16" fmla="*/ 1426 w 1568"/>
                <a:gd name="T17" fmla="*/ 1464 h 1572"/>
                <a:gd name="T18" fmla="*/ 1426 w 1568"/>
                <a:gd name="T19" fmla="*/ 1446 h 1572"/>
                <a:gd name="T20" fmla="*/ 1426 w 1568"/>
                <a:gd name="T21" fmla="*/ 648 h 1572"/>
                <a:gd name="T22" fmla="*/ 1426 w 1568"/>
                <a:gd name="T23" fmla="*/ 648 h 1572"/>
                <a:gd name="T24" fmla="*/ 1426 w 1568"/>
                <a:gd name="T25" fmla="*/ 524 h 1572"/>
                <a:gd name="T26" fmla="*/ 1384 w 1568"/>
                <a:gd name="T27" fmla="*/ 524 h 1572"/>
                <a:gd name="T28" fmla="*/ 1246 w 1568"/>
                <a:gd name="T29" fmla="*/ 648 h 1572"/>
                <a:gd name="T30" fmla="*/ 1244 w 1568"/>
                <a:gd name="T31" fmla="*/ 648 h 1572"/>
                <a:gd name="T32" fmla="*/ 1244 w 1568"/>
                <a:gd name="T33" fmla="*/ 1446 h 1572"/>
                <a:gd name="T34" fmla="*/ 1138 w 1568"/>
                <a:gd name="T35" fmla="*/ 1446 h 1572"/>
                <a:gd name="T36" fmla="*/ 1138 w 1568"/>
                <a:gd name="T37" fmla="*/ 896 h 1572"/>
                <a:gd name="T38" fmla="*/ 1138 w 1568"/>
                <a:gd name="T39" fmla="*/ 896 h 1572"/>
                <a:gd name="T40" fmla="*/ 1138 w 1568"/>
                <a:gd name="T41" fmla="*/ 772 h 1572"/>
                <a:gd name="T42" fmla="*/ 1096 w 1568"/>
                <a:gd name="T43" fmla="*/ 772 h 1572"/>
                <a:gd name="T44" fmla="*/ 956 w 1568"/>
                <a:gd name="T45" fmla="*/ 896 h 1572"/>
                <a:gd name="T46" fmla="*/ 956 w 1568"/>
                <a:gd name="T47" fmla="*/ 896 h 1572"/>
                <a:gd name="T48" fmla="*/ 956 w 1568"/>
                <a:gd name="T49" fmla="*/ 1446 h 1572"/>
                <a:gd name="T50" fmla="*/ 848 w 1568"/>
                <a:gd name="T51" fmla="*/ 1446 h 1572"/>
                <a:gd name="T52" fmla="*/ 848 w 1568"/>
                <a:gd name="T53" fmla="*/ 1192 h 1572"/>
                <a:gd name="T54" fmla="*/ 848 w 1568"/>
                <a:gd name="T55" fmla="*/ 1192 h 1572"/>
                <a:gd name="T56" fmla="*/ 848 w 1568"/>
                <a:gd name="T57" fmla="*/ 1068 h 1572"/>
                <a:gd name="T58" fmla="*/ 808 w 1568"/>
                <a:gd name="T59" fmla="*/ 1068 h 1572"/>
                <a:gd name="T60" fmla="*/ 668 w 1568"/>
                <a:gd name="T61" fmla="*/ 1192 h 1572"/>
                <a:gd name="T62" fmla="*/ 668 w 1568"/>
                <a:gd name="T63" fmla="*/ 1192 h 1572"/>
                <a:gd name="T64" fmla="*/ 668 w 1568"/>
                <a:gd name="T65" fmla="*/ 1446 h 1572"/>
                <a:gd name="T66" fmla="*/ 568 w 1568"/>
                <a:gd name="T67" fmla="*/ 1446 h 1572"/>
                <a:gd name="T68" fmla="*/ 568 w 1568"/>
                <a:gd name="T69" fmla="*/ 1334 h 1572"/>
                <a:gd name="T70" fmla="*/ 568 w 1568"/>
                <a:gd name="T71" fmla="*/ 1334 h 1572"/>
                <a:gd name="T72" fmla="*/ 568 w 1568"/>
                <a:gd name="T73" fmla="*/ 1320 h 1572"/>
                <a:gd name="T74" fmla="*/ 528 w 1568"/>
                <a:gd name="T75" fmla="*/ 1320 h 1572"/>
                <a:gd name="T76" fmla="*/ 514 w 1568"/>
                <a:gd name="T77" fmla="*/ 1334 h 1572"/>
                <a:gd name="T78" fmla="*/ 390 w 1568"/>
                <a:gd name="T79" fmla="*/ 1444 h 1572"/>
                <a:gd name="T80" fmla="*/ 390 w 1568"/>
                <a:gd name="T81" fmla="*/ 1446 h 1572"/>
                <a:gd name="T82" fmla="*/ 390 w 1568"/>
                <a:gd name="T83" fmla="*/ 1446 h 1572"/>
                <a:gd name="T84" fmla="*/ 390 w 1568"/>
                <a:gd name="T85" fmla="*/ 1446 h 1572"/>
                <a:gd name="T86" fmla="*/ 228 w 1568"/>
                <a:gd name="T87" fmla="*/ 1446 h 1572"/>
                <a:gd name="T88" fmla="*/ 370 w 1568"/>
                <a:gd name="T89" fmla="*/ 1306 h 1572"/>
                <a:gd name="T90" fmla="*/ 516 w 1568"/>
                <a:gd name="T91" fmla="*/ 1158 h 1572"/>
                <a:gd name="T92" fmla="*/ 614 w 1568"/>
                <a:gd name="T93" fmla="*/ 1060 h 1572"/>
                <a:gd name="T94" fmla="*/ 780 w 1568"/>
                <a:gd name="T95" fmla="*/ 894 h 1572"/>
                <a:gd name="T96" fmla="*/ 880 w 1568"/>
                <a:gd name="T97" fmla="*/ 796 h 1572"/>
                <a:gd name="T98" fmla="*/ 1044 w 1568"/>
                <a:gd name="T99" fmla="*/ 630 h 1572"/>
                <a:gd name="T100" fmla="*/ 1142 w 1568"/>
                <a:gd name="T101" fmla="*/ 532 h 1572"/>
                <a:gd name="T102" fmla="*/ 1308 w 1568"/>
                <a:gd name="T103" fmla="*/ 368 h 1572"/>
                <a:gd name="T104" fmla="*/ 1422 w 1568"/>
                <a:gd name="T105" fmla="*/ 252 h 1572"/>
                <a:gd name="T106" fmla="*/ 1546 w 1568"/>
                <a:gd name="T107" fmla="*/ 376 h 1572"/>
                <a:gd name="T108" fmla="*/ 1562 w 1568"/>
                <a:gd name="T109" fmla="*/ 166 h 1572"/>
                <a:gd name="T110" fmla="*/ 1568 w 1568"/>
                <a:gd name="T111" fmla="*/ 0 h 1572"/>
                <a:gd name="T112" fmla="*/ 1466 w 1568"/>
                <a:gd name="T113" fmla="*/ 6 h 1572"/>
                <a:gd name="T114" fmla="*/ 1448 w 1568"/>
                <a:gd name="T115" fmla="*/ 6 h 157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568"/>
                <a:gd name="T175" fmla="*/ 0 h 1572"/>
                <a:gd name="T176" fmla="*/ 1568 w 1568"/>
                <a:gd name="T177" fmla="*/ 1572 h 1572"/>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568" h="1572">
                  <a:moveTo>
                    <a:pt x="1448" y="6"/>
                  </a:moveTo>
                  <a:lnTo>
                    <a:pt x="1190" y="20"/>
                  </a:lnTo>
                  <a:lnTo>
                    <a:pt x="1312" y="142"/>
                  </a:lnTo>
                  <a:lnTo>
                    <a:pt x="0" y="1446"/>
                  </a:lnTo>
                  <a:lnTo>
                    <a:pt x="0" y="1572"/>
                  </a:lnTo>
                  <a:lnTo>
                    <a:pt x="390" y="1572"/>
                  </a:lnTo>
                  <a:lnTo>
                    <a:pt x="568" y="1572"/>
                  </a:lnTo>
                  <a:lnTo>
                    <a:pt x="1426" y="1572"/>
                  </a:lnTo>
                  <a:lnTo>
                    <a:pt x="1426" y="1464"/>
                  </a:lnTo>
                  <a:lnTo>
                    <a:pt x="1426" y="1446"/>
                  </a:lnTo>
                  <a:lnTo>
                    <a:pt x="1426" y="648"/>
                  </a:lnTo>
                  <a:lnTo>
                    <a:pt x="1426" y="648"/>
                  </a:lnTo>
                  <a:lnTo>
                    <a:pt x="1426" y="524"/>
                  </a:lnTo>
                  <a:lnTo>
                    <a:pt x="1384" y="524"/>
                  </a:lnTo>
                  <a:lnTo>
                    <a:pt x="1246" y="648"/>
                  </a:lnTo>
                  <a:lnTo>
                    <a:pt x="1244" y="648"/>
                  </a:lnTo>
                  <a:lnTo>
                    <a:pt x="1244" y="1446"/>
                  </a:lnTo>
                  <a:lnTo>
                    <a:pt x="1138" y="1446"/>
                  </a:lnTo>
                  <a:lnTo>
                    <a:pt x="1138" y="896"/>
                  </a:lnTo>
                  <a:lnTo>
                    <a:pt x="1138" y="896"/>
                  </a:lnTo>
                  <a:lnTo>
                    <a:pt x="1138" y="772"/>
                  </a:lnTo>
                  <a:lnTo>
                    <a:pt x="1096" y="772"/>
                  </a:lnTo>
                  <a:lnTo>
                    <a:pt x="956" y="896"/>
                  </a:lnTo>
                  <a:lnTo>
                    <a:pt x="956" y="896"/>
                  </a:lnTo>
                  <a:lnTo>
                    <a:pt x="956" y="1446"/>
                  </a:lnTo>
                  <a:lnTo>
                    <a:pt x="848" y="1446"/>
                  </a:lnTo>
                  <a:lnTo>
                    <a:pt x="848" y="1192"/>
                  </a:lnTo>
                  <a:lnTo>
                    <a:pt x="848" y="1192"/>
                  </a:lnTo>
                  <a:lnTo>
                    <a:pt x="848" y="1068"/>
                  </a:lnTo>
                  <a:lnTo>
                    <a:pt x="808" y="1068"/>
                  </a:lnTo>
                  <a:lnTo>
                    <a:pt x="668" y="1192"/>
                  </a:lnTo>
                  <a:lnTo>
                    <a:pt x="668" y="1192"/>
                  </a:lnTo>
                  <a:lnTo>
                    <a:pt x="668" y="1446"/>
                  </a:lnTo>
                  <a:lnTo>
                    <a:pt x="568" y="1446"/>
                  </a:lnTo>
                  <a:lnTo>
                    <a:pt x="568" y="1334"/>
                  </a:lnTo>
                  <a:lnTo>
                    <a:pt x="568" y="1334"/>
                  </a:lnTo>
                  <a:lnTo>
                    <a:pt x="568" y="1320"/>
                  </a:lnTo>
                  <a:lnTo>
                    <a:pt x="528" y="1320"/>
                  </a:lnTo>
                  <a:lnTo>
                    <a:pt x="514" y="1334"/>
                  </a:lnTo>
                  <a:lnTo>
                    <a:pt x="390" y="1444"/>
                  </a:lnTo>
                  <a:lnTo>
                    <a:pt x="390" y="1446"/>
                  </a:lnTo>
                  <a:lnTo>
                    <a:pt x="390" y="1446"/>
                  </a:lnTo>
                  <a:lnTo>
                    <a:pt x="390" y="1446"/>
                  </a:lnTo>
                  <a:lnTo>
                    <a:pt x="228" y="1446"/>
                  </a:lnTo>
                  <a:lnTo>
                    <a:pt x="370" y="1306"/>
                  </a:lnTo>
                  <a:lnTo>
                    <a:pt x="516" y="1158"/>
                  </a:lnTo>
                  <a:lnTo>
                    <a:pt x="614" y="1060"/>
                  </a:lnTo>
                  <a:lnTo>
                    <a:pt x="780" y="894"/>
                  </a:lnTo>
                  <a:lnTo>
                    <a:pt x="880" y="796"/>
                  </a:lnTo>
                  <a:lnTo>
                    <a:pt x="1044" y="630"/>
                  </a:lnTo>
                  <a:lnTo>
                    <a:pt x="1142" y="532"/>
                  </a:lnTo>
                  <a:lnTo>
                    <a:pt x="1308" y="368"/>
                  </a:lnTo>
                  <a:lnTo>
                    <a:pt x="1422" y="252"/>
                  </a:lnTo>
                  <a:lnTo>
                    <a:pt x="1546" y="376"/>
                  </a:lnTo>
                  <a:lnTo>
                    <a:pt x="1562" y="166"/>
                  </a:lnTo>
                  <a:lnTo>
                    <a:pt x="1568" y="0"/>
                  </a:lnTo>
                  <a:lnTo>
                    <a:pt x="1466" y="6"/>
                  </a:lnTo>
                  <a:lnTo>
                    <a:pt x="1448" y="6"/>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F05A3C"/>
                </a:solidFill>
                <a:latin typeface="微软雅黑 Light" charset="-122"/>
                <a:ea typeface="微软雅黑 Light" charset="-122"/>
                <a:sym typeface="微软雅黑 Light" charset="-122"/>
              </a:endParaRPr>
            </a:p>
          </p:txBody>
        </p:sp>
      </p:grpSp>
      <p:sp>
        <p:nvSpPr>
          <p:cNvPr id="32" name="文本框 31">
            <a:extLst>
              <a:ext uri="{FF2B5EF4-FFF2-40B4-BE49-F238E27FC236}">
                <a16:creationId xmlns:a16="http://schemas.microsoft.com/office/drawing/2014/main" id="{13BB8127-D519-4B4E-94D8-723D5174A65D}"/>
              </a:ext>
            </a:extLst>
          </p:cNvPr>
          <p:cNvSpPr txBox="1"/>
          <p:nvPr/>
        </p:nvSpPr>
        <p:spPr>
          <a:xfrm>
            <a:off x="1606803" y="2788716"/>
            <a:ext cx="2150368" cy="430887"/>
          </a:xfrm>
          <a:prstGeom prst="rect">
            <a:avLst/>
          </a:prstGeom>
          <a:noFill/>
        </p:spPr>
        <p:txBody>
          <a:bodyPr wrap="square" rtlCol="0">
            <a:spAutoFit/>
          </a:bodyPr>
          <a:lstStyle/>
          <a:p>
            <a:r>
              <a:rPr lang="zh-CN" altLang="en-US" sz="1100" dirty="0">
                <a:solidFill>
                  <a:schemeClr val="bg1">
                    <a:lumMod val="50000"/>
                  </a:schemeClr>
                </a:solidFill>
                <a:latin typeface="微软雅黑 Light" panose="020B0502040204020203" pitchFamily="34" charset="-122"/>
                <a:ea typeface="微软雅黑 Light" panose="020B0502040204020203" pitchFamily="34" charset="-122"/>
              </a:rPr>
              <a:t>云作业平台的数据库，存储系统所需的信息。</a:t>
            </a:r>
          </a:p>
        </p:txBody>
      </p:sp>
      <p:sp>
        <p:nvSpPr>
          <p:cNvPr id="33" name="文本框 32">
            <a:extLst>
              <a:ext uri="{FF2B5EF4-FFF2-40B4-BE49-F238E27FC236}">
                <a16:creationId xmlns:a16="http://schemas.microsoft.com/office/drawing/2014/main" id="{63594F49-D1AB-49FF-88F7-7041940F16DF}"/>
              </a:ext>
            </a:extLst>
          </p:cNvPr>
          <p:cNvSpPr txBox="1"/>
          <p:nvPr/>
        </p:nvSpPr>
        <p:spPr>
          <a:xfrm>
            <a:off x="1604664" y="2519605"/>
            <a:ext cx="2197648" cy="338554"/>
          </a:xfrm>
          <a:prstGeom prst="rect">
            <a:avLst/>
          </a:prstGeom>
          <a:noFill/>
        </p:spPr>
        <p:txBody>
          <a:bodyPr wrap="square" rtlCol="0">
            <a:spAutoFit/>
          </a:bodyPr>
          <a:lstStyle/>
          <a:p>
            <a:r>
              <a:rPr lang="en-US" altLang="zh-CN" sz="1600" b="1" dirty="0">
                <a:solidFill>
                  <a:schemeClr val="tx1">
                    <a:lumMod val="75000"/>
                    <a:lumOff val="25000"/>
                  </a:schemeClr>
                </a:solidFill>
                <a:latin typeface="微软雅黑 Light" panose="020B0502040204020203" pitchFamily="34" charset="-122"/>
                <a:ea typeface="微软雅黑 Light" panose="020B0502040204020203" pitchFamily="34" charset="-122"/>
                <a:cs typeface="+mn-ea"/>
                <a:sym typeface="+mn-lt"/>
              </a:rPr>
              <a:t>MySQL</a:t>
            </a:r>
            <a:r>
              <a:rPr lang="zh-CN" altLang="en-US" sz="1600" b="1" dirty="0">
                <a:solidFill>
                  <a:schemeClr val="tx1">
                    <a:lumMod val="75000"/>
                    <a:lumOff val="25000"/>
                  </a:schemeClr>
                </a:solidFill>
                <a:latin typeface="微软雅黑 Light" panose="020B0502040204020203" pitchFamily="34" charset="-122"/>
                <a:ea typeface="微软雅黑 Light" panose="020B0502040204020203" pitchFamily="34" charset="-122"/>
                <a:cs typeface="+mn-ea"/>
                <a:sym typeface="+mn-lt"/>
              </a:rPr>
              <a:t>及</a:t>
            </a:r>
            <a:r>
              <a:rPr lang="en-US" altLang="zh-CN" sz="1600" b="1" dirty="0" err="1">
                <a:solidFill>
                  <a:schemeClr val="tx1">
                    <a:lumMod val="75000"/>
                    <a:lumOff val="25000"/>
                  </a:schemeClr>
                </a:solidFill>
                <a:latin typeface="微软雅黑 Light" panose="020B0502040204020203" pitchFamily="34" charset="-122"/>
                <a:ea typeface="微软雅黑 Light" panose="020B0502040204020203" pitchFamily="34" charset="-122"/>
                <a:cs typeface="+mn-ea"/>
                <a:sym typeface="+mn-lt"/>
              </a:rPr>
              <a:t>Mongodb</a:t>
            </a:r>
            <a:endParaRPr lang="zh-CN" altLang="en-US" sz="1600" b="1" dirty="0">
              <a:solidFill>
                <a:schemeClr val="tx1">
                  <a:lumMod val="75000"/>
                  <a:lumOff val="25000"/>
                </a:schemeClr>
              </a:solidFill>
              <a:latin typeface="微软雅黑 Light" panose="020B0502040204020203" pitchFamily="34" charset="-122"/>
              <a:ea typeface="微软雅黑 Light" panose="020B0502040204020203" pitchFamily="34" charset="-122"/>
              <a:cs typeface="+mn-ea"/>
              <a:sym typeface="+mn-lt"/>
            </a:endParaRPr>
          </a:p>
        </p:txBody>
      </p:sp>
      <p:sp>
        <p:nvSpPr>
          <p:cNvPr id="36" name="文本框 35">
            <a:extLst>
              <a:ext uri="{FF2B5EF4-FFF2-40B4-BE49-F238E27FC236}">
                <a16:creationId xmlns:a16="http://schemas.microsoft.com/office/drawing/2014/main" id="{F7AB39F9-8C72-4A85-8A98-9513592F37C7}"/>
              </a:ext>
            </a:extLst>
          </p:cNvPr>
          <p:cNvSpPr txBox="1"/>
          <p:nvPr/>
        </p:nvSpPr>
        <p:spPr>
          <a:xfrm>
            <a:off x="1559524" y="4024215"/>
            <a:ext cx="2150368" cy="261610"/>
          </a:xfrm>
          <a:prstGeom prst="rect">
            <a:avLst/>
          </a:prstGeom>
          <a:noFill/>
        </p:spPr>
        <p:txBody>
          <a:bodyPr wrap="square" rtlCol="0">
            <a:spAutoFit/>
          </a:bodyPr>
          <a:lstStyle/>
          <a:p>
            <a:r>
              <a:rPr lang="zh-CN" altLang="en-US" sz="1100" dirty="0">
                <a:solidFill>
                  <a:schemeClr val="bg1">
                    <a:lumMod val="50000"/>
                  </a:schemeClr>
                </a:solidFill>
                <a:latin typeface="微软雅黑 Light" panose="020B0502040204020203" pitchFamily="34" charset="-122"/>
                <a:ea typeface="微软雅黑 Light" panose="020B0502040204020203" pitchFamily="34" charset="-122"/>
              </a:rPr>
              <a:t>日志管理系统。</a:t>
            </a:r>
          </a:p>
        </p:txBody>
      </p:sp>
      <p:sp>
        <p:nvSpPr>
          <p:cNvPr id="37" name="文本框 36">
            <a:extLst>
              <a:ext uri="{FF2B5EF4-FFF2-40B4-BE49-F238E27FC236}">
                <a16:creationId xmlns:a16="http://schemas.microsoft.com/office/drawing/2014/main" id="{2D56E578-4573-4A13-BB8A-7D3C8161AFBF}"/>
              </a:ext>
            </a:extLst>
          </p:cNvPr>
          <p:cNvSpPr txBox="1"/>
          <p:nvPr/>
        </p:nvSpPr>
        <p:spPr>
          <a:xfrm>
            <a:off x="1559523" y="3745206"/>
            <a:ext cx="2197648" cy="338554"/>
          </a:xfrm>
          <a:prstGeom prst="rect">
            <a:avLst/>
          </a:prstGeom>
          <a:noFill/>
        </p:spPr>
        <p:txBody>
          <a:bodyPr wrap="square" rtlCol="0">
            <a:spAutoFit/>
          </a:bodyPr>
          <a:lstStyle/>
          <a:p>
            <a:r>
              <a:rPr lang="en-US" altLang="zh-CN" sz="1600" b="1" dirty="0">
                <a:solidFill>
                  <a:schemeClr val="tx1">
                    <a:lumMod val="75000"/>
                    <a:lumOff val="25000"/>
                  </a:schemeClr>
                </a:solidFill>
                <a:latin typeface="微软雅黑 Light" panose="020B0502040204020203" pitchFamily="34" charset="-122"/>
                <a:ea typeface="微软雅黑 Light" panose="020B0502040204020203" pitchFamily="34" charset="-122"/>
                <a:cs typeface="+mn-ea"/>
                <a:sym typeface="+mn-lt"/>
              </a:rPr>
              <a:t>ELK</a:t>
            </a:r>
            <a:endParaRPr lang="zh-CN" altLang="en-US" sz="1600" b="1" dirty="0">
              <a:solidFill>
                <a:schemeClr val="tx1">
                  <a:lumMod val="75000"/>
                  <a:lumOff val="25000"/>
                </a:schemeClr>
              </a:solidFill>
              <a:latin typeface="微软雅黑 Light" panose="020B0502040204020203" pitchFamily="34" charset="-122"/>
              <a:ea typeface="微软雅黑 Light" panose="020B0502040204020203" pitchFamily="34" charset="-122"/>
              <a:cs typeface="+mn-ea"/>
              <a:sym typeface="+mn-lt"/>
            </a:endParaRPr>
          </a:p>
        </p:txBody>
      </p:sp>
      <p:pic>
        <p:nvPicPr>
          <p:cNvPr id="3" name="图片 2">
            <a:extLst>
              <a:ext uri="{FF2B5EF4-FFF2-40B4-BE49-F238E27FC236}">
                <a16:creationId xmlns:a16="http://schemas.microsoft.com/office/drawing/2014/main" id="{8FADDF30-288D-4190-8948-43697EAEF3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1950" y="1200935"/>
            <a:ext cx="7505700" cy="4305300"/>
          </a:xfrm>
          <a:prstGeom prst="rect">
            <a:avLst/>
          </a:prstGeom>
        </p:spPr>
      </p:pic>
    </p:spTree>
    <p:extLst>
      <p:ext uri="{BB962C8B-B14F-4D97-AF65-F5344CB8AC3E}">
        <p14:creationId xmlns:p14="http://schemas.microsoft.com/office/powerpoint/2010/main" val="361106479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anim calcmode="lin" valueType="num">
                                      <p:cBhvr>
                                        <p:cTn id="13" dur="1000" fill="hold"/>
                                        <p:tgtEl>
                                          <p:spTgt spid="19"/>
                                        </p:tgtEl>
                                        <p:attrNameLst>
                                          <p:attrName>ppt_x</p:attrName>
                                        </p:attrNameLst>
                                      </p:cBhvr>
                                      <p:tavLst>
                                        <p:tav tm="0">
                                          <p:val>
                                            <p:strVal val="#ppt_x"/>
                                          </p:val>
                                        </p:tav>
                                        <p:tav tm="100000">
                                          <p:val>
                                            <p:strVal val="#ppt_x"/>
                                          </p:val>
                                        </p:tav>
                                      </p:tavLst>
                                    </p:anim>
                                    <p:anim calcmode="lin" valueType="num">
                                      <p:cBhvr>
                                        <p:cTn id="14" dur="1000" fill="hold"/>
                                        <p:tgtEl>
                                          <p:spTgt spid="1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1000"/>
                                        <p:tgtEl>
                                          <p:spTgt spid="32"/>
                                        </p:tgtEl>
                                      </p:cBhvr>
                                    </p:animEffect>
                                    <p:anim calcmode="lin" valueType="num">
                                      <p:cBhvr>
                                        <p:cTn id="18" dur="1000" fill="hold"/>
                                        <p:tgtEl>
                                          <p:spTgt spid="32"/>
                                        </p:tgtEl>
                                        <p:attrNameLst>
                                          <p:attrName>ppt_x</p:attrName>
                                        </p:attrNameLst>
                                      </p:cBhvr>
                                      <p:tavLst>
                                        <p:tav tm="0">
                                          <p:val>
                                            <p:strVal val="#ppt_x"/>
                                          </p:val>
                                        </p:tav>
                                        <p:tav tm="100000">
                                          <p:val>
                                            <p:strVal val="#ppt_x"/>
                                          </p:val>
                                        </p:tav>
                                      </p:tavLst>
                                    </p:anim>
                                    <p:anim calcmode="lin" valueType="num">
                                      <p:cBhvr>
                                        <p:cTn id="19" dur="1000" fill="hold"/>
                                        <p:tgtEl>
                                          <p:spTgt spid="3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1000"/>
                                        <p:tgtEl>
                                          <p:spTgt spid="33"/>
                                        </p:tgtEl>
                                      </p:cBhvr>
                                    </p:animEffect>
                                    <p:anim calcmode="lin" valueType="num">
                                      <p:cBhvr>
                                        <p:cTn id="23" dur="1000" fill="hold"/>
                                        <p:tgtEl>
                                          <p:spTgt spid="33"/>
                                        </p:tgtEl>
                                        <p:attrNameLst>
                                          <p:attrName>ppt_x</p:attrName>
                                        </p:attrNameLst>
                                      </p:cBhvr>
                                      <p:tavLst>
                                        <p:tav tm="0">
                                          <p:val>
                                            <p:strVal val="#ppt_x"/>
                                          </p:val>
                                        </p:tav>
                                        <p:tav tm="100000">
                                          <p:val>
                                            <p:strVal val="#ppt_x"/>
                                          </p:val>
                                        </p:tav>
                                      </p:tavLst>
                                    </p:anim>
                                    <p:anim calcmode="lin" valueType="num">
                                      <p:cBhvr>
                                        <p:cTn id="24" dur="1000" fill="hold"/>
                                        <p:tgtEl>
                                          <p:spTgt spid="3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1000"/>
                                        <p:tgtEl>
                                          <p:spTgt spid="36"/>
                                        </p:tgtEl>
                                      </p:cBhvr>
                                    </p:animEffect>
                                    <p:anim calcmode="lin" valueType="num">
                                      <p:cBhvr>
                                        <p:cTn id="28" dur="1000" fill="hold"/>
                                        <p:tgtEl>
                                          <p:spTgt spid="36"/>
                                        </p:tgtEl>
                                        <p:attrNameLst>
                                          <p:attrName>ppt_x</p:attrName>
                                        </p:attrNameLst>
                                      </p:cBhvr>
                                      <p:tavLst>
                                        <p:tav tm="0">
                                          <p:val>
                                            <p:strVal val="#ppt_x"/>
                                          </p:val>
                                        </p:tav>
                                        <p:tav tm="100000">
                                          <p:val>
                                            <p:strVal val="#ppt_x"/>
                                          </p:val>
                                        </p:tav>
                                      </p:tavLst>
                                    </p:anim>
                                    <p:anim calcmode="lin" valueType="num">
                                      <p:cBhvr>
                                        <p:cTn id="29" dur="1000" fill="hold"/>
                                        <p:tgtEl>
                                          <p:spTgt spid="3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1000"/>
                                        <p:tgtEl>
                                          <p:spTgt spid="37"/>
                                        </p:tgtEl>
                                      </p:cBhvr>
                                    </p:animEffect>
                                    <p:anim calcmode="lin" valueType="num">
                                      <p:cBhvr>
                                        <p:cTn id="33" dur="1000" fill="hold"/>
                                        <p:tgtEl>
                                          <p:spTgt spid="37"/>
                                        </p:tgtEl>
                                        <p:attrNameLst>
                                          <p:attrName>ppt_x</p:attrName>
                                        </p:attrNameLst>
                                      </p:cBhvr>
                                      <p:tavLst>
                                        <p:tav tm="0">
                                          <p:val>
                                            <p:strVal val="#ppt_x"/>
                                          </p:val>
                                        </p:tav>
                                        <p:tav tm="100000">
                                          <p:val>
                                            <p:strVal val="#ppt_x"/>
                                          </p:val>
                                        </p:tav>
                                      </p:tavLst>
                                    </p:anim>
                                    <p:anim calcmode="lin" valueType="num">
                                      <p:cBhvr>
                                        <p:cTn id="34"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6" grpId="0"/>
      <p:bldP spid="3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341072" y="470465"/>
            <a:ext cx="2760316" cy="584775"/>
          </a:xfrm>
          <a:prstGeom prst="rect">
            <a:avLst/>
          </a:prstGeom>
          <a:noFill/>
        </p:spPr>
        <p:txBody>
          <a:bodyPr wrap="square" rtlCol="0">
            <a:spAutoFit/>
          </a:bodyPr>
          <a:lstStyle/>
          <a:p>
            <a:pPr algn="ctr"/>
            <a:r>
              <a:rPr lang="zh-CN" altLang="en-US" sz="3200" dirty="0">
                <a:solidFill>
                  <a:srgbClr val="413B39"/>
                </a:solidFill>
                <a:latin typeface="微软雅黑 Light" panose="020B0502040204020203" pitchFamily="34" charset="-122"/>
                <a:ea typeface="微软雅黑 Light" panose="020B0502040204020203" pitchFamily="34" charset="-122"/>
              </a:rPr>
              <a:t>逻辑视图</a:t>
            </a:r>
          </a:p>
        </p:txBody>
      </p:sp>
      <p:sp>
        <p:nvSpPr>
          <p:cNvPr id="17" name="任意多边形 16"/>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grpSp>
        <p:nvGrpSpPr>
          <p:cNvPr id="7" name="组合 68">
            <a:extLst>
              <a:ext uri="{FF2B5EF4-FFF2-40B4-BE49-F238E27FC236}">
                <a16:creationId xmlns:a16="http://schemas.microsoft.com/office/drawing/2014/main" id="{EE762D80-44AA-4168-B12C-74C5AE2D16BA}"/>
              </a:ext>
            </a:extLst>
          </p:cNvPr>
          <p:cNvGrpSpPr>
            <a:grpSpLocks/>
          </p:cNvGrpSpPr>
          <p:nvPr/>
        </p:nvGrpSpPr>
        <p:grpSpPr bwMode="auto">
          <a:xfrm>
            <a:off x="826188" y="1292401"/>
            <a:ext cx="669925" cy="668338"/>
            <a:chOff x="0" y="0"/>
            <a:chExt cx="502920" cy="502920"/>
          </a:xfrm>
        </p:grpSpPr>
        <p:sp>
          <p:nvSpPr>
            <p:cNvPr id="8" name="椭圆 69">
              <a:extLst>
                <a:ext uri="{FF2B5EF4-FFF2-40B4-BE49-F238E27FC236}">
                  <a16:creationId xmlns:a16="http://schemas.microsoft.com/office/drawing/2014/main" id="{29C57FA1-7C02-4984-9082-05719600CE3C}"/>
                </a:ext>
              </a:extLst>
            </p:cNvPr>
            <p:cNvSpPr>
              <a:spLocks noChangeArrowheads="1"/>
            </p:cNvSpPr>
            <p:nvPr/>
          </p:nvSpPr>
          <p:spPr bwMode="auto">
            <a:xfrm>
              <a:off x="0" y="0"/>
              <a:ext cx="502920" cy="502920"/>
            </a:xfrm>
            <a:prstGeom prst="ellipse">
              <a:avLst/>
            </a:prstGeom>
            <a:solidFill>
              <a:schemeClr val="bg1">
                <a:lumMod val="50000"/>
              </a:schemeClr>
            </a:solidFill>
            <a:ln>
              <a:noFill/>
            </a:ln>
            <a:extLst>
              <a:ext uri="{91240B29-F687-4F45-9708-019B960494DF}">
                <a14:hiddenLine xmlns:a14="http://schemas.microsoft.com/office/drawing/2010/main" w="19050" cap="flat" cmpd="sng">
                  <a:solidFill>
                    <a:srgbClr val="5D4976"/>
                  </a:solidFill>
                  <a:bevel/>
                  <a:headEnd/>
                  <a:tailEnd/>
                </a14:hiddenLine>
              </a:ext>
            </a:extLst>
          </p:spPr>
          <p:txBody>
            <a:bodyPr anchor="ctr"/>
            <a:lstStyle/>
            <a:p>
              <a:pPr algn="ctr"/>
              <a:endParaRPr lang="zh-CN" altLang="zh-CN" dirty="0">
                <a:solidFill>
                  <a:srgbClr val="F05A3C"/>
                </a:solidFill>
                <a:ea typeface="微软雅黑 Light" panose="020B0502040204020203" pitchFamily="34" charset="-122"/>
              </a:endParaRPr>
            </a:p>
          </p:txBody>
        </p:sp>
        <p:sp>
          <p:nvSpPr>
            <p:cNvPr id="9" name="Freeform 5">
              <a:extLst>
                <a:ext uri="{FF2B5EF4-FFF2-40B4-BE49-F238E27FC236}">
                  <a16:creationId xmlns:a16="http://schemas.microsoft.com/office/drawing/2014/main" id="{FA23E2D5-AB5D-43D1-94D5-3BDC90400D04}"/>
                </a:ext>
              </a:extLst>
            </p:cNvPr>
            <p:cNvSpPr>
              <a:spLocks noEditPoints="1" noChangeArrowheads="1"/>
            </p:cNvSpPr>
            <p:nvPr/>
          </p:nvSpPr>
          <p:spPr bwMode="auto">
            <a:xfrm>
              <a:off x="119088" y="157216"/>
              <a:ext cx="264743" cy="188488"/>
            </a:xfrm>
            <a:custGeom>
              <a:avLst/>
              <a:gdLst>
                <a:gd name="T0" fmla="*/ 2340 w 2340"/>
                <a:gd name="T1" fmla="*/ 116 h 1666"/>
                <a:gd name="T2" fmla="*/ 2338 w 2340"/>
                <a:gd name="T3" fmla="*/ 92 h 1666"/>
                <a:gd name="T4" fmla="*/ 2320 w 2340"/>
                <a:gd name="T5" fmla="*/ 52 h 1666"/>
                <a:gd name="T6" fmla="*/ 2290 w 2340"/>
                <a:gd name="T7" fmla="*/ 20 h 1666"/>
                <a:gd name="T8" fmla="*/ 2248 w 2340"/>
                <a:gd name="T9" fmla="*/ 4 h 1666"/>
                <a:gd name="T10" fmla="*/ 116 w 2340"/>
                <a:gd name="T11" fmla="*/ 0 h 1666"/>
                <a:gd name="T12" fmla="*/ 92 w 2340"/>
                <a:gd name="T13" fmla="*/ 4 h 1666"/>
                <a:gd name="T14" fmla="*/ 52 w 2340"/>
                <a:gd name="T15" fmla="*/ 20 h 1666"/>
                <a:gd name="T16" fmla="*/ 20 w 2340"/>
                <a:gd name="T17" fmla="*/ 52 h 1666"/>
                <a:gd name="T18" fmla="*/ 2 w 2340"/>
                <a:gd name="T19" fmla="*/ 92 h 1666"/>
                <a:gd name="T20" fmla="*/ 0 w 2340"/>
                <a:gd name="T21" fmla="*/ 252 h 1666"/>
                <a:gd name="T22" fmla="*/ 260 w 2340"/>
                <a:gd name="T23" fmla="*/ 466 h 1666"/>
                <a:gd name="T24" fmla="*/ 0 w 2340"/>
                <a:gd name="T25" fmla="*/ 726 h 1666"/>
                <a:gd name="T26" fmla="*/ 260 w 2340"/>
                <a:gd name="T27" fmla="*/ 940 h 1666"/>
                <a:gd name="T28" fmla="*/ 0 w 2340"/>
                <a:gd name="T29" fmla="*/ 1202 h 1666"/>
                <a:gd name="T30" fmla="*/ 260 w 2340"/>
                <a:gd name="T31" fmla="*/ 1414 h 1666"/>
                <a:gd name="T32" fmla="*/ 0 w 2340"/>
                <a:gd name="T33" fmla="*/ 1550 h 1666"/>
                <a:gd name="T34" fmla="*/ 2 w 2340"/>
                <a:gd name="T35" fmla="*/ 1574 h 1666"/>
                <a:gd name="T36" fmla="*/ 20 w 2340"/>
                <a:gd name="T37" fmla="*/ 1614 h 1666"/>
                <a:gd name="T38" fmla="*/ 52 w 2340"/>
                <a:gd name="T39" fmla="*/ 1646 h 1666"/>
                <a:gd name="T40" fmla="*/ 92 w 2340"/>
                <a:gd name="T41" fmla="*/ 1664 h 1666"/>
                <a:gd name="T42" fmla="*/ 2224 w 2340"/>
                <a:gd name="T43" fmla="*/ 1666 h 1666"/>
                <a:gd name="T44" fmla="*/ 2248 w 2340"/>
                <a:gd name="T45" fmla="*/ 1664 h 1666"/>
                <a:gd name="T46" fmla="*/ 2290 w 2340"/>
                <a:gd name="T47" fmla="*/ 1646 h 1666"/>
                <a:gd name="T48" fmla="*/ 2320 w 2340"/>
                <a:gd name="T49" fmla="*/ 1614 h 1666"/>
                <a:gd name="T50" fmla="*/ 2338 w 2340"/>
                <a:gd name="T51" fmla="*/ 1574 h 1666"/>
                <a:gd name="T52" fmla="*/ 2340 w 2340"/>
                <a:gd name="T53" fmla="*/ 1414 h 1666"/>
                <a:gd name="T54" fmla="*/ 2080 w 2340"/>
                <a:gd name="T55" fmla="*/ 1202 h 1666"/>
                <a:gd name="T56" fmla="*/ 2340 w 2340"/>
                <a:gd name="T57" fmla="*/ 940 h 1666"/>
                <a:gd name="T58" fmla="*/ 2080 w 2340"/>
                <a:gd name="T59" fmla="*/ 726 h 1666"/>
                <a:gd name="T60" fmla="*/ 2340 w 2340"/>
                <a:gd name="T61" fmla="*/ 466 h 1666"/>
                <a:gd name="T62" fmla="*/ 2080 w 2340"/>
                <a:gd name="T63" fmla="*/ 252 h 1666"/>
                <a:gd name="T64" fmla="*/ 940 w 2340"/>
                <a:gd name="T65" fmla="*/ 1242 h 1666"/>
                <a:gd name="T66" fmla="*/ 1494 w 2340"/>
                <a:gd name="T67" fmla="*/ 886 h 166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340"/>
                <a:gd name="T103" fmla="*/ 0 h 1666"/>
                <a:gd name="T104" fmla="*/ 2340 w 2340"/>
                <a:gd name="T105" fmla="*/ 1666 h 166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340" h="1666">
                  <a:moveTo>
                    <a:pt x="2340" y="252"/>
                  </a:moveTo>
                  <a:lnTo>
                    <a:pt x="2340" y="116"/>
                  </a:lnTo>
                  <a:lnTo>
                    <a:pt x="2340" y="116"/>
                  </a:lnTo>
                  <a:lnTo>
                    <a:pt x="2338" y="92"/>
                  </a:lnTo>
                  <a:lnTo>
                    <a:pt x="2332" y="72"/>
                  </a:lnTo>
                  <a:lnTo>
                    <a:pt x="2320" y="52"/>
                  </a:lnTo>
                  <a:lnTo>
                    <a:pt x="2306" y="34"/>
                  </a:lnTo>
                  <a:lnTo>
                    <a:pt x="2290" y="20"/>
                  </a:lnTo>
                  <a:lnTo>
                    <a:pt x="2270" y="10"/>
                  </a:lnTo>
                  <a:lnTo>
                    <a:pt x="2248" y="4"/>
                  </a:lnTo>
                  <a:lnTo>
                    <a:pt x="2224" y="0"/>
                  </a:lnTo>
                  <a:lnTo>
                    <a:pt x="116" y="0"/>
                  </a:lnTo>
                  <a:lnTo>
                    <a:pt x="116" y="0"/>
                  </a:lnTo>
                  <a:lnTo>
                    <a:pt x="92" y="4"/>
                  </a:lnTo>
                  <a:lnTo>
                    <a:pt x="70" y="10"/>
                  </a:lnTo>
                  <a:lnTo>
                    <a:pt x="52" y="20"/>
                  </a:lnTo>
                  <a:lnTo>
                    <a:pt x="34" y="34"/>
                  </a:lnTo>
                  <a:lnTo>
                    <a:pt x="20" y="52"/>
                  </a:lnTo>
                  <a:lnTo>
                    <a:pt x="10" y="72"/>
                  </a:lnTo>
                  <a:lnTo>
                    <a:pt x="2" y="92"/>
                  </a:lnTo>
                  <a:lnTo>
                    <a:pt x="0" y="116"/>
                  </a:lnTo>
                  <a:lnTo>
                    <a:pt x="0" y="252"/>
                  </a:lnTo>
                  <a:lnTo>
                    <a:pt x="260" y="252"/>
                  </a:lnTo>
                  <a:lnTo>
                    <a:pt x="260" y="466"/>
                  </a:lnTo>
                  <a:lnTo>
                    <a:pt x="0" y="466"/>
                  </a:lnTo>
                  <a:lnTo>
                    <a:pt x="0" y="726"/>
                  </a:lnTo>
                  <a:lnTo>
                    <a:pt x="260" y="726"/>
                  </a:lnTo>
                  <a:lnTo>
                    <a:pt x="260" y="940"/>
                  </a:lnTo>
                  <a:lnTo>
                    <a:pt x="0" y="940"/>
                  </a:lnTo>
                  <a:lnTo>
                    <a:pt x="0" y="1202"/>
                  </a:lnTo>
                  <a:lnTo>
                    <a:pt x="260" y="1202"/>
                  </a:lnTo>
                  <a:lnTo>
                    <a:pt x="260" y="1414"/>
                  </a:lnTo>
                  <a:lnTo>
                    <a:pt x="0" y="1414"/>
                  </a:lnTo>
                  <a:lnTo>
                    <a:pt x="0" y="1550"/>
                  </a:lnTo>
                  <a:lnTo>
                    <a:pt x="0" y="1550"/>
                  </a:lnTo>
                  <a:lnTo>
                    <a:pt x="2" y="1574"/>
                  </a:lnTo>
                  <a:lnTo>
                    <a:pt x="10" y="1596"/>
                  </a:lnTo>
                  <a:lnTo>
                    <a:pt x="20" y="1614"/>
                  </a:lnTo>
                  <a:lnTo>
                    <a:pt x="34" y="1632"/>
                  </a:lnTo>
                  <a:lnTo>
                    <a:pt x="52" y="1646"/>
                  </a:lnTo>
                  <a:lnTo>
                    <a:pt x="70" y="1656"/>
                  </a:lnTo>
                  <a:lnTo>
                    <a:pt x="92" y="1664"/>
                  </a:lnTo>
                  <a:lnTo>
                    <a:pt x="116" y="1666"/>
                  </a:lnTo>
                  <a:lnTo>
                    <a:pt x="2224" y="1666"/>
                  </a:lnTo>
                  <a:lnTo>
                    <a:pt x="2224" y="1666"/>
                  </a:lnTo>
                  <a:lnTo>
                    <a:pt x="2248" y="1664"/>
                  </a:lnTo>
                  <a:lnTo>
                    <a:pt x="2270" y="1656"/>
                  </a:lnTo>
                  <a:lnTo>
                    <a:pt x="2290" y="1646"/>
                  </a:lnTo>
                  <a:lnTo>
                    <a:pt x="2306" y="1632"/>
                  </a:lnTo>
                  <a:lnTo>
                    <a:pt x="2320" y="1614"/>
                  </a:lnTo>
                  <a:lnTo>
                    <a:pt x="2332" y="1596"/>
                  </a:lnTo>
                  <a:lnTo>
                    <a:pt x="2338" y="1574"/>
                  </a:lnTo>
                  <a:lnTo>
                    <a:pt x="2340" y="1550"/>
                  </a:lnTo>
                  <a:lnTo>
                    <a:pt x="2340" y="1414"/>
                  </a:lnTo>
                  <a:lnTo>
                    <a:pt x="2080" y="1414"/>
                  </a:lnTo>
                  <a:lnTo>
                    <a:pt x="2080" y="1202"/>
                  </a:lnTo>
                  <a:lnTo>
                    <a:pt x="2340" y="1202"/>
                  </a:lnTo>
                  <a:lnTo>
                    <a:pt x="2340" y="940"/>
                  </a:lnTo>
                  <a:lnTo>
                    <a:pt x="2080" y="940"/>
                  </a:lnTo>
                  <a:lnTo>
                    <a:pt x="2080" y="726"/>
                  </a:lnTo>
                  <a:lnTo>
                    <a:pt x="2340" y="726"/>
                  </a:lnTo>
                  <a:lnTo>
                    <a:pt x="2340" y="466"/>
                  </a:lnTo>
                  <a:lnTo>
                    <a:pt x="2080" y="466"/>
                  </a:lnTo>
                  <a:lnTo>
                    <a:pt x="2080" y="252"/>
                  </a:lnTo>
                  <a:lnTo>
                    <a:pt x="2340" y="252"/>
                  </a:lnTo>
                  <a:close/>
                  <a:moveTo>
                    <a:pt x="940" y="1242"/>
                  </a:moveTo>
                  <a:lnTo>
                    <a:pt x="940" y="528"/>
                  </a:lnTo>
                  <a:lnTo>
                    <a:pt x="1494" y="886"/>
                  </a:lnTo>
                  <a:lnTo>
                    <a:pt x="940" y="1242"/>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F05A3C"/>
                </a:solidFill>
                <a:latin typeface="微软雅黑 Light" charset="-122"/>
                <a:ea typeface="微软雅黑 Light" charset="-122"/>
                <a:sym typeface="微软雅黑 Light" charset="-122"/>
              </a:endParaRPr>
            </a:p>
          </p:txBody>
        </p:sp>
      </p:grpSp>
      <p:grpSp>
        <p:nvGrpSpPr>
          <p:cNvPr id="10" name="组合 71">
            <a:extLst>
              <a:ext uri="{FF2B5EF4-FFF2-40B4-BE49-F238E27FC236}">
                <a16:creationId xmlns:a16="http://schemas.microsoft.com/office/drawing/2014/main" id="{04CE9764-06C8-4CBD-BFEB-E7D1A217A605}"/>
              </a:ext>
            </a:extLst>
          </p:cNvPr>
          <p:cNvGrpSpPr>
            <a:grpSpLocks/>
          </p:cNvGrpSpPr>
          <p:nvPr/>
        </p:nvGrpSpPr>
        <p:grpSpPr bwMode="auto">
          <a:xfrm>
            <a:off x="825925" y="3983044"/>
            <a:ext cx="669925" cy="669925"/>
            <a:chOff x="0" y="0"/>
            <a:chExt cx="502920" cy="502920"/>
          </a:xfrm>
        </p:grpSpPr>
        <p:sp>
          <p:nvSpPr>
            <p:cNvPr id="11" name="椭圆 72">
              <a:extLst>
                <a:ext uri="{FF2B5EF4-FFF2-40B4-BE49-F238E27FC236}">
                  <a16:creationId xmlns:a16="http://schemas.microsoft.com/office/drawing/2014/main" id="{90AD9C93-E4C2-4E69-8766-9C8E2351889D}"/>
                </a:ext>
              </a:extLst>
            </p:cNvPr>
            <p:cNvSpPr>
              <a:spLocks noChangeArrowheads="1"/>
            </p:cNvSpPr>
            <p:nvPr/>
          </p:nvSpPr>
          <p:spPr bwMode="auto">
            <a:xfrm>
              <a:off x="0" y="0"/>
              <a:ext cx="502920" cy="502920"/>
            </a:xfrm>
            <a:prstGeom prst="ellipse">
              <a:avLst/>
            </a:prstGeom>
            <a:solidFill>
              <a:srgbClr val="616161"/>
            </a:solidFill>
            <a:ln>
              <a:noFill/>
            </a:ln>
            <a:extLst>
              <a:ext uri="{91240B29-F687-4F45-9708-019B960494DF}">
                <a14:hiddenLine xmlns:a14="http://schemas.microsoft.com/office/drawing/2010/main" w="19050" cap="flat" cmpd="sng">
                  <a:solidFill>
                    <a:srgbClr val="5D4976"/>
                  </a:solidFill>
                  <a:bevel/>
                  <a:headEnd/>
                  <a:tailEnd/>
                </a14:hiddenLine>
              </a:ext>
            </a:extLst>
          </p:spPr>
          <p:txBody>
            <a:bodyPr anchor="ctr"/>
            <a:lstStyle/>
            <a:p>
              <a:pPr algn="ctr"/>
              <a:endParaRPr lang="zh-CN" altLang="zh-CN" dirty="0">
                <a:solidFill>
                  <a:srgbClr val="F05A3C"/>
                </a:solidFill>
                <a:ea typeface="微软雅黑 Light" panose="020B0502040204020203" pitchFamily="34" charset="-122"/>
              </a:endParaRPr>
            </a:p>
          </p:txBody>
        </p:sp>
        <p:grpSp>
          <p:nvGrpSpPr>
            <p:cNvPr id="12" name="组合 73">
              <a:extLst>
                <a:ext uri="{FF2B5EF4-FFF2-40B4-BE49-F238E27FC236}">
                  <a16:creationId xmlns:a16="http://schemas.microsoft.com/office/drawing/2014/main" id="{DB1C3A9A-B944-4F74-A80A-350E040C4EFA}"/>
                </a:ext>
              </a:extLst>
            </p:cNvPr>
            <p:cNvGrpSpPr>
              <a:grpSpLocks/>
            </p:cNvGrpSpPr>
            <p:nvPr/>
          </p:nvGrpSpPr>
          <p:grpSpPr bwMode="auto">
            <a:xfrm>
              <a:off x="70575" y="154647"/>
              <a:ext cx="333193" cy="241256"/>
              <a:chOff x="0" y="0"/>
              <a:chExt cx="3336925" cy="2416175"/>
            </a:xfrm>
          </p:grpSpPr>
          <p:sp>
            <p:nvSpPr>
              <p:cNvPr id="13" name="Freeform 15">
                <a:extLst>
                  <a:ext uri="{FF2B5EF4-FFF2-40B4-BE49-F238E27FC236}">
                    <a16:creationId xmlns:a16="http://schemas.microsoft.com/office/drawing/2014/main" id="{8A440455-918A-4172-B819-08B33880749D}"/>
                  </a:ext>
                </a:extLst>
              </p:cNvPr>
              <p:cNvSpPr>
                <a:spLocks noChangeArrowheads="1"/>
              </p:cNvSpPr>
              <p:nvPr/>
            </p:nvSpPr>
            <p:spPr bwMode="auto">
              <a:xfrm>
                <a:off x="0" y="0"/>
                <a:ext cx="3136900" cy="1635125"/>
              </a:xfrm>
              <a:custGeom>
                <a:avLst/>
                <a:gdLst>
                  <a:gd name="T0" fmla="*/ 1976 w 1976"/>
                  <a:gd name="T1" fmla="*/ 1030 h 1030"/>
                  <a:gd name="T2" fmla="*/ 628 w 1976"/>
                  <a:gd name="T3" fmla="*/ 1030 h 1030"/>
                  <a:gd name="T4" fmla="*/ 310 w 1976"/>
                  <a:gd name="T5" fmla="*/ 186 h 1030"/>
                  <a:gd name="T6" fmla="*/ 136 w 1976"/>
                  <a:gd name="T7" fmla="*/ 266 h 1030"/>
                  <a:gd name="T8" fmla="*/ 0 w 1976"/>
                  <a:gd name="T9" fmla="*/ 56 h 1030"/>
                  <a:gd name="T10" fmla="*/ 414 w 1976"/>
                  <a:gd name="T11" fmla="*/ 0 h 1030"/>
                  <a:gd name="T12" fmla="*/ 744 w 1976"/>
                  <a:gd name="T13" fmla="*/ 872 h 1030"/>
                  <a:gd name="T14" fmla="*/ 1976 w 1976"/>
                  <a:gd name="T15" fmla="*/ 872 h 1030"/>
                  <a:gd name="T16" fmla="*/ 1976 w 1976"/>
                  <a:gd name="T17" fmla="*/ 1030 h 10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76"/>
                  <a:gd name="T28" fmla="*/ 0 h 1030"/>
                  <a:gd name="T29" fmla="*/ 1976 w 1976"/>
                  <a:gd name="T30" fmla="*/ 1030 h 10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76" h="1030">
                    <a:moveTo>
                      <a:pt x="1976" y="1030"/>
                    </a:moveTo>
                    <a:lnTo>
                      <a:pt x="628" y="1030"/>
                    </a:lnTo>
                    <a:lnTo>
                      <a:pt x="310" y="186"/>
                    </a:lnTo>
                    <a:lnTo>
                      <a:pt x="136" y="266"/>
                    </a:lnTo>
                    <a:lnTo>
                      <a:pt x="0" y="56"/>
                    </a:lnTo>
                    <a:lnTo>
                      <a:pt x="414" y="0"/>
                    </a:lnTo>
                    <a:lnTo>
                      <a:pt x="744" y="872"/>
                    </a:lnTo>
                    <a:lnTo>
                      <a:pt x="1976" y="872"/>
                    </a:lnTo>
                    <a:lnTo>
                      <a:pt x="1976" y="1030"/>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F05A3C"/>
                  </a:solidFill>
                  <a:latin typeface="微软雅黑 Light" charset="-122"/>
                  <a:ea typeface="微软雅黑 Light" charset="-122"/>
                  <a:sym typeface="微软雅黑 Light" charset="-122"/>
                </a:endParaRPr>
              </a:p>
            </p:txBody>
          </p:sp>
          <p:sp>
            <p:nvSpPr>
              <p:cNvPr id="14" name="Freeform 16">
                <a:extLst>
                  <a:ext uri="{FF2B5EF4-FFF2-40B4-BE49-F238E27FC236}">
                    <a16:creationId xmlns:a16="http://schemas.microsoft.com/office/drawing/2014/main" id="{5BB3C000-8146-45FC-B4F9-D522CD5F1C10}"/>
                  </a:ext>
                </a:extLst>
              </p:cNvPr>
              <p:cNvSpPr>
                <a:spLocks noChangeArrowheads="1"/>
              </p:cNvSpPr>
              <p:nvPr/>
            </p:nvSpPr>
            <p:spPr bwMode="auto">
              <a:xfrm>
                <a:off x="889000" y="0"/>
                <a:ext cx="2447925" cy="1635125"/>
              </a:xfrm>
              <a:custGeom>
                <a:avLst/>
                <a:gdLst>
                  <a:gd name="T0" fmla="*/ 1542 w 1542"/>
                  <a:gd name="T1" fmla="*/ 1030 h 1030"/>
                  <a:gd name="T2" fmla="*/ 1386 w 1542"/>
                  <a:gd name="T3" fmla="*/ 1030 h 1030"/>
                  <a:gd name="T4" fmla="*/ 1386 w 1542"/>
                  <a:gd name="T5" fmla="*/ 156 h 1030"/>
                  <a:gd name="T6" fmla="*/ 252 w 1542"/>
                  <a:gd name="T7" fmla="*/ 156 h 1030"/>
                  <a:gd name="T8" fmla="*/ 442 w 1542"/>
                  <a:gd name="T9" fmla="*/ 532 h 1030"/>
                  <a:gd name="T10" fmla="*/ 1320 w 1542"/>
                  <a:gd name="T11" fmla="*/ 532 h 1030"/>
                  <a:gd name="T12" fmla="*/ 1320 w 1542"/>
                  <a:gd name="T13" fmla="*/ 690 h 1030"/>
                  <a:gd name="T14" fmla="*/ 346 w 1542"/>
                  <a:gd name="T15" fmla="*/ 690 h 1030"/>
                  <a:gd name="T16" fmla="*/ 0 w 1542"/>
                  <a:gd name="T17" fmla="*/ 0 h 1030"/>
                  <a:gd name="T18" fmla="*/ 1542 w 1542"/>
                  <a:gd name="T19" fmla="*/ 0 h 1030"/>
                  <a:gd name="T20" fmla="*/ 1542 w 1542"/>
                  <a:gd name="T21" fmla="*/ 1030 h 10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42"/>
                  <a:gd name="T34" fmla="*/ 0 h 1030"/>
                  <a:gd name="T35" fmla="*/ 1542 w 1542"/>
                  <a:gd name="T36" fmla="*/ 1030 h 10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42" h="1030">
                    <a:moveTo>
                      <a:pt x="1542" y="1030"/>
                    </a:moveTo>
                    <a:lnTo>
                      <a:pt x="1386" y="1030"/>
                    </a:lnTo>
                    <a:lnTo>
                      <a:pt x="1386" y="156"/>
                    </a:lnTo>
                    <a:lnTo>
                      <a:pt x="252" y="156"/>
                    </a:lnTo>
                    <a:lnTo>
                      <a:pt x="442" y="532"/>
                    </a:lnTo>
                    <a:lnTo>
                      <a:pt x="1320" y="532"/>
                    </a:lnTo>
                    <a:lnTo>
                      <a:pt x="1320" y="690"/>
                    </a:lnTo>
                    <a:lnTo>
                      <a:pt x="346" y="690"/>
                    </a:lnTo>
                    <a:lnTo>
                      <a:pt x="0" y="0"/>
                    </a:lnTo>
                    <a:lnTo>
                      <a:pt x="1542" y="0"/>
                    </a:lnTo>
                    <a:lnTo>
                      <a:pt x="1542" y="1030"/>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F05A3C"/>
                  </a:solidFill>
                  <a:latin typeface="微软雅黑 Light" charset="-122"/>
                  <a:ea typeface="微软雅黑 Light" charset="-122"/>
                  <a:sym typeface="微软雅黑 Light" charset="-122"/>
                </a:endParaRPr>
              </a:p>
            </p:txBody>
          </p:sp>
          <p:sp>
            <p:nvSpPr>
              <p:cNvPr id="15" name="Freeform 17">
                <a:extLst>
                  <a:ext uri="{FF2B5EF4-FFF2-40B4-BE49-F238E27FC236}">
                    <a16:creationId xmlns:a16="http://schemas.microsoft.com/office/drawing/2014/main" id="{648ECC7F-7E84-46D3-A1E0-9FCD18A9FCC5}"/>
                  </a:ext>
                </a:extLst>
              </p:cNvPr>
              <p:cNvSpPr>
                <a:spLocks noChangeArrowheads="1"/>
              </p:cNvSpPr>
              <p:nvPr/>
            </p:nvSpPr>
            <p:spPr bwMode="auto">
              <a:xfrm>
                <a:off x="1235075" y="1774825"/>
                <a:ext cx="644525" cy="641350"/>
              </a:xfrm>
              <a:custGeom>
                <a:avLst/>
                <a:gdLst>
                  <a:gd name="T0" fmla="*/ 202 w 406"/>
                  <a:gd name="T1" fmla="*/ 404 h 404"/>
                  <a:gd name="T2" fmla="*/ 162 w 406"/>
                  <a:gd name="T3" fmla="*/ 400 h 404"/>
                  <a:gd name="T4" fmla="*/ 124 w 406"/>
                  <a:gd name="T5" fmla="*/ 388 h 404"/>
                  <a:gd name="T6" fmla="*/ 90 w 406"/>
                  <a:gd name="T7" fmla="*/ 370 h 404"/>
                  <a:gd name="T8" fmla="*/ 58 w 406"/>
                  <a:gd name="T9" fmla="*/ 346 h 404"/>
                  <a:gd name="T10" fmla="*/ 34 w 406"/>
                  <a:gd name="T11" fmla="*/ 316 h 404"/>
                  <a:gd name="T12" fmla="*/ 16 w 406"/>
                  <a:gd name="T13" fmla="*/ 280 h 404"/>
                  <a:gd name="T14" fmla="*/ 4 w 406"/>
                  <a:gd name="T15" fmla="*/ 242 h 404"/>
                  <a:gd name="T16" fmla="*/ 0 w 406"/>
                  <a:gd name="T17" fmla="*/ 202 h 404"/>
                  <a:gd name="T18" fmla="*/ 0 w 406"/>
                  <a:gd name="T19" fmla="*/ 182 h 404"/>
                  <a:gd name="T20" fmla="*/ 8 w 406"/>
                  <a:gd name="T21" fmla="*/ 142 h 404"/>
                  <a:gd name="T22" fmla="*/ 24 w 406"/>
                  <a:gd name="T23" fmla="*/ 106 h 404"/>
                  <a:gd name="T24" fmla="*/ 46 w 406"/>
                  <a:gd name="T25" fmla="*/ 74 h 404"/>
                  <a:gd name="T26" fmla="*/ 74 w 406"/>
                  <a:gd name="T27" fmla="*/ 46 h 404"/>
                  <a:gd name="T28" fmla="*/ 106 w 406"/>
                  <a:gd name="T29" fmla="*/ 24 h 404"/>
                  <a:gd name="T30" fmla="*/ 142 w 406"/>
                  <a:gd name="T31" fmla="*/ 8 h 404"/>
                  <a:gd name="T32" fmla="*/ 182 w 406"/>
                  <a:gd name="T33" fmla="*/ 0 h 404"/>
                  <a:gd name="T34" fmla="*/ 202 w 406"/>
                  <a:gd name="T35" fmla="*/ 0 h 404"/>
                  <a:gd name="T36" fmla="*/ 244 w 406"/>
                  <a:gd name="T37" fmla="*/ 4 h 404"/>
                  <a:gd name="T38" fmla="*/ 282 w 406"/>
                  <a:gd name="T39" fmla="*/ 16 h 404"/>
                  <a:gd name="T40" fmla="*/ 316 w 406"/>
                  <a:gd name="T41" fmla="*/ 34 h 404"/>
                  <a:gd name="T42" fmla="*/ 346 w 406"/>
                  <a:gd name="T43" fmla="*/ 60 h 404"/>
                  <a:gd name="T44" fmla="*/ 370 w 406"/>
                  <a:gd name="T45" fmla="*/ 88 h 404"/>
                  <a:gd name="T46" fmla="*/ 390 w 406"/>
                  <a:gd name="T47" fmla="*/ 124 h 404"/>
                  <a:gd name="T48" fmla="*/ 402 w 406"/>
                  <a:gd name="T49" fmla="*/ 162 h 404"/>
                  <a:gd name="T50" fmla="*/ 406 w 406"/>
                  <a:gd name="T51" fmla="*/ 202 h 404"/>
                  <a:gd name="T52" fmla="*/ 404 w 406"/>
                  <a:gd name="T53" fmla="*/ 222 h 404"/>
                  <a:gd name="T54" fmla="*/ 396 w 406"/>
                  <a:gd name="T55" fmla="*/ 262 h 404"/>
                  <a:gd name="T56" fmla="*/ 380 w 406"/>
                  <a:gd name="T57" fmla="*/ 298 h 404"/>
                  <a:gd name="T58" fmla="*/ 360 w 406"/>
                  <a:gd name="T59" fmla="*/ 330 h 404"/>
                  <a:gd name="T60" fmla="*/ 332 w 406"/>
                  <a:gd name="T61" fmla="*/ 358 h 404"/>
                  <a:gd name="T62" fmla="*/ 300 w 406"/>
                  <a:gd name="T63" fmla="*/ 380 h 404"/>
                  <a:gd name="T64" fmla="*/ 262 w 406"/>
                  <a:gd name="T65" fmla="*/ 396 h 404"/>
                  <a:gd name="T66" fmla="*/ 224 w 406"/>
                  <a:gd name="T67" fmla="*/ 404 h 404"/>
                  <a:gd name="T68" fmla="*/ 202 w 406"/>
                  <a:gd name="T69" fmla="*/ 404 h 40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6"/>
                  <a:gd name="T106" fmla="*/ 0 h 404"/>
                  <a:gd name="T107" fmla="*/ 406 w 406"/>
                  <a:gd name="T108" fmla="*/ 404 h 40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6" h="404">
                    <a:moveTo>
                      <a:pt x="202" y="404"/>
                    </a:moveTo>
                    <a:lnTo>
                      <a:pt x="202" y="404"/>
                    </a:lnTo>
                    <a:lnTo>
                      <a:pt x="182" y="404"/>
                    </a:lnTo>
                    <a:lnTo>
                      <a:pt x="162" y="400"/>
                    </a:lnTo>
                    <a:lnTo>
                      <a:pt x="142" y="396"/>
                    </a:lnTo>
                    <a:lnTo>
                      <a:pt x="124" y="388"/>
                    </a:lnTo>
                    <a:lnTo>
                      <a:pt x="106" y="380"/>
                    </a:lnTo>
                    <a:lnTo>
                      <a:pt x="90" y="370"/>
                    </a:lnTo>
                    <a:lnTo>
                      <a:pt x="74" y="358"/>
                    </a:lnTo>
                    <a:lnTo>
                      <a:pt x="58" y="346"/>
                    </a:lnTo>
                    <a:lnTo>
                      <a:pt x="46" y="330"/>
                    </a:lnTo>
                    <a:lnTo>
                      <a:pt x="34" y="316"/>
                    </a:lnTo>
                    <a:lnTo>
                      <a:pt x="24" y="298"/>
                    </a:lnTo>
                    <a:lnTo>
                      <a:pt x="16" y="280"/>
                    </a:lnTo>
                    <a:lnTo>
                      <a:pt x="8" y="262"/>
                    </a:lnTo>
                    <a:lnTo>
                      <a:pt x="4" y="242"/>
                    </a:lnTo>
                    <a:lnTo>
                      <a:pt x="0" y="222"/>
                    </a:lnTo>
                    <a:lnTo>
                      <a:pt x="0" y="202"/>
                    </a:lnTo>
                    <a:lnTo>
                      <a:pt x="0" y="202"/>
                    </a:lnTo>
                    <a:lnTo>
                      <a:pt x="0" y="182"/>
                    </a:lnTo>
                    <a:lnTo>
                      <a:pt x="4" y="162"/>
                    </a:lnTo>
                    <a:lnTo>
                      <a:pt x="8" y="142"/>
                    </a:lnTo>
                    <a:lnTo>
                      <a:pt x="16" y="124"/>
                    </a:lnTo>
                    <a:lnTo>
                      <a:pt x="24" y="106"/>
                    </a:lnTo>
                    <a:lnTo>
                      <a:pt x="34" y="88"/>
                    </a:lnTo>
                    <a:lnTo>
                      <a:pt x="46" y="74"/>
                    </a:lnTo>
                    <a:lnTo>
                      <a:pt x="58" y="60"/>
                    </a:lnTo>
                    <a:lnTo>
                      <a:pt x="74" y="46"/>
                    </a:lnTo>
                    <a:lnTo>
                      <a:pt x="90" y="34"/>
                    </a:lnTo>
                    <a:lnTo>
                      <a:pt x="106" y="24"/>
                    </a:lnTo>
                    <a:lnTo>
                      <a:pt x="124" y="16"/>
                    </a:lnTo>
                    <a:lnTo>
                      <a:pt x="142" y="8"/>
                    </a:lnTo>
                    <a:lnTo>
                      <a:pt x="162" y="4"/>
                    </a:lnTo>
                    <a:lnTo>
                      <a:pt x="182" y="0"/>
                    </a:lnTo>
                    <a:lnTo>
                      <a:pt x="202" y="0"/>
                    </a:lnTo>
                    <a:lnTo>
                      <a:pt x="202" y="0"/>
                    </a:lnTo>
                    <a:lnTo>
                      <a:pt x="224" y="0"/>
                    </a:lnTo>
                    <a:lnTo>
                      <a:pt x="244" y="4"/>
                    </a:lnTo>
                    <a:lnTo>
                      <a:pt x="262" y="8"/>
                    </a:lnTo>
                    <a:lnTo>
                      <a:pt x="282" y="16"/>
                    </a:lnTo>
                    <a:lnTo>
                      <a:pt x="300" y="24"/>
                    </a:lnTo>
                    <a:lnTo>
                      <a:pt x="316" y="34"/>
                    </a:lnTo>
                    <a:lnTo>
                      <a:pt x="332" y="46"/>
                    </a:lnTo>
                    <a:lnTo>
                      <a:pt x="346" y="60"/>
                    </a:lnTo>
                    <a:lnTo>
                      <a:pt x="360" y="74"/>
                    </a:lnTo>
                    <a:lnTo>
                      <a:pt x="370" y="88"/>
                    </a:lnTo>
                    <a:lnTo>
                      <a:pt x="380" y="106"/>
                    </a:lnTo>
                    <a:lnTo>
                      <a:pt x="390" y="124"/>
                    </a:lnTo>
                    <a:lnTo>
                      <a:pt x="396" y="142"/>
                    </a:lnTo>
                    <a:lnTo>
                      <a:pt x="402" y="162"/>
                    </a:lnTo>
                    <a:lnTo>
                      <a:pt x="404" y="182"/>
                    </a:lnTo>
                    <a:lnTo>
                      <a:pt x="406" y="202"/>
                    </a:lnTo>
                    <a:lnTo>
                      <a:pt x="406" y="202"/>
                    </a:lnTo>
                    <a:lnTo>
                      <a:pt x="404" y="222"/>
                    </a:lnTo>
                    <a:lnTo>
                      <a:pt x="402" y="242"/>
                    </a:lnTo>
                    <a:lnTo>
                      <a:pt x="396" y="262"/>
                    </a:lnTo>
                    <a:lnTo>
                      <a:pt x="390" y="280"/>
                    </a:lnTo>
                    <a:lnTo>
                      <a:pt x="380" y="298"/>
                    </a:lnTo>
                    <a:lnTo>
                      <a:pt x="370" y="316"/>
                    </a:lnTo>
                    <a:lnTo>
                      <a:pt x="360" y="330"/>
                    </a:lnTo>
                    <a:lnTo>
                      <a:pt x="346" y="346"/>
                    </a:lnTo>
                    <a:lnTo>
                      <a:pt x="332" y="358"/>
                    </a:lnTo>
                    <a:lnTo>
                      <a:pt x="316" y="370"/>
                    </a:lnTo>
                    <a:lnTo>
                      <a:pt x="300" y="380"/>
                    </a:lnTo>
                    <a:lnTo>
                      <a:pt x="282" y="388"/>
                    </a:lnTo>
                    <a:lnTo>
                      <a:pt x="262" y="396"/>
                    </a:lnTo>
                    <a:lnTo>
                      <a:pt x="244" y="400"/>
                    </a:lnTo>
                    <a:lnTo>
                      <a:pt x="224" y="404"/>
                    </a:lnTo>
                    <a:lnTo>
                      <a:pt x="202" y="404"/>
                    </a:lnTo>
                    <a:lnTo>
                      <a:pt x="202" y="404"/>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F05A3C"/>
                  </a:solidFill>
                  <a:latin typeface="微软雅黑 Light" charset="-122"/>
                  <a:ea typeface="微软雅黑 Light" charset="-122"/>
                  <a:sym typeface="微软雅黑 Light" charset="-122"/>
                </a:endParaRPr>
              </a:p>
            </p:txBody>
          </p:sp>
          <p:sp>
            <p:nvSpPr>
              <p:cNvPr id="18" name="Freeform 18">
                <a:extLst>
                  <a:ext uri="{FF2B5EF4-FFF2-40B4-BE49-F238E27FC236}">
                    <a16:creationId xmlns:a16="http://schemas.microsoft.com/office/drawing/2014/main" id="{6EFB4567-18B9-4FAC-8858-02EC4062B2F9}"/>
                  </a:ext>
                </a:extLst>
              </p:cNvPr>
              <p:cNvSpPr>
                <a:spLocks noChangeArrowheads="1"/>
              </p:cNvSpPr>
              <p:nvPr/>
            </p:nvSpPr>
            <p:spPr bwMode="auto">
              <a:xfrm>
                <a:off x="2508250" y="1774825"/>
                <a:ext cx="644525" cy="641350"/>
              </a:xfrm>
              <a:custGeom>
                <a:avLst/>
                <a:gdLst>
                  <a:gd name="T0" fmla="*/ 202 w 406"/>
                  <a:gd name="T1" fmla="*/ 404 h 404"/>
                  <a:gd name="T2" fmla="*/ 162 w 406"/>
                  <a:gd name="T3" fmla="*/ 400 h 404"/>
                  <a:gd name="T4" fmla="*/ 124 w 406"/>
                  <a:gd name="T5" fmla="*/ 388 h 404"/>
                  <a:gd name="T6" fmla="*/ 88 w 406"/>
                  <a:gd name="T7" fmla="*/ 370 h 404"/>
                  <a:gd name="T8" fmla="*/ 58 w 406"/>
                  <a:gd name="T9" fmla="*/ 346 h 404"/>
                  <a:gd name="T10" fmla="*/ 34 w 406"/>
                  <a:gd name="T11" fmla="*/ 316 h 404"/>
                  <a:gd name="T12" fmla="*/ 16 w 406"/>
                  <a:gd name="T13" fmla="*/ 280 h 404"/>
                  <a:gd name="T14" fmla="*/ 4 w 406"/>
                  <a:gd name="T15" fmla="*/ 242 h 404"/>
                  <a:gd name="T16" fmla="*/ 0 w 406"/>
                  <a:gd name="T17" fmla="*/ 202 h 404"/>
                  <a:gd name="T18" fmla="*/ 0 w 406"/>
                  <a:gd name="T19" fmla="*/ 182 h 404"/>
                  <a:gd name="T20" fmla="*/ 8 w 406"/>
                  <a:gd name="T21" fmla="*/ 142 h 404"/>
                  <a:gd name="T22" fmla="*/ 24 w 406"/>
                  <a:gd name="T23" fmla="*/ 106 h 404"/>
                  <a:gd name="T24" fmla="*/ 46 w 406"/>
                  <a:gd name="T25" fmla="*/ 74 h 404"/>
                  <a:gd name="T26" fmla="*/ 74 w 406"/>
                  <a:gd name="T27" fmla="*/ 46 h 404"/>
                  <a:gd name="T28" fmla="*/ 106 w 406"/>
                  <a:gd name="T29" fmla="*/ 24 h 404"/>
                  <a:gd name="T30" fmla="*/ 142 w 406"/>
                  <a:gd name="T31" fmla="*/ 8 h 404"/>
                  <a:gd name="T32" fmla="*/ 182 w 406"/>
                  <a:gd name="T33" fmla="*/ 0 h 404"/>
                  <a:gd name="T34" fmla="*/ 202 w 406"/>
                  <a:gd name="T35" fmla="*/ 0 h 404"/>
                  <a:gd name="T36" fmla="*/ 244 w 406"/>
                  <a:gd name="T37" fmla="*/ 4 h 404"/>
                  <a:gd name="T38" fmla="*/ 282 w 406"/>
                  <a:gd name="T39" fmla="*/ 16 h 404"/>
                  <a:gd name="T40" fmla="*/ 316 w 406"/>
                  <a:gd name="T41" fmla="*/ 34 h 404"/>
                  <a:gd name="T42" fmla="*/ 346 w 406"/>
                  <a:gd name="T43" fmla="*/ 60 h 404"/>
                  <a:gd name="T44" fmla="*/ 370 w 406"/>
                  <a:gd name="T45" fmla="*/ 88 h 404"/>
                  <a:gd name="T46" fmla="*/ 390 w 406"/>
                  <a:gd name="T47" fmla="*/ 124 h 404"/>
                  <a:gd name="T48" fmla="*/ 402 w 406"/>
                  <a:gd name="T49" fmla="*/ 162 h 404"/>
                  <a:gd name="T50" fmla="*/ 406 w 406"/>
                  <a:gd name="T51" fmla="*/ 202 h 404"/>
                  <a:gd name="T52" fmla="*/ 404 w 406"/>
                  <a:gd name="T53" fmla="*/ 222 h 404"/>
                  <a:gd name="T54" fmla="*/ 396 w 406"/>
                  <a:gd name="T55" fmla="*/ 262 h 404"/>
                  <a:gd name="T56" fmla="*/ 380 w 406"/>
                  <a:gd name="T57" fmla="*/ 298 h 404"/>
                  <a:gd name="T58" fmla="*/ 358 w 406"/>
                  <a:gd name="T59" fmla="*/ 330 h 404"/>
                  <a:gd name="T60" fmla="*/ 332 w 406"/>
                  <a:gd name="T61" fmla="*/ 358 h 404"/>
                  <a:gd name="T62" fmla="*/ 298 w 406"/>
                  <a:gd name="T63" fmla="*/ 380 h 404"/>
                  <a:gd name="T64" fmla="*/ 262 w 406"/>
                  <a:gd name="T65" fmla="*/ 396 h 404"/>
                  <a:gd name="T66" fmla="*/ 224 w 406"/>
                  <a:gd name="T67" fmla="*/ 404 h 404"/>
                  <a:gd name="T68" fmla="*/ 202 w 406"/>
                  <a:gd name="T69" fmla="*/ 404 h 40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6"/>
                  <a:gd name="T106" fmla="*/ 0 h 404"/>
                  <a:gd name="T107" fmla="*/ 406 w 406"/>
                  <a:gd name="T108" fmla="*/ 404 h 40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6" h="404">
                    <a:moveTo>
                      <a:pt x="202" y="404"/>
                    </a:moveTo>
                    <a:lnTo>
                      <a:pt x="202" y="404"/>
                    </a:lnTo>
                    <a:lnTo>
                      <a:pt x="182" y="404"/>
                    </a:lnTo>
                    <a:lnTo>
                      <a:pt x="162" y="400"/>
                    </a:lnTo>
                    <a:lnTo>
                      <a:pt x="142" y="396"/>
                    </a:lnTo>
                    <a:lnTo>
                      <a:pt x="124" y="388"/>
                    </a:lnTo>
                    <a:lnTo>
                      <a:pt x="106" y="380"/>
                    </a:lnTo>
                    <a:lnTo>
                      <a:pt x="88" y="370"/>
                    </a:lnTo>
                    <a:lnTo>
                      <a:pt x="74" y="358"/>
                    </a:lnTo>
                    <a:lnTo>
                      <a:pt x="58" y="346"/>
                    </a:lnTo>
                    <a:lnTo>
                      <a:pt x="46" y="330"/>
                    </a:lnTo>
                    <a:lnTo>
                      <a:pt x="34" y="316"/>
                    </a:lnTo>
                    <a:lnTo>
                      <a:pt x="24" y="298"/>
                    </a:lnTo>
                    <a:lnTo>
                      <a:pt x="16" y="280"/>
                    </a:lnTo>
                    <a:lnTo>
                      <a:pt x="8" y="262"/>
                    </a:lnTo>
                    <a:lnTo>
                      <a:pt x="4" y="242"/>
                    </a:lnTo>
                    <a:lnTo>
                      <a:pt x="0" y="222"/>
                    </a:lnTo>
                    <a:lnTo>
                      <a:pt x="0" y="202"/>
                    </a:lnTo>
                    <a:lnTo>
                      <a:pt x="0" y="202"/>
                    </a:lnTo>
                    <a:lnTo>
                      <a:pt x="0" y="182"/>
                    </a:lnTo>
                    <a:lnTo>
                      <a:pt x="4" y="162"/>
                    </a:lnTo>
                    <a:lnTo>
                      <a:pt x="8" y="142"/>
                    </a:lnTo>
                    <a:lnTo>
                      <a:pt x="16" y="124"/>
                    </a:lnTo>
                    <a:lnTo>
                      <a:pt x="24" y="106"/>
                    </a:lnTo>
                    <a:lnTo>
                      <a:pt x="34" y="88"/>
                    </a:lnTo>
                    <a:lnTo>
                      <a:pt x="46" y="74"/>
                    </a:lnTo>
                    <a:lnTo>
                      <a:pt x="58" y="60"/>
                    </a:lnTo>
                    <a:lnTo>
                      <a:pt x="74" y="46"/>
                    </a:lnTo>
                    <a:lnTo>
                      <a:pt x="88" y="34"/>
                    </a:lnTo>
                    <a:lnTo>
                      <a:pt x="106" y="24"/>
                    </a:lnTo>
                    <a:lnTo>
                      <a:pt x="124" y="16"/>
                    </a:lnTo>
                    <a:lnTo>
                      <a:pt x="142" y="8"/>
                    </a:lnTo>
                    <a:lnTo>
                      <a:pt x="162" y="4"/>
                    </a:lnTo>
                    <a:lnTo>
                      <a:pt x="182" y="0"/>
                    </a:lnTo>
                    <a:lnTo>
                      <a:pt x="202" y="0"/>
                    </a:lnTo>
                    <a:lnTo>
                      <a:pt x="202" y="0"/>
                    </a:lnTo>
                    <a:lnTo>
                      <a:pt x="224" y="0"/>
                    </a:lnTo>
                    <a:lnTo>
                      <a:pt x="244" y="4"/>
                    </a:lnTo>
                    <a:lnTo>
                      <a:pt x="262" y="8"/>
                    </a:lnTo>
                    <a:lnTo>
                      <a:pt x="282" y="16"/>
                    </a:lnTo>
                    <a:lnTo>
                      <a:pt x="298" y="24"/>
                    </a:lnTo>
                    <a:lnTo>
                      <a:pt x="316" y="34"/>
                    </a:lnTo>
                    <a:lnTo>
                      <a:pt x="332" y="46"/>
                    </a:lnTo>
                    <a:lnTo>
                      <a:pt x="346" y="60"/>
                    </a:lnTo>
                    <a:lnTo>
                      <a:pt x="358" y="74"/>
                    </a:lnTo>
                    <a:lnTo>
                      <a:pt x="370" y="88"/>
                    </a:lnTo>
                    <a:lnTo>
                      <a:pt x="380" y="106"/>
                    </a:lnTo>
                    <a:lnTo>
                      <a:pt x="390" y="124"/>
                    </a:lnTo>
                    <a:lnTo>
                      <a:pt x="396" y="142"/>
                    </a:lnTo>
                    <a:lnTo>
                      <a:pt x="402" y="162"/>
                    </a:lnTo>
                    <a:lnTo>
                      <a:pt x="404" y="182"/>
                    </a:lnTo>
                    <a:lnTo>
                      <a:pt x="406" y="202"/>
                    </a:lnTo>
                    <a:lnTo>
                      <a:pt x="406" y="202"/>
                    </a:lnTo>
                    <a:lnTo>
                      <a:pt x="404" y="222"/>
                    </a:lnTo>
                    <a:lnTo>
                      <a:pt x="402" y="242"/>
                    </a:lnTo>
                    <a:lnTo>
                      <a:pt x="396" y="262"/>
                    </a:lnTo>
                    <a:lnTo>
                      <a:pt x="390" y="280"/>
                    </a:lnTo>
                    <a:lnTo>
                      <a:pt x="380" y="298"/>
                    </a:lnTo>
                    <a:lnTo>
                      <a:pt x="370" y="316"/>
                    </a:lnTo>
                    <a:lnTo>
                      <a:pt x="358" y="330"/>
                    </a:lnTo>
                    <a:lnTo>
                      <a:pt x="346" y="346"/>
                    </a:lnTo>
                    <a:lnTo>
                      <a:pt x="332" y="358"/>
                    </a:lnTo>
                    <a:lnTo>
                      <a:pt x="316" y="370"/>
                    </a:lnTo>
                    <a:lnTo>
                      <a:pt x="298" y="380"/>
                    </a:lnTo>
                    <a:lnTo>
                      <a:pt x="282" y="388"/>
                    </a:lnTo>
                    <a:lnTo>
                      <a:pt x="262" y="396"/>
                    </a:lnTo>
                    <a:lnTo>
                      <a:pt x="244" y="400"/>
                    </a:lnTo>
                    <a:lnTo>
                      <a:pt x="224" y="404"/>
                    </a:lnTo>
                    <a:lnTo>
                      <a:pt x="202" y="404"/>
                    </a:lnTo>
                    <a:lnTo>
                      <a:pt x="202" y="404"/>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F05A3C"/>
                  </a:solidFill>
                  <a:latin typeface="微软雅黑 Light" charset="-122"/>
                  <a:ea typeface="微软雅黑 Light" charset="-122"/>
                  <a:sym typeface="微软雅黑 Light" charset="-122"/>
                </a:endParaRPr>
              </a:p>
            </p:txBody>
          </p:sp>
        </p:grpSp>
      </p:grpSp>
      <p:grpSp>
        <p:nvGrpSpPr>
          <p:cNvPr id="19" name="组合 78">
            <a:extLst>
              <a:ext uri="{FF2B5EF4-FFF2-40B4-BE49-F238E27FC236}">
                <a16:creationId xmlns:a16="http://schemas.microsoft.com/office/drawing/2014/main" id="{F4AE7C9E-6759-48F1-8808-C2C996AC2A49}"/>
              </a:ext>
            </a:extLst>
          </p:cNvPr>
          <p:cNvGrpSpPr>
            <a:grpSpLocks/>
          </p:cNvGrpSpPr>
          <p:nvPr/>
        </p:nvGrpSpPr>
        <p:grpSpPr bwMode="auto">
          <a:xfrm>
            <a:off x="825925" y="2498125"/>
            <a:ext cx="668337" cy="668338"/>
            <a:chOff x="0" y="0"/>
            <a:chExt cx="502920" cy="502920"/>
          </a:xfrm>
        </p:grpSpPr>
        <p:sp>
          <p:nvSpPr>
            <p:cNvPr id="20" name="椭圆 79">
              <a:extLst>
                <a:ext uri="{FF2B5EF4-FFF2-40B4-BE49-F238E27FC236}">
                  <a16:creationId xmlns:a16="http://schemas.microsoft.com/office/drawing/2014/main" id="{31EE5F6D-D4A5-4DF4-B4A0-7665C6DFF900}"/>
                </a:ext>
              </a:extLst>
            </p:cNvPr>
            <p:cNvSpPr>
              <a:spLocks noChangeArrowheads="1"/>
            </p:cNvSpPr>
            <p:nvPr/>
          </p:nvSpPr>
          <p:spPr bwMode="auto">
            <a:xfrm>
              <a:off x="0" y="0"/>
              <a:ext cx="502920" cy="502920"/>
            </a:xfrm>
            <a:prstGeom prst="ellipse">
              <a:avLst/>
            </a:prstGeom>
            <a:solidFill>
              <a:srgbClr val="413B39"/>
            </a:solidFill>
            <a:ln>
              <a:noFill/>
            </a:ln>
            <a:extLst>
              <a:ext uri="{91240B29-F687-4F45-9708-019B960494DF}">
                <a14:hiddenLine xmlns:a14="http://schemas.microsoft.com/office/drawing/2010/main" w="19050" cap="flat" cmpd="sng">
                  <a:solidFill>
                    <a:srgbClr val="5D4976"/>
                  </a:solidFill>
                  <a:bevel/>
                  <a:headEnd/>
                  <a:tailEnd/>
                </a14:hiddenLine>
              </a:ext>
            </a:extLst>
          </p:spPr>
          <p:txBody>
            <a:bodyPr anchor="ctr"/>
            <a:lstStyle/>
            <a:p>
              <a:pPr algn="ctr"/>
              <a:endParaRPr lang="zh-CN" altLang="zh-CN" dirty="0">
                <a:solidFill>
                  <a:srgbClr val="F05A3C"/>
                </a:solidFill>
                <a:ea typeface="微软雅黑 Light" panose="020B0502040204020203" pitchFamily="34" charset="-122"/>
              </a:endParaRPr>
            </a:p>
          </p:txBody>
        </p:sp>
        <p:sp>
          <p:nvSpPr>
            <p:cNvPr id="21" name="Freeform 19">
              <a:extLst>
                <a:ext uri="{FF2B5EF4-FFF2-40B4-BE49-F238E27FC236}">
                  <a16:creationId xmlns:a16="http://schemas.microsoft.com/office/drawing/2014/main" id="{F5518C04-A5DD-421E-9A7D-D1A0CF56B44C}"/>
                </a:ext>
              </a:extLst>
            </p:cNvPr>
            <p:cNvSpPr>
              <a:spLocks noChangeArrowheads="1"/>
            </p:cNvSpPr>
            <p:nvPr/>
          </p:nvSpPr>
          <p:spPr bwMode="auto">
            <a:xfrm>
              <a:off x="120267" y="119932"/>
              <a:ext cx="262387" cy="263056"/>
            </a:xfrm>
            <a:custGeom>
              <a:avLst/>
              <a:gdLst>
                <a:gd name="T0" fmla="*/ 1448 w 1568"/>
                <a:gd name="T1" fmla="*/ 6 h 1572"/>
                <a:gd name="T2" fmla="*/ 1190 w 1568"/>
                <a:gd name="T3" fmla="*/ 20 h 1572"/>
                <a:gd name="T4" fmla="*/ 1312 w 1568"/>
                <a:gd name="T5" fmla="*/ 142 h 1572"/>
                <a:gd name="T6" fmla="*/ 0 w 1568"/>
                <a:gd name="T7" fmla="*/ 1446 h 1572"/>
                <a:gd name="T8" fmla="*/ 0 w 1568"/>
                <a:gd name="T9" fmla="*/ 1572 h 1572"/>
                <a:gd name="T10" fmla="*/ 390 w 1568"/>
                <a:gd name="T11" fmla="*/ 1572 h 1572"/>
                <a:gd name="T12" fmla="*/ 568 w 1568"/>
                <a:gd name="T13" fmla="*/ 1572 h 1572"/>
                <a:gd name="T14" fmla="*/ 1426 w 1568"/>
                <a:gd name="T15" fmla="*/ 1572 h 1572"/>
                <a:gd name="T16" fmla="*/ 1426 w 1568"/>
                <a:gd name="T17" fmla="*/ 1464 h 1572"/>
                <a:gd name="T18" fmla="*/ 1426 w 1568"/>
                <a:gd name="T19" fmla="*/ 1446 h 1572"/>
                <a:gd name="T20" fmla="*/ 1426 w 1568"/>
                <a:gd name="T21" fmla="*/ 648 h 1572"/>
                <a:gd name="T22" fmla="*/ 1426 w 1568"/>
                <a:gd name="T23" fmla="*/ 648 h 1572"/>
                <a:gd name="T24" fmla="*/ 1426 w 1568"/>
                <a:gd name="T25" fmla="*/ 524 h 1572"/>
                <a:gd name="T26" fmla="*/ 1384 w 1568"/>
                <a:gd name="T27" fmla="*/ 524 h 1572"/>
                <a:gd name="T28" fmla="*/ 1246 w 1568"/>
                <a:gd name="T29" fmla="*/ 648 h 1572"/>
                <a:gd name="T30" fmla="*/ 1244 w 1568"/>
                <a:gd name="T31" fmla="*/ 648 h 1572"/>
                <a:gd name="T32" fmla="*/ 1244 w 1568"/>
                <a:gd name="T33" fmla="*/ 1446 h 1572"/>
                <a:gd name="T34" fmla="*/ 1138 w 1568"/>
                <a:gd name="T35" fmla="*/ 1446 h 1572"/>
                <a:gd name="T36" fmla="*/ 1138 w 1568"/>
                <a:gd name="T37" fmla="*/ 896 h 1572"/>
                <a:gd name="T38" fmla="*/ 1138 w 1568"/>
                <a:gd name="T39" fmla="*/ 896 h 1572"/>
                <a:gd name="T40" fmla="*/ 1138 w 1568"/>
                <a:gd name="T41" fmla="*/ 772 h 1572"/>
                <a:gd name="T42" fmla="*/ 1096 w 1568"/>
                <a:gd name="T43" fmla="*/ 772 h 1572"/>
                <a:gd name="T44" fmla="*/ 956 w 1568"/>
                <a:gd name="T45" fmla="*/ 896 h 1572"/>
                <a:gd name="T46" fmla="*/ 956 w 1568"/>
                <a:gd name="T47" fmla="*/ 896 h 1572"/>
                <a:gd name="T48" fmla="*/ 956 w 1568"/>
                <a:gd name="T49" fmla="*/ 1446 h 1572"/>
                <a:gd name="T50" fmla="*/ 848 w 1568"/>
                <a:gd name="T51" fmla="*/ 1446 h 1572"/>
                <a:gd name="T52" fmla="*/ 848 w 1568"/>
                <a:gd name="T53" fmla="*/ 1192 h 1572"/>
                <a:gd name="T54" fmla="*/ 848 w 1568"/>
                <a:gd name="T55" fmla="*/ 1192 h 1572"/>
                <a:gd name="T56" fmla="*/ 848 w 1568"/>
                <a:gd name="T57" fmla="*/ 1068 h 1572"/>
                <a:gd name="T58" fmla="*/ 808 w 1568"/>
                <a:gd name="T59" fmla="*/ 1068 h 1572"/>
                <a:gd name="T60" fmla="*/ 668 w 1568"/>
                <a:gd name="T61" fmla="*/ 1192 h 1572"/>
                <a:gd name="T62" fmla="*/ 668 w 1568"/>
                <a:gd name="T63" fmla="*/ 1192 h 1572"/>
                <a:gd name="T64" fmla="*/ 668 w 1568"/>
                <a:gd name="T65" fmla="*/ 1446 h 1572"/>
                <a:gd name="T66" fmla="*/ 568 w 1568"/>
                <a:gd name="T67" fmla="*/ 1446 h 1572"/>
                <a:gd name="T68" fmla="*/ 568 w 1568"/>
                <a:gd name="T69" fmla="*/ 1334 h 1572"/>
                <a:gd name="T70" fmla="*/ 568 w 1568"/>
                <a:gd name="T71" fmla="*/ 1334 h 1572"/>
                <a:gd name="T72" fmla="*/ 568 w 1568"/>
                <a:gd name="T73" fmla="*/ 1320 h 1572"/>
                <a:gd name="T74" fmla="*/ 528 w 1568"/>
                <a:gd name="T75" fmla="*/ 1320 h 1572"/>
                <a:gd name="T76" fmla="*/ 514 w 1568"/>
                <a:gd name="T77" fmla="*/ 1334 h 1572"/>
                <a:gd name="T78" fmla="*/ 390 w 1568"/>
                <a:gd name="T79" fmla="*/ 1444 h 1572"/>
                <a:gd name="T80" fmla="*/ 390 w 1568"/>
                <a:gd name="T81" fmla="*/ 1446 h 1572"/>
                <a:gd name="T82" fmla="*/ 390 w 1568"/>
                <a:gd name="T83" fmla="*/ 1446 h 1572"/>
                <a:gd name="T84" fmla="*/ 390 w 1568"/>
                <a:gd name="T85" fmla="*/ 1446 h 1572"/>
                <a:gd name="T86" fmla="*/ 228 w 1568"/>
                <a:gd name="T87" fmla="*/ 1446 h 1572"/>
                <a:gd name="T88" fmla="*/ 370 w 1568"/>
                <a:gd name="T89" fmla="*/ 1306 h 1572"/>
                <a:gd name="T90" fmla="*/ 516 w 1568"/>
                <a:gd name="T91" fmla="*/ 1158 h 1572"/>
                <a:gd name="T92" fmla="*/ 614 w 1568"/>
                <a:gd name="T93" fmla="*/ 1060 h 1572"/>
                <a:gd name="T94" fmla="*/ 780 w 1568"/>
                <a:gd name="T95" fmla="*/ 894 h 1572"/>
                <a:gd name="T96" fmla="*/ 880 w 1568"/>
                <a:gd name="T97" fmla="*/ 796 h 1572"/>
                <a:gd name="T98" fmla="*/ 1044 w 1568"/>
                <a:gd name="T99" fmla="*/ 630 h 1572"/>
                <a:gd name="T100" fmla="*/ 1142 w 1568"/>
                <a:gd name="T101" fmla="*/ 532 h 1572"/>
                <a:gd name="T102" fmla="*/ 1308 w 1568"/>
                <a:gd name="T103" fmla="*/ 368 h 1572"/>
                <a:gd name="T104" fmla="*/ 1422 w 1568"/>
                <a:gd name="T105" fmla="*/ 252 h 1572"/>
                <a:gd name="T106" fmla="*/ 1546 w 1568"/>
                <a:gd name="T107" fmla="*/ 376 h 1572"/>
                <a:gd name="T108" fmla="*/ 1562 w 1568"/>
                <a:gd name="T109" fmla="*/ 166 h 1572"/>
                <a:gd name="T110" fmla="*/ 1568 w 1568"/>
                <a:gd name="T111" fmla="*/ 0 h 1572"/>
                <a:gd name="T112" fmla="*/ 1466 w 1568"/>
                <a:gd name="T113" fmla="*/ 6 h 1572"/>
                <a:gd name="T114" fmla="*/ 1448 w 1568"/>
                <a:gd name="T115" fmla="*/ 6 h 157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568"/>
                <a:gd name="T175" fmla="*/ 0 h 1572"/>
                <a:gd name="T176" fmla="*/ 1568 w 1568"/>
                <a:gd name="T177" fmla="*/ 1572 h 1572"/>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568" h="1572">
                  <a:moveTo>
                    <a:pt x="1448" y="6"/>
                  </a:moveTo>
                  <a:lnTo>
                    <a:pt x="1190" y="20"/>
                  </a:lnTo>
                  <a:lnTo>
                    <a:pt x="1312" y="142"/>
                  </a:lnTo>
                  <a:lnTo>
                    <a:pt x="0" y="1446"/>
                  </a:lnTo>
                  <a:lnTo>
                    <a:pt x="0" y="1572"/>
                  </a:lnTo>
                  <a:lnTo>
                    <a:pt x="390" y="1572"/>
                  </a:lnTo>
                  <a:lnTo>
                    <a:pt x="568" y="1572"/>
                  </a:lnTo>
                  <a:lnTo>
                    <a:pt x="1426" y="1572"/>
                  </a:lnTo>
                  <a:lnTo>
                    <a:pt x="1426" y="1464"/>
                  </a:lnTo>
                  <a:lnTo>
                    <a:pt x="1426" y="1446"/>
                  </a:lnTo>
                  <a:lnTo>
                    <a:pt x="1426" y="648"/>
                  </a:lnTo>
                  <a:lnTo>
                    <a:pt x="1426" y="648"/>
                  </a:lnTo>
                  <a:lnTo>
                    <a:pt x="1426" y="524"/>
                  </a:lnTo>
                  <a:lnTo>
                    <a:pt x="1384" y="524"/>
                  </a:lnTo>
                  <a:lnTo>
                    <a:pt x="1246" y="648"/>
                  </a:lnTo>
                  <a:lnTo>
                    <a:pt x="1244" y="648"/>
                  </a:lnTo>
                  <a:lnTo>
                    <a:pt x="1244" y="1446"/>
                  </a:lnTo>
                  <a:lnTo>
                    <a:pt x="1138" y="1446"/>
                  </a:lnTo>
                  <a:lnTo>
                    <a:pt x="1138" y="896"/>
                  </a:lnTo>
                  <a:lnTo>
                    <a:pt x="1138" y="896"/>
                  </a:lnTo>
                  <a:lnTo>
                    <a:pt x="1138" y="772"/>
                  </a:lnTo>
                  <a:lnTo>
                    <a:pt x="1096" y="772"/>
                  </a:lnTo>
                  <a:lnTo>
                    <a:pt x="956" y="896"/>
                  </a:lnTo>
                  <a:lnTo>
                    <a:pt x="956" y="896"/>
                  </a:lnTo>
                  <a:lnTo>
                    <a:pt x="956" y="1446"/>
                  </a:lnTo>
                  <a:lnTo>
                    <a:pt x="848" y="1446"/>
                  </a:lnTo>
                  <a:lnTo>
                    <a:pt x="848" y="1192"/>
                  </a:lnTo>
                  <a:lnTo>
                    <a:pt x="848" y="1192"/>
                  </a:lnTo>
                  <a:lnTo>
                    <a:pt x="848" y="1068"/>
                  </a:lnTo>
                  <a:lnTo>
                    <a:pt x="808" y="1068"/>
                  </a:lnTo>
                  <a:lnTo>
                    <a:pt x="668" y="1192"/>
                  </a:lnTo>
                  <a:lnTo>
                    <a:pt x="668" y="1192"/>
                  </a:lnTo>
                  <a:lnTo>
                    <a:pt x="668" y="1446"/>
                  </a:lnTo>
                  <a:lnTo>
                    <a:pt x="568" y="1446"/>
                  </a:lnTo>
                  <a:lnTo>
                    <a:pt x="568" y="1334"/>
                  </a:lnTo>
                  <a:lnTo>
                    <a:pt x="568" y="1334"/>
                  </a:lnTo>
                  <a:lnTo>
                    <a:pt x="568" y="1320"/>
                  </a:lnTo>
                  <a:lnTo>
                    <a:pt x="528" y="1320"/>
                  </a:lnTo>
                  <a:lnTo>
                    <a:pt x="514" y="1334"/>
                  </a:lnTo>
                  <a:lnTo>
                    <a:pt x="390" y="1444"/>
                  </a:lnTo>
                  <a:lnTo>
                    <a:pt x="390" y="1446"/>
                  </a:lnTo>
                  <a:lnTo>
                    <a:pt x="390" y="1446"/>
                  </a:lnTo>
                  <a:lnTo>
                    <a:pt x="390" y="1446"/>
                  </a:lnTo>
                  <a:lnTo>
                    <a:pt x="228" y="1446"/>
                  </a:lnTo>
                  <a:lnTo>
                    <a:pt x="370" y="1306"/>
                  </a:lnTo>
                  <a:lnTo>
                    <a:pt x="516" y="1158"/>
                  </a:lnTo>
                  <a:lnTo>
                    <a:pt x="614" y="1060"/>
                  </a:lnTo>
                  <a:lnTo>
                    <a:pt x="780" y="894"/>
                  </a:lnTo>
                  <a:lnTo>
                    <a:pt x="880" y="796"/>
                  </a:lnTo>
                  <a:lnTo>
                    <a:pt x="1044" y="630"/>
                  </a:lnTo>
                  <a:lnTo>
                    <a:pt x="1142" y="532"/>
                  </a:lnTo>
                  <a:lnTo>
                    <a:pt x="1308" y="368"/>
                  </a:lnTo>
                  <a:lnTo>
                    <a:pt x="1422" y="252"/>
                  </a:lnTo>
                  <a:lnTo>
                    <a:pt x="1546" y="376"/>
                  </a:lnTo>
                  <a:lnTo>
                    <a:pt x="1562" y="166"/>
                  </a:lnTo>
                  <a:lnTo>
                    <a:pt x="1568" y="0"/>
                  </a:lnTo>
                  <a:lnTo>
                    <a:pt x="1466" y="6"/>
                  </a:lnTo>
                  <a:lnTo>
                    <a:pt x="1448" y="6"/>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F05A3C"/>
                </a:solidFill>
                <a:latin typeface="微软雅黑 Light" charset="-122"/>
                <a:ea typeface="微软雅黑 Light" charset="-122"/>
                <a:sym typeface="微软雅黑 Light" charset="-122"/>
              </a:endParaRPr>
            </a:p>
          </p:txBody>
        </p:sp>
      </p:grpSp>
      <p:sp>
        <p:nvSpPr>
          <p:cNvPr id="30" name="文本框 29">
            <a:extLst>
              <a:ext uri="{FF2B5EF4-FFF2-40B4-BE49-F238E27FC236}">
                <a16:creationId xmlns:a16="http://schemas.microsoft.com/office/drawing/2014/main" id="{357531D6-A84B-4F10-AE6B-1F41EEA6A6FA}"/>
              </a:ext>
            </a:extLst>
          </p:cNvPr>
          <p:cNvSpPr txBox="1"/>
          <p:nvPr/>
        </p:nvSpPr>
        <p:spPr>
          <a:xfrm>
            <a:off x="1604664" y="1563115"/>
            <a:ext cx="2150368" cy="261610"/>
          </a:xfrm>
          <a:prstGeom prst="rect">
            <a:avLst/>
          </a:prstGeom>
          <a:noFill/>
        </p:spPr>
        <p:txBody>
          <a:bodyPr wrap="square" rtlCol="0">
            <a:spAutoFit/>
          </a:bodyPr>
          <a:lstStyle/>
          <a:p>
            <a:r>
              <a:rPr lang="zh-CN" altLang="en-US" sz="1100" dirty="0">
                <a:solidFill>
                  <a:schemeClr val="bg1">
                    <a:lumMod val="50000"/>
                  </a:schemeClr>
                </a:solidFill>
                <a:latin typeface="微软雅黑 Light" panose="020B0502040204020203" pitchFamily="34" charset="-122"/>
                <a:ea typeface="微软雅黑 Light" panose="020B0502040204020203" pitchFamily="34" charset="-122"/>
              </a:rPr>
              <a:t>学生与教师用户</a:t>
            </a:r>
          </a:p>
        </p:txBody>
      </p:sp>
      <p:sp>
        <p:nvSpPr>
          <p:cNvPr id="31" name="文本框 30">
            <a:extLst>
              <a:ext uri="{FF2B5EF4-FFF2-40B4-BE49-F238E27FC236}">
                <a16:creationId xmlns:a16="http://schemas.microsoft.com/office/drawing/2014/main" id="{EFC0F90B-1592-4840-BB51-075CBFFACF9E}"/>
              </a:ext>
            </a:extLst>
          </p:cNvPr>
          <p:cNvSpPr txBox="1"/>
          <p:nvPr/>
        </p:nvSpPr>
        <p:spPr>
          <a:xfrm>
            <a:off x="1604664" y="1292401"/>
            <a:ext cx="2197648" cy="338554"/>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Light" panose="020B0502040204020203" pitchFamily="34" charset="-122"/>
                <a:ea typeface="微软雅黑 Light" panose="020B0502040204020203" pitchFamily="34" charset="-122"/>
                <a:cs typeface="+mn-ea"/>
                <a:sym typeface="+mn-lt"/>
              </a:rPr>
              <a:t>移动端</a:t>
            </a:r>
          </a:p>
        </p:txBody>
      </p:sp>
      <p:sp>
        <p:nvSpPr>
          <p:cNvPr id="32" name="文本框 31">
            <a:extLst>
              <a:ext uri="{FF2B5EF4-FFF2-40B4-BE49-F238E27FC236}">
                <a16:creationId xmlns:a16="http://schemas.microsoft.com/office/drawing/2014/main" id="{13BB8127-D519-4B4E-94D8-723D5174A65D}"/>
              </a:ext>
            </a:extLst>
          </p:cNvPr>
          <p:cNvSpPr txBox="1"/>
          <p:nvPr/>
        </p:nvSpPr>
        <p:spPr>
          <a:xfrm>
            <a:off x="1606803" y="2767236"/>
            <a:ext cx="2150368" cy="938719"/>
          </a:xfrm>
          <a:prstGeom prst="rect">
            <a:avLst/>
          </a:prstGeom>
          <a:noFill/>
        </p:spPr>
        <p:txBody>
          <a:bodyPr wrap="square" rtlCol="0">
            <a:spAutoFit/>
          </a:bodyPr>
          <a:lstStyle/>
          <a:p>
            <a:r>
              <a:rPr lang="zh-CN" altLang="en-US" sz="1100" dirty="0">
                <a:solidFill>
                  <a:schemeClr val="bg1">
                    <a:lumMod val="50000"/>
                  </a:schemeClr>
                </a:solidFill>
                <a:latin typeface="微软雅黑 Light" panose="020B0502040204020203" pitchFamily="34" charset="-122"/>
                <a:ea typeface="微软雅黑 Light" panose="020B0502040204020203" pitchFamily="34" charset="-122"/>
              </a:rPr>
              <a:t>安全策略对应用进行安全保护，访问认证对用户进行认证，授予相应的权限，</a:t>
            </a:r>
            <a:r>
              <a:rPr lang="en-US" altLang="zh-CN" sz="1100" dirty="0">
                <a:solidFill>
                  <a:schemeClr val="bg1">
                    <a:lumMod val="50000"/>
                  </a:schemeClr>
                </a:solidFill>
                <a:latin typeface="微软雅黑 Light" panose="020B0502040204020203" pitchFamily="34" charset="-122"/>
                <a:ea typeface="微软雅黑 Light" panose="020B0502040204020203" pitchFamily="34" charset="-122"/>
              </a:rPr>
              <a:t>API Gateway</a:t>
            </a:r>
            <a:r>
              <a:rPr lang="zh-CN" altLang="en-US" sz="1100" dirty="0">
                <a:solidFill>
                  <a:schemeClr val="bg1">
                    <a:lumMod val="50000"/>
                  </a:schemeClr>
                </a:solidFill>
                <a:latin typeface="微软雅黑 Light" panose="020B0502040204020203" pitchFamily="34" charset="-122"/>
                <a:ea typeface="微软雅黑 Light" panose="020B0502040204020203" pitchFamily="34" charset="-122"/>
              </a:rPr>
              <a:t>和服务路由对接收的请求分配到相应的服务器，使资源均衡</a:t>
            </a:r>
          </a:p>
        </p:txBody>
      </p:sp>
      <p:sp>
        <p:nvSpPr>
          <p:cNvPr id="33" name="文本框 32">
            <a:extLst>
              <a:ext uri="{FF2B5EF4-FFF2-40B4-BE49-F238E27FC236}">
                <a16:creationId xmlns:a16="http://schemas.microsoft.com/office/drawing/2014/main" id="{63594F49-D1AB-49FF-88F7-7041940F16DF}"/>
              </a:ext>
            </a:extLst>
          </p:cNvPr>
          <p:cNvSpPr txBox="1"/>
          <p:nvPr/>
        </p:nvSpPr>
        <p:spPr>
          <a:xfrm>
            <a:off x="1604664" y="2498125"/>
            <a:ext cx="2197648" cy="338554"/>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Light" panose="020B0502040204020203" pitchFamily="34" charset="-122"/>
                <a:ea typeface="微软雅黑 Light" panose="020B0502040204020203" pitchFamily="34" charset="-122"/>
                <a:cs typeface="+mn-ea"/>
                <a:sym typeface="+mn-lt"/>
              </a:rPr>
              <a:t>接入服务</a:t>
            </a:r>
          </a:p>
        </p:txBody>
      </p:sp>
      <p:sp>
        <p:nvSpPr>
          <p:cNvPr id="36" name="文本框 35">
            <a:extLst>
              <a:ext uri="{FF2B5EF4-FFF2-40B4-BE49-F238E27FC236}">
                <a16:creationId xmlns:a16="http://schemas.microsoft.com/office/drawing/2014/main" id="{F7AB39F9-8C72-4A85-8A98-9513592F37C7}"/>
              </a:ext>
            </a:extLst>
          </p:cNvPr>
          <p:cNvSpPr txBox="1"/>
          <p:nvPr/>
        </p:nvSpPr>
        <p:spPr>
          <a:xfrm>
            <a:off x="1561662" y="4242583"/>
            <a:ext cx="2150368" cy="1107996"/>
          </a:xfrm>
          <a:prstGeom prst="rect">
            <a:avLst/>
          </a:prstGeom>
          <a:noFill/>
        </p:spPr>
        <p:txBody>
          <a:bodyPr wrap="square" rtlCol="0">
            <a:spAutoFit/>
          </a:bodyPr>
          <a:lstStyle/>
          <a:p>
            <a:r>
              <a:rPr lang="zh-CN" altLang="en-US" sz="1100" dirty="0">
                <a:solidFill>
                  <a:schemeClr val="bg1">
                    <a:lumMod val="50000"/>
                  </a:schemeClr>
                </a:solidFill>
                <a:latin typeface="微软雅黑 Light" panose="020B0502040204020203" pitchFamily="34" charset="-122"/>
                <a:ea typeface="微软雅黑 Light" panose="020B0502040204020203" pitchFamily="34" charset="-122"/>
              </a:rPr>
              <a:t>根据业务类型分配相应的业务服务器，每个服务器主要处理该业务。注册服务主要处理注册流程、邮件短信认证等服务；作业服务主要处理与作业相关的流程；搜索服务对搜索请求进行处理</a:t>
            </a:r>
          </a:p>
        </p:txBody>
      </p:sp>
      <p:sp>
        <p:nvSpPr>
          <p:cNvPr id="37" name="文本框 36">
            <a:extLst>
              <a:ext uri="{FF2B5EF4-FFF2-40B4-BE49-F238E27FC236}">
                <a16:creationId xmlns:a16="http://schemas.microsoft.com/office/drawing/2014/main" id="{2D56E578-4573-4A13-BB8A-7D3C8161AFBF}"/>
              </a:ext>
            </a:extLst>
          </p:cNvPr>
          <p:cNvSpPr txBox="1"/>
          <p:nvPr/>
        </p:nvSpPr>
        <p:spPr>
          <a:xfrm>
            <a:off x="1561661" y="3963574"/>
            <a:ext cx="2197648" cy="338554"/>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Light" panose="020B0502040204020203" pitchFamily="34" charset="-122"/>
                <a:ea typeface="微软雅黑 Light" panose="020B0502040204020203" pitchFamily="34" charset="-122"/>
                <a:cs typeface="+mn-ea"/>
                <a:sym typeface="+mn-lt"/>
              </a:rPr>
              <a:t>业务服务</a:t>
            </a:r>
          </a:p>
        </p:txBody>
      </p:sp>
      <p:pic>
        <p:nvPicPr>
          <p:cNvPr id="4" name="图片 3">
            <a:extLst>
              <a:ext uri="{FF2B5EF4-FFF2-40B4-BE49-F238E27FC236}">
                <a16:creationId xmlns:a16="http://schemas.microsoft.com/office/drawing/2014/main" id="{7110EE2C-E586-408F-A7F0-0AB44D10A1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4873" y="1461678"/>
            <a:ext cx="7000875" cy="3857625"/>
          </a:xfrm>
          <a:prstGeom prst="rect">
            <a:avLst/>
          </a:prstGeom>
        </p:spPr>
      </p:pic>
    </p:spTree>
    <p:extLst>
      <p:ext uri="{BB962C8B-B14F-4D97-AF65-F5344CB8AC3E}">
        <p14:creationId xmlns:p14="http://schemas.microsoft.com/office/powerpoint/2010/main" val="305519472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anim calcmode="lin" valueType="num">
                                      <p:cBhvr>
                                        <p:cTn id="18" dur="1000" fill="hold"/>
                                        <p:tgtEl>
                                          <p:spTgt spid="19"/>
                                        </p:tgtEl>
                                        <p:attrNameLst>
                                          <p:attrName>ppt_x</p:attrName>
                                        </p:attrNameLst>
                                      </p:cBhvr>
                                      <p:tavLst>
                                        <p:tav tm="0">
                                          <p:val>
                                            <p:strVal val="#ppt_x"/>
                                          </p:val>
                                        </p:tav>
                                        <p:tav tm="100000">
                                          <p:val>
                                            <p:strVal val="#ppt_x"/>
                                          </p:val>
                                        </p:tav>
                                      </p:tavLst>
                                    </p:anim>
                                    <p:anim calcmode="lin" valueType="num">
                                      <p:cBhvr>
                                        <p:cTn id="19" dur="1000" fill="hold"/>
                                        <p:tgtEl>
                                          <p:spTgt spid="1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1000"/>
                                        <p:tgtEl>
                                          <p:spTgt spid="30"/>
                                        </p:tgtEl>
                                      </p:cBhvr>
                                    </p:animEffect>
                                    <p:anim calcmode="lin" valueType="num">
                                      <p:cBhvr>
                                        <p:cTn id="23" dur="1000" fill="hold"/>
                                        <p:tgtEl>
                                          <p:spTgt spid="30"/>
                                        </p:tgtEl>
                                        <p:attrNameLst>
                                          <p:attrName>ppt_x</p:attrName>
                                        </p:attrNameLst>
                                      </p:cBhvr>
                                      <p:tavLst>
                                        <p:tav tm="0">
                                          <p:val>
                                            <p:strVal val="#ppt_x"/>
                                          </p:val>
                                        </p:tav>
                                        <p:tav tm="100000">
                                          <p:val>
                                            <p:strVal val="#ppt_x"/>
                                          </p:val>
                                        </p:tav>
                                      </p:tavLst>
                                    </p:anim>
                                    <p:anim calcmode="lin" valueType="num">
                                      <p:cBhvr>
                                        <p:cTn id="24" dur="1000" fill="hold"/>
                                        <p:tgtEl>
                                          <p:spTgt spid="3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1000"/>
                                        <p:tgtEl>
                                          <p:spTgt spid="31"/>
                                        </p:tgtEl>
                                      </p:cBhvr>
                                    </p:animEffect>
                                    <p:anim calcmode="lin" valueType="num">
                                      <p:cBhvr>
                                        <p:cTn id="28" dur="1000" fill="hold"/>
                                        <p:tgtEl>
                                          <p:spTgt spid="31"/>
                                        </p:tgtEl>
                                        <p:attrNameLst>
                                          <p:attrName>ppt_x</p:attrName>
                                        </p:attrNameLst>
                                      </p:cBhvr>
                                      <p:tavLst>
                                        <p:tav tm="0">
                                          <p:val>
                                            <p:strVal val="#ppt_x"/>
                                          </p:val>
                                        </p:tav>
                                        <p:tav tm="100000">
                                          <p:val>
                                            <p:strVal val="#ppt_x"/>
                                          </p:val>
                                        </p:tav>
                                      </p:tavLst>
                                    </p:anim>
                                    <p:anim calcmode="lin" valueType="num">
                                      <p:cBhvr>
                                        <p:cTn id="29" dur="1000" fill="hold"/>
                                        <p:tgtEl>
                                          <p:spTgt spid="3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1000"/>
                                        <p:tgtEl>
                                          <p:spTgt spid="32"/>
                                        </p:tgtEl>
                                      </p:cBhvr>
                                    </p:animEffect>
                                    <p:anim calcmode="lin" valueType="num">
                                      <p:cBhvr>
                                        <p:cTn id="33" dur="1000" fill="hold"/>
                                        <p:tgtEl>
                                          <p:spTgt spid="32"/>
                                        </p:tgtEl>
                                        <p:attrNameLst>
                                          <p:attrName>ppt_x</p:attrName>
                                        </p:attrNameLst>
                                      </p:cBhvr>
                                      <p:tavLst>
                                        <p:tav tm="0">
                                          <p:val>
                                            <p:strVal val="#ppt_x"/>
                                          </p:val>
                                        </p:tav>
                                        <p:tav tm="100000">
                                          <p:val>
                                            <p:strVal val="#ppt_x"/>
                                          </p:val>
                                        </p:tav>
                                      </p:tavLst>
                                    </p:anim>
                                    <p:anim calcmode="lin" valueType="num">
                                      <p:cBhvr>
                                        <p:cTn id="34" dur="1000" fill="hold"/>
                                        <p:tgtEl>
                                          <p:spTgt spid="32"/>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1000"/>
                                        <p:tgtEl>
                                          <p:spTgt spid="33"/>
                                        </p:tgtEl>
                                      </p:cBhvr>
                                    </p:animEffect>
                                    <p:anim calcmode="lin" valueType="num">
                                      <p:cBhvr>
                                        <p:cTn id="38" dur="1000" fill="hold"/>
                                        <p:tgtEl>
                                          <p:spTgt spid="33"/>
                                        </p:tgtEl>
                                        <p:attrNameLst>
                                          <p:attrName>ppt_x</p:attrName>
                                        </p:attrNameLst>
                                      </p:cBhvr>
                                      <p:tavLst>
                                        <p:tav tm="0">
                                          <p:val>
                                            <p:strVal val="#ppt_x"/>
                                          </p:val>
                                        </p:tav>
                                        <p:tav tm="100000">
                                          <p:val>
                                            <p:strVal val="#ppt_x"/>
                                          </p:val>
                                        </p:tav>
                                      </p:tavLst>
                                    </p:anim>
                                    <p:anim calcmode="lin" valueType="num">
                                      <p:cBhvr>
                                        <p:cTn id="39" dur="1000" fill="hold"/>
                                        <p:tgtEl>
                                          <p:spTgt spid="33"/>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1000"/>
                                        <p:tgtEl>
                                          <p:spTgt spid="36"/>
                                        </p:tgtEl>
                                      </p:cBhvr>
                                    </p:animEffect>
                                    <p:anim calcmode="lin" valueType="num">
                                      <p:cBhvr>
                                        <p:cTn id="43" dur="1000" fill="hold"/>
                                        <p:tgtEl>
                                          <p:spTgt spid="36"/>
                                        </p:tgtEl>
                                        <p:attrNameLst>
                                          <p:attrName>ppt_x</p:attrName>
                                        </p:attrNameLst>
                                      </p:cBhvr>
                                      <p:tavLst>
                                        <p:tav tm="0">
                                          <p:val>
                                            <p:strVal val="#ppt_x"/>
                                          </p:val>
                                        </p:tav>
                                        <p:tav tm="100000">
                                          <p:val>
                                            <p:strVal val="#ppt_x"/>
                                          </p:val>
                                        </p:tav>
                                      </p:tavLst>
                                    </p:anim>
                                    <p:anim calcmode="lin" valueType="num">
                                      <p:cBhvr>
                                        <p:cTn id="44" dur="1000" fill="hold"/>
                                        <p:tgtEl>
                                          <p:spTgt spid="36"/>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fade">
                                      <p:cBhvr>
                                        <p:cTn id="47" dur="1000"/>
                                        <p:tgtEl>
                                          <p:spTgt spid="37"/>
                                        </p:tgtEl>
                                      </p:cBhvr>
                                    </p:animEffect>
                                    <p:anim calcmode="lin" valueType="num">
                                      <p:cBhvr>
                                        <p:cTn id="48" dur="1000" fill="hold"/>
                                        <p:tgtEl>
                                          <p:spTgt spid="37"/>
                                        </p:tgtEl>
                                        <p:attrNameLst>
                                          <p:attrName>ppt_x</p:attrName>
                                        </p:attrNameLst>
                                      </p:cBhvr>
                                      <p:tavLst>
                                        <p:tav tm="0">
                                          <p:val>
                                            <p:strVal val="#ppt_x"/>
                                          </p:val>
                                        </p:tav>
                                        <p:tav tm="100000">
                                          <p:val>
                                            <p:strVal val="#ppt_x"/>
                                          </p:val>
                                        </p:tav>
                                      </p:tavLst>
                                    </p:anim>
                                    <p:anim calcmode="lin" valueType="num">
                                      <p:cBhvr>
                                        <p:cTn id="49"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P spid="33" grpId="0"/>
      <p:bldP spid="36" grpId="0"/>
      <p:bldP spid="3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341072" y="470465"/>
            <a:ext cx="2760316" cy="584775"/>
          </a:xfrm>
          <a:prstGeom prst="rect">
            <a:avLst/>
          </a:prstGeom>
          <a:noFill/>
        </p:spPr>
        <p:txBody>
          <a:bodyPr wrap="square" rtlCol="0">
            <a:spAutoFit/>
          </a:bodyPr>
          <a:lstStyle/>
          <a:p>
            <a:pPr algn="ctr"/>
            <a:r>
              <a:rPr lang="zh-CN" altLang="en-US" sz="3200" dirty="0">
                <a:solidFill>
                  <a:srgbClr val="413B39"/>
                </a:solidFill>
                <a:latin typeface="微软雅黑 Light" panose="020B0502040204020203" pitchFamily="34" charset="-122"/>
                <a:ea typeface="微软雅黑 Light" panose="020B0502040204020203" pitchFamily="34" charset="-122"/>
              </a:rPr>
              <a:t>逻辑视图</a:t>
            </a:r>
          </a:p>
        </p:txBody>
      </p:sp>
      <p:sp>
        <p:nvSpPr>
          <p:cNvPr id="17" name="任意多边形 16"/>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grpSp>
        <p:nvGrpSpPr>
          <p:cNvPr id="7" name="组合 68">
            <a:extLst>
              <a:ext uri="{FF2B5EF4-FFF2-40B4-BE49-F238E27FC236}">
                <a16:creationId xmlns:a16="http://schemas.microsoft.com/office/drawing/2014/main" id="{EE762D80-44AA-4168-B12C-74C5AE2D16BA}"/>
              </a:ext>
            </a:extLst>
          </p:cNvPr>
          <p:cNvGrpSpPr>
            <a:grpSpLocks/>
          </p:cNvGrpSpPr>
          <p:nvPr/>
        </p:nvGrpSpPr>
        <p:grpSpPr bwMode="auto">
          <a:xfrm>
            <a:off x="826188" y="1292401"/>
            <a:ext cx="669925" cy="668338"/>
            <a:chOff x="0" y="0"/>
            <a:chExt cx="502920" cy="502920"/>
          </a:xfrm>
        </p:grpSpPr>
        <p:sp>
          <p:nvSpPr>
            <p:cNvPr id="8" name="椭圆 69">
              <a:extLst>
                <a:ext uri="{FF2B5EF4-FFF2-40B4-BE49-F238E27FC236}">
                  <a16:creationId xmlns:a16="http://schemas.microsoft.com/office/drawing/2014/main" id="{29C57FA1-7C02-4984-9082-05719600CE3C}"/>
                </a:ext>
              </a:extLst>
            </p:cNvPr>
            <p:cNvSpPr>
              <a:spLocks noChangeArrowheads="1"/>
            </p:cNvSpPr>
            <p:nvPr/>
          </p:nvSpPr>
          <p:spPr bwMode="auto">
            <a:xfrm>
              <a:off x="0" y="0"/>
              <a:ext cx="502920" cy="502920"/>
            </a:xfrm>
            <a:prstGeom prst="ellipse">
              <a:avLst/>
            </a:prstGeom>
            <a:solidFill>
              <a:schemeClr val="bg1">
                <a:lumMod val="50000"/>
              </a:schemeClr>
            </a:solidFill>
            <a:ln>
              <a:noFill/>
            </a:ln>
            <a:extLst>
              <a:ext uri="{91240B29-F687-4F45-9708-019B960494DF}">
                <a14:hiddenLine xmlns:a14="http://schemas.microsoft.com/office/drawing/2010/main" w="19050" cap="flat" cmpd="sng">
                  <a:solidFill>
                    <a:srgbClr val="5D4976"/>
                  </a:solidFill>
                  <a:bevel/>
                  <a:headEnd/>
                  <a:tailEnd/>
                </a14:hiddenLine>
              </a:ext>
            </a:extLst>
          </p:spPr>
          <p:txBody>
            <a:bodyPr anchor="ctr"/>
            <a:lstStyle/>
            <a:p>
              <a:pPr algn="ctr"/>
              <a:endParaRPr lang="zh-CN" altLang="zh-CN" dirty="0">
                <a:solidFill>
                  <a:srgbClr val="F05A3C"/>
                </a:solidFill>
                <a:ea typeface="微软雅黑 Light" panose="020B0502040204020203" pitchFamily="34" charset="-122"/>
              </a:endParaRPr>
            </a:p>
          </p:txBody>
        </p:sp>
        <p:sp>
          <p:nvSpPr>
            <p:cNvPr id="9" name="Freeform 5">
              <a:extLst>
                <a:ext uri="{FF2B5EF4-FFF2-40B4-BE49-F238E27FC236}">
                  <a16:creationId xmlns:a16="http://schemas.microsoft.com/office/drawing/2014/main" id="{FA23E2D5-AB5D-43D1-94D5-3BDC90400D04}"/>
                </a:ext>
              </a:extLst>
            </p:cNvPr>
            <p:cNvSpPr>
              <a:spLocks noEditPoints="1" noChangeArrowheads="1"/>
            </p:cNvSpPr>
            <p:nvPr/>
          </p:nvSpPr>
          <p:spPr bwMode="auto">
            <a:xfrm>
              <a:off x="119088" y="157216"/>
              <a:ext cx="264743" cy="188488"/>
            </a:xfrm>
            <a:custGeom>
              <a:avLst/>
              <a:gdLst>
                <a:gd name="T0" fmla="*/ 2340 w 2340"/>
                <a:gd name="T1" fmla="*/ 116 h 1666"/>
                <a:gd name="T2" fmla="*/ 2338 w 2340"/>
                <a:gd name="T3" fmla="*/ 92 h 1666"/>
                <a:gd name="T4" fmla="*/ 2320 w 2340"/>
                <a:gd name="T5" fmla="*/ 52 h 1666"/>
                <a:gd name="T6" fmla="*/ 2290 w 2340"/>
                <a:gd name="T7" fmla="*/ 20 h 1666"/>
                <a:gd name="T8" fmla="*/ 2248 w 2340"/>
                <a:gd name="T9" fmla="*/ 4 h 1666"/>
                <a:gd name="T10" fmla="*/ 116 w 2340"/>
                <a:gd name="T11" fmla="*/ 0 h 1666"/>
                <a:gd name="T12" fmla="*/ 92 w 2340"/>
                <a:gd name="T13" fmla="*/ 4 h 1666"/>
                <a:gd name="T14" fmla="*/ 52 w 2340"/>
                <a:gd name="T15" fmla="*/ 20 h 1666"/>
                <a:gd name="T16" fmla="*/ 20 w 2340"/>
                <a:gd name="T17" fmla="*/ 52 h 1666"/>
                <a:gd name="T18" fmla="*/ 2 w 2340"/>
                <a:gd name="T19" fmla="*/ 92 h 1666"/>
                <a:gd name="T20" fmla="*/ 0 w 2340"/>
                <a:gd name="T21" fmla="*/ 252 h 1666"/>
                <a:gd name="T22" fmla="*/ 260 w 2340"/>
                <a:gd name="T23" fmla="*/ 466 h 1666"/>
                <a:gd name="T24" fmla="*/ 0 w 2340"/>
                <a:gd name="T25" fmla="*/ 726 h 1666"/>
                <a:gd name="T26" fmla="*/ 260 w 2340"/>
                <a:gd name="T27" fmla="*/ 940 h 1666"/>
                <a:gd name="T28" fmla="*/ 0 w 2340"/>
                <a:gd name="T29" fmla="*/ 1202 h 1666"/>
                <a:gd name="T30" fmla="*/ 260 w 2340"/>
                <a:gd name="T31" fmla="*/ 1414 h 1666"/>
                <a:gd name="T32" fmla="*/ 0 w 2340"/>
                <a:gd name="T33" fmla="*/ 1550 h 1666"/>
                <a:gd name="T34" fmla="*/ 2 w 2340"/>
                <a:gd name="T35" fmla="*/ 1574 h 1666"/>
                <a:gd name="T36" fmla="*/ 20 w 2340"/>
                <a:gd name="T37" fmla="*/ 1614 h 1666"/>
                <a:gd name="T38" fmla="*/ 52 w 2340"/>
                <a:gd name="T39" fmla="*/ 1646 h 1666"/>
                <a:gd name="T40" fmla="*/ 92 w 2340"/>
                <a:gd name="T41" fmla="*/ 1664 h 1666"/>
                <a:gd name="T42" fmla="*/ 2224 w 2340"/>
                <a:gd name="T43" fmla="*/ 1666 h 1666"/>
                <a:gd name="T44" fmla="*/ 2248 w 2340"/>
                <a:gd name="T45" fmla="*/ 1664 h 1666"/>
                <a:gd name="T46" fmla="*/ 2290 w 2340"/>
                <a:gd name="T47" fmla="*/ 1646 h 1666"/>
                <a:gd name="T48" fmla="*/ 2320 w 2340"/>
                <a:gd name="T49" fmla="*/ 1614 h 1666"/>
                <a:gd name="T50" fmla="*/ 2338 w 2340"/>
                <a:gd name="T51" fmla="*/ 1574 h 1666"/>
                <a:gd name="T52" fmla="*/ 2340 w 2340"/>
                <a:gd name="T53" fmla="*/ 1414 h 1666"/>
                <a:gd name="T54" fmla="*/ 2080 w 2340"/>
                <a:gd name="T55" fmla="*/ 1202 h 1666"/>
                <a:gd name="T56" fmla="*/ 2340 w 2340"/>
                <a:gd name="T57" fmla="*/ 940 h 1666"/>
                <a:gd name="T58" fmla="*/ 2080 w 2340"/>
                <a:gd name="T59" fmla="*/ 726 h 1666"/>
                <a:gd name="T60" fmla="*/ 2340 w 2340"/>
                <a:gd name="T61" fmla="*/ 466 h 1666"/>
                <a:gd name="T62" fmla="*/ 2080 w 2340"/>
                <a:gd name="T63" fmla="*/ 252 h 1666"/>
                <a:gd name="T64" fmla="*/ 940 w 2340"/>
                <a:gd name="T65" fmla="*/ 1242 h 1666"/>
                <a:gd name="T66" fmla="*/ 1494 w 2340"/>
                <a:gd name="T67" fmla="*/ 886 h 166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340"/>
                <a:gd name="T103" fmla="*/ 0 h 1666"/>
                <a:gd name="T104" fmla="*/ 2340 w 2340"/>
                <a:gd name="T105" fmla="*/ 1666 h 166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340" h="1666">
                  <a:moveTo>
                    <a:pt x="2340" y="252"/>
                  </a:moveTo>
                  <a:lnTo>
                    <a:pt x="2340" y="116"/>
                  </a:lnTo>
                  <a:lnTo>
                    <a:pt x="2340" y="116"/>
                  </a:lnTo>
                  <a:lnTo>
                    <a:pt x="2338" y="92"/>
                  </a:lnTo>
                  <a:lnTo>
                    <a:pt x="2332" y="72"/>
                  </a:lnTo>
                  <a:lnTo>
                    <a:pt x="2320" y="52"/>
                  </a:lnTo>
                  <a:lnTo>
                    <a:pt x="2306" y="34"/>
                  </a:lnTo>
                  <a:lnTo>
                    <a:pt x="2290" y="20"/>
                  </a:lnTo>
                  <a:lnTo>
                    <a:pt x="2270" y="10"/>
                  </a:lnTo>
                  <a:lnTo>
                    <a:pt x="2248" y="4"/>
                  </a:lnTo>
                  <a:lnTo>
                    <a:pt x="2224" y="0"/>
                  </a:lnTo>
                  <a:lnTo>
                    <a:pt x="116" y="0"/>
                  </a:lnTo>
                  <a:lnTo>
                    <a:pt x="116" y="0"/>
                  </a:lnTo>
                  <a:lnTo>
                    <a:pt x="92" y="4"/>
                  </a:lnTo>
                  <a:lnTo>
                    <a:pt x="70" y="10"/>
                  </a:lnTo>
                  <a:lnTo>
                    <a:pt x="52" y="20"/>
                  </a:lnTo>
                  <a:lnTo>
                    <a:pt x="34" y="34"/>
                  </a:lnTo>
                  <a:lnTo>
                    <a:pt x="20" y="52"/>
                  </a:lnTo>
                  <a:lnTo>
                    <a:pt x="10" y="72"/>
                  </a:lnTo>
                  <a:lnTo>
                    <a:pt x="2" y="92"/>
                  </a:lnTo>
                  <a:lnTo>
                    <a:pt x="0" y="116"/>
                  </a:lnTo>
                  <a:lnTo>
                    <a:pt x="0" y="252"/>
                  </a:lnTo>
                  <a:lnTo>
                    <a:pt x="260" y="252"/>
                  </a:lnTo>
                  <a:lnTo>
                    <a:pt x="260" y="466"/>
                  </a:lnTo>
                  <a:lnTo>
                    <a:pt x="0" y="466"/>
                  </a:lnTo>
                  <a:lnTo>
                    <a:pt x="0" y="726"/>
                  </a:lnTo>
                  <a:lnTo>
                    <a:pt x="260" y="726"/>
                  </a:lnTo>
                  <a:lnTo>
                    <a:pt x="260" y="940"/>
                  </a:lnTo>
                  <a:lnTo>
                    <a:pt x="0" y="940"/>
                  </a:lnTo>
                  <a:lnTo>
                    <a:pt x="0" y="1202"/>
                  </a:lnTo>
                  <a:lnTo>
                    <a:pt x="260" y="1202"/>
                  </a:lnTo>
                  <a:lnTo>
                    <a:pt x="260" y="1414"/>
                  </a:lnTo>
                  <a:lnTo>
                    <a:pt x="0" y="1414"/>
                  </a:lnTo>
                  <a:lnTo>
                    <a:pt x="0" y="1550"/>
                  </a:lnTo>
                  <a:lnTo>
                    <a:pt x="0" y="1550"/>
                  </a:lnTo>
                  <a:lnTo>
                    <a:pt x="2" y="1574"/>
                  </a:lnTo>
                  <a:lnTo>
                    <a:pt x="10" y="1596"/>
                  </a:lnTo>
                  <a:lnTo>
                    <a:pt x="20" y="1614"/>
                  </a:lnTo>
                  <a:lnTo>
                    <a:pt x="34" y="1632"/>
                  </a:lnTo>
                  <a:lnTo>
                    <a:pt x="52" y="1646"/>
                  </a:lnTo>
                  <a:lnTo>
                    <a:pt x="70" y="1656"/>
                  </a:lnTo>
                  <a:lnTo>
                    <a:pt x="92" y="1664"/>
                  </a:lnTo>
                  <a:lnTo>
                    <a:pt x="116" y="1666"/>
                  </a:lnTo>
                  <a:lnTo>
                    <a:pt x="2224" y="1666"/>
                  </a:lnTo>
                  <a:lnTo>
                    <a:pt x="2224" y="1666"/>
                  </a:lnTo>
                  <a:lnTo>
                    <a:pt x="2248" y="1664"/>
                  </a:lnTo>
                  <a:lnTo>
                    <a:pt x="2270" y="1656"/>
                  </a:lnTo>
                  <a:lnTo>
                    <a:pt x="2290" y="1646"/>
                  </a:lnTo>
                  <a:lnTo>
                    <a:pt x="2306" y="1632"/>
                  </a:lnTo>
                  <a:lnTo>
                    <a:pt x="2320" y="1614"/>
                  </a:lnTo>
                  <a:lnTo>
                    <a:pt x="2332" y="1596"/>
                  </a:lnTo>
                  <a:lnTo>
                    <a:pt x="2338" y="1574"/>
                  </a:lnTo>
                  <a:lnTo>
                    <a:pt x="2340" y="1550"/>
                  </a:lnTo>
                  <a:lnTo>
                    <a:pt x="2340" y="1414"/>
                  </a:lnTo>
                  <a:lnTo>
                    <a:pt x="2080" y="1414"/>
                  </a:lnTo>
                  <a:lnTo>
                    <a:pt x="2080" y="1202"/>
                  </a:lnTo>
                  <a:lnTo>
                    <a:pt x="2340" y="1202"/>
                  </a:lnTo>
                  <a:lnTo>
                    <a:pt x="2340" y="940"/>
                  </a:lnTo>
                  <a:lnTo>
                    <a:pt x="2080" y="940"/>
                  </a:lnTo>
                  <a:lnTo>
                    <a:pt x="2080" y="726"/>
                  </a:lnTo>
                  <a:lnTo>
                    <a:pt x="2340" y="726"/>
                  </a:lnTo>
                  <a:lnTo>
                    <a:pt x="2340" y="466"/>
                  </a:lnTo>
                  <a:lnTo>
                    <a:pt x="2080" y="466"/>
                  </a:lnTo>
                  <a:lnTo>
                    <a:pt x="2080" y="252"/>
                  </a:lnTo>
                  <a:lnTo>
                    <a:pt x="2340" y="252"/>
                  </a:lnTo>
                  <a:close/>
                  <a:moveTo>
                    <a:pt x="940" y="1242"/>
                  </a:moveTo>
                  <a:lnTo>
                    <a:pt x="940" y="528"/>
                  </a:lnTo>
                  <a:lnTo>
                    <a:pt x="1494" y="886"/>
                  </a:lnTo>
                  <a:lnTo>
                    <a:pt x="940" y="1242"/>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F05A3C"/>
                </a:solidFill>
                <a:latin typeface="微软雅黑 Light" charset="-122"/>
                <a:ea typeface="微软雅黑 Light" charset="-122"/>
                <a:sym typeface="微软雅黑 Light" charset="-122"/>
              </a:endParaRPr>
            </a:p>
          </p:txBody>
        </p:sp>
      </p:grpSp>
      <p:grpSp>
        <p:nvGrpSpPr>
          <p:cNvPr id="10" name="组合 71">
            <a:extLst>
              <a:ext uri="{FF2B5EF4-FFF2-40B4-BE49-F238E27FC236}">
                <a16:creationId xmlns:a16="http://schemas.microsoft.com/office/drawing/2014/main" id="{04CE9764-06C8-4CBD-BFEB-E7D1A217A605}"/>
              </a:ext>
            </a:extLst>
          </p:cNvPr>
          <p:cNvGrpSpPr>
            <a:grpSpLocks/>
          </p:cNvGrpSpPr>
          <p:nvPr/>
        </p:nvGrpSpPr>
        <p:grpSpPr bwMode="auto">
          <a:xfrm>
            <a:off x="825925" y="3983044"/>
            <a:ext cx="669925" cy="669925"/>
            <a:chOff x="0" y="0"/>
            <a:chExt cx="502920" cy="502920"/>
          </a:xfrm>
        </p:grpSpPr>
        <p:sp>
          <p:nvSpPr>
            <p:cNvPr id="11" name="椭圆 72">
              <a:extLst>
                <a:ext uri="{FF2B5EF4-FFF2-40B4-BE49-F238E27FC236}">
                  <a16:creationId xmlns:a16="http://schemas.microsoft.com/office/drawing/2014/main" id="{90AD9C93-E4C2-4E69-8766-9C8E2351889D}"/>
                </a:ext>
              </a:extLst>
            </p:cNvPr>
            <p:cNvSpPr>
              <a:spLocks noChangeArrowheads="1"/>
            </p:cNvSpPr>
            <p:nvPr/>
          </p:nvSpPr>
          <p:spPr bwMode="auto">
            <a:xfrm>
              <a:off x="0" y="0"/>
              <a:ext cx="502920" cy="502920"/>
            </a:xfrm>
            <a:prstGeom prst="ellipse">
              <a:avLst/>
            </a:prstGeom>
            <a:solidFill>
              <a:srgbClr val="616161"/>
            </a:solidFill>
            <a:ln>
              <a:noFill/>
            </a:ln>
            <a:extLst>
              <a:ext uri="{91240B29-F687-4F45-9708-019B960494DF}">
                <a14:hiddenLine xmlns:a14="http://schemas.microsoft.com/office/drawing/2010/main" w="19050" cap="flat" cmpd="sng">
                  <a:solidFill>
                    <a:srgbClr val="5D4976"/>
                  </a:solidFill>
                  <a:bevel/>
                  <a:headEnd/>
                  <a:tailEnd/>
                </a14:hiddenLine>
              </a:ext>
            </a:extLst>
          </p:spPr>
          <p:txBody>
            <a:bodyPr anchor="ctr"/>
            <a:lstStyle/>
            <a:p>
              <a:pPr algn="ctr"/>
              <a:endParaRPr lang="zh-CN" altLang="zh-CN" dirty="0">
                <a:solidFill>
                  <a:srgbClr val="F05A3C"/>
                </a:solidFill>
                <a:ea typeface="微软雅黑 Light" panose="020B0502040204020203" pitchFamily="34" charset="-122"/>
              </a:endParaRPr>
            </a:p>
          </p:txBody>
        </p:sp>
        <p:grpSp>
          <p:nvGrpSpPr>
            <p:cNvPr id="12" name="组合 73">
              <a:extLst>
                <a:ext uri="{FF2B5EF4-FFF2-40B4-BE49-F238E27FC236}">
                  <a16:creationId xmlns:a16="http://schemas.microsoft.com/office/drawing/2014/main" id="{DB1C3A9A-B944-4F74-A80A-350E040C4EFA}"/>
                </a:ext>
              </a:extLst>
            </p:cNvPr>
            <p:cNvGrpSpPr>
              <a:grpSpLocks/>
            </p:cNvGrpSpPr>
            <p:nvPr/>
          </p:nvGrpSpPr>
          <p:grpSpPr bwMode="auto">
            <a:xfrm>
              <a:off x="70575" y="154647"/>
              <a:ext cx="333193" cy="241256"/>
              <a:chOff x="0" y="0"/>
              <a:chExt cx="3336925" cy="2416175"/>
            </a:xfrm>
          </p:grpSpPr>
          <p:sp>
            <p:nvSpPr>
              <p:cNvPr id="13" name="Freeform 15">
                <a:extLst>
                  <a:ext uri="{FF2B5EF4-FFF2-40B4-BE49-F238E27FC236}">
                    <a16:creationId xmlns:a16="http://schemas.microsoft.com/office/drawing/2014/main" id="{8A440455-918A-4172-B819-08B33880749D}"/>
                  </a:ext>
                </a:extLst>
              </p:cNvPr>
              <p:cNvSpPr>
                <a:spLocks noChangeArrowheads="1"/>
              </p:cNvSpPr>
              <p:nvPr/>
            </p:nvSpPr>
            <p:spPr bwMode="auto">
              <a:xfrm>
                <a:off x="0" y="0"/>
                <a:ext cx="3136900" cy="1635125"/>
              </a:xfrm>
              <a:custGeom>
                <a:avLst/>
                <a:gdLst>
                  <a:gd name="T0" fmla="*/ 1976 w 1976"/>
                  <a:gd name="T1" fmla="*/ 1030 h 1030"/>
                  <a:gd name="T2" fmla="*/ 628 w 1976"/>
                  <a:gd name="T3" fmla="*/ 1030 h 1030"/>
                  <a:gd name="T4" fmla="*/ 310 w 1976"/>
                  <a:gd name="T5" fmla="*/ 186 h 1030"/>
                  <a:gd name="T6" fmla="*/ 136 w 1976"/>
                  <a:gd name="T7" fmla="*/ 266 h 1030"/>
                  <a:gd name="T8" fmla="*/ 0 w 1976"/>
                  <a:gd name="T9" fmla="*/ 56 h 1030"/>
                  <a:gd name="T10" fmla="*/ 414 w 1976"/>
                  <a:gd name="T11" fmla="*/ 0 h 1030"/>
                  <a:gd name="T12" fmla="*/ 744 w 1976"/>
                  <a:gd name="T13" fmla="*/ 872 h 1030"/>
                  <a:gd name="T14" fmla="*/ 1976 w 1976"/>
                  <a:gd name="T15" fmla="*/ 872 h 1030"/>
                  <a:gd name="T16" fmla="*/ 1976 w 1976"/>
                  <a:gd name="T17" fmla="*/ 1030 h 10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76"/>
                  <a:gd name="T28" fmla="*/ 0 h 1030"/>
                  <a:gd name="T29" fmla="*/ 1976 w 1976"/>
                  <a:gd name="T30" fmla="*/ 1030 h 10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76" h="1030">
                    <a:moveTo>
                      <a:pt x="1976" y="1030"/>
                    </a:moveTo>
                    <a:lnTo>
                      <a:pt x="628" y="1030"/>
                    </a:lnTo>
                    <a:lnTo>
                      <a:pt x="310" y="186"/>
                    </a:lnTo>
                    <a:lnTo>
                      <a:pt x="136" y="266"/>
                    </a:lnTo>
                    <a:lnTo>
                      <a:pt x="0" y="56"/>
                    </a:lnTo>
                    <a:lnTo>
                      <a:pt x="414" y="0"/>
                    </a:lnTo>
                    <a:lnTo>
                      <a:pt x="744" y="872"/>
                    </a:lnTo>
                    <a:lnTo>
                      <a:pt x="1976" y="872"/>
                    </a:lnTo>
                    <a:lnTo>
                      <a:pt x="1976" y="1030"/>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F05A3C"/>
                  </a:solidFill>
                  <a:latin typeface="微软雅黑 Light" charset="-122"/>
                  <a:ea typeface="微软雅黑 Light" charset="-122"/>
                  <a:sym typeface="微软雅黑 Light" charset="-122"/>
                </a:endParaRPr>
              </a:p>
            </p:txBody>
          </p:sp>
          <p:sp>
            <p:nvSpPr>
              <p:cNvPr id="14" name="Freeform 16">
                <a:extLst>
                  <a:ext uri="{FF2B5EF4-FFF2-40B4-BE49-F238E27FC236}">
                    <a16:creationId xmlns:a16="http://schemas.microsoft.com/office/drawing/2014/main" id="{5BB3C000-8146-45FC-B4F9-D522CD5F1C10}"/>
                  </a:ext>
                </a:extLst>
              </p:cNvPr>
              <p:cNvSpPr>
                <a:spLocks noChangeArrowheads="1"/>
              </p:cNvSpPr>
              <p:nvPr/>
            </p:nvSpPr>
            <p:spPr bwMode="auto">
              <a:xfrm>
                <a:off x="889000" y="0"/>
                <a:ext cx="2447925" cy="1635125"/>
              </a:xfrm>
              <a:custGeom>
                <a:avLst/>
                <a:gdLst>
                  <a:gd name="T0" fmla="*/ 1542 w 1542"/>
                  <a:gd name="T1" fmla="*/ 1030 h 1030"/>
                  <a:gd name="T2" fmla="*/ 1386 w 1542"/>
                  <a:gd name="T3" fmla="*/ 1030 h 1030"/>
                  <a:gd name="T4" fmla="*/ 1386 w 1542"/>
                  <a:gd name="T5" fmla="*/ 156 h 1030"/>
                  <a:gd name="T6" fmla="*/ 252 w 1542"/>
                  <a:gd name="T7" fmla="*/ 156 h 1030"/>
                  <a:gd name="T8" fmla="*/ 442 w 1542"/>
                  <a:gd name="T9" fmla="*/ 532 h 1030"/>
                  <a:gd name="T10" fmla="*/ 1320 w 1542"/>
                  <a:gd name="T11" fmla="*/ 532 h 1030"/>
                  <a:gd name="T12" fmla="*/ 1320 w 1542"/>
                  <a:gd name="T13" fmla="*/ 690 h 1030"/>
                  <a:gd name="T14" fmla="*/ 346 w 1542"/>
                  <a:gd name="T15" fmla="*/ 690 h 1030"/>
                  <a:gd name="T16" fmla="*/ 0 w 1542"/>
                  <a:gd name="T17" fmla="*/ 0 h 1030"/>
                  <a:gd name="T18" fmla="*/ 1542 w 1542"/>
                  <a:gd name="T19" fmla="*/ 0 h 1030"/>
                  <a:gd name="T20" fmla="*/ 1542 w 1542"/>
                  <a:gd name="T21" fmla="*/ 1030 h 10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42"/>
                  <a:gd name="T34" fmla="*/ 0 h 1030"/>
                  <a:gd name="T35" fmla="*/ 1542 w 1542"/>
                  <a:gd name="T36" fmla="*/ 1030 h 10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42" h="1030">
                    <a:moveTo>
                      <a:pt x="1542" y="1030"/>
                    </a:moveTo>
                    <a:lnTo>
                      <a:pt x="1386" y="1030"/>
                    </a:lnTo>
                    <a:lnTo>
                      <a:pt x="1386" y="156"/>
                    </a:lnTo>
                    <a:lnTo>
                      <a:pt x="252" y="156"/>
                    </a:lnTo>
                    <a:lnTo>
                      <a:pt x="442" y="532"/>
                    </a:lnTo>
                    <a:lnTo>
                      <a:pt x="1320" y="532"/>
                    </a:lnTo>
                    <a:lnTo>
                      <a:pt x="1320" y="690"/>
                    </a:lnTo>
                    <a:lnTo>
                      <a:pt x="346" y="690"/>
                    </a:lnTo>
                    <a:lnTo>
                      <a:pt x="0" y="0"/>
                    </a:lnTo>
                    <a:lnTo>
                      <a:pt x="1542" y="0"/>
                    </a:lnTo>
                    <a:lnTo>
                      <a:pt x="1542" y="1030"/>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F05A3C"/>
                  </a:solidFill>
                  <a:latin typeface="微软雅黑 Light" charset="-122"/>
                  <a:ea typeface="微软雅黑 Light" charset="-122"/>
                  <a:sym typeface="微软雅黑 Light" charset="-122"/>
                </a:endParaRPr>
              </a:p>
            </p:txBody>
          </p:sp>
          <p:sp>
            <p:nvSpPr>
              <p:cNvPr id="15" name="Freeform 17">
                <a:extLst>
                  <a:ext uri="{FF2B5EF4-FFF2-40B4-BE49-F238E27FC236}">
                    <a16:creationId xmlns:a16="http://schemas.microsoft.com/office/drawing/2014/main" id="{648ECC7F-7E84-46D3-A1E0-9FCD18A9FCC5}"/>
                  </a:ext>
                </a:extLst>
              </p:cNvPr>
              <p:cNvSpPr>
                <a:spLocks noChangeArrowheads="1"/>
              </p:cNvSpPr>
              <p:nvPr/>
            </p:nvSpPr>
            <p:spPr bwMode="auto">
              <a:xfrm>
                <a:off x="1235075" y="1774825"/>
                <a:ext cx="644525" cy="641350"/>
              </a:xfrm>
              <a:custGeom>
                <a:avLst/>
                <a:gdLst>
                  <a:gd name="T0" fmla="*/ 202 w 406"/>
                  <a:gd name="T1" fmla="*/ 404 h 404"/>
                  <a:gd name="T2" fmla="*/ 162 w 406"/>
                  <a:gd name="T3" fmla="*/ 400 h 404"/>
                  <a:gd name="T4" fmla="*/ 124 w 406"/>
                  <a:gd name="T5" fmla="*/ 388 h 404"/>
                  <a:gd name="T6" fmla="*/ 90 w 406"/>
                  <a:gd name="T7" fmla="*/ 370 h 404"/>
                  <a:gd name="T8" fmla="*/ 58 w 406"/>
                  <a:gd name="T9" fmla="*/ 346 h 404"/>
                  <a:gd name="T10" fmla="*/ 34 w 406"/>
                  <a:gd name="T11" fmla="*/ 316 h 404"/>
                  <a:gd name="T12" fmla="*/ 16 w 406"/>
                  <a:gd name="T13" fmla="*/ 280 h 404"/>
                  <a:gd name="T14" fmla="*/ 4 w 406"/>
                  <a:gd name="T15" fmla="*/ 242 h 404"/>
                  <a:gd name="T16" fmla="*/ 0 w 406"/>
                  <a:gd name="T17" fmla="*/ 202 h 404"/>
                  <a:gd name="T18" fmla="*/ 0 w 406"/>
                  <a:gd name="T19" fmla="*/ 182 h 404"/>
                  <a:gd name="T20" fmla="*/ 8 w 406"/>
                  <a:gd name="T21" fmla="*/ 142 h 404"/>
                  <a:gd name="T22" fmla="*/ 24 w 406"/>
                  <a:gd name="T23" fmla="*/ 106 h 404"/>
                  <a:gd name="T24" fmla="*/ 46 w 406"/>
                  <a:gd name="T25" fmla="*/ 74 h 404"/>
                  <a:gd name="T26" fmla="*/ 74 w 406"/>
                  <a:gd name="T27" fmla="*/ 46 h 404"/>
                  <a:gd name="T28" fmla="*/ 106 w 406"/>
                  <a:gd name="T29" fmla="*/ 24 h 404"/>
                  <a:gd name="T30" fmla="*/ 142 w 406"/>
                  <a:gd name="T31" fmla="*/ 8 h 404"/>
                  <a:gd name="T32" fmla="*/ 182 w 406"/>
                  <a:gd name="T33" fmla="*/ 0 h 404"/>
                  <a:gd name="T34" fmla="*/ 202 w 406"/>
                  <a:gd name="T35" fmla="*/ 0 h 404"/>
                  <a:gd name="T36" fmla="*/ 244 w 406"/>
                  <a:gd name="T37" fmla="*/ 4 h 404"/>
                  <a:gd name="T38" fmla="*/ 282 w 406"/>
                  <a:gd name="T39" fmla="*/ 16 h 404"/>
                  <a:gd name="T40" fmla="*/ 316 w 406"/>
                  <a:gd name="T41" fmla="*/ 34 h 404"/>
                  <a:gd name="T42" fmla="*/ 346 w 406"/>
                  <a:gd name="T43" fmla="*/ 60 h 404"/>
                  <a:gd name="T44" fmla="*/ 370 w 406"/>
                  <a:gd name="T45" fmla="*/ 88 h 404"/>
                  <a:gd name="T46" fmla="*/ 390 w 406"/>
                  <a:gd name="T47" fmla="*/ 124 h 404"/>
                  <a:gd name="T48" fmla="*/ 402 w 406"/>
                  <a:gd name="T49" fmla="*/ 162 h 404"/>
                  <a:gd name="T50" fmla="*/ 406 w 406"/>
                  <a:gd name="T51" fmla="*/ 202 h 404"/>
                  <a:gd name="T52" fmla="*/ 404 w 406"/>
                  <a:gd name="T53" fmla="*/ 222 h 404"/>
                  <a:gd name="T54" fmla="*/ 396 w 406"/>
                  <a:gd name="T55" fmla="*/ 262 h 404"/>
                  <a:gd name="T56" fmla="*/ 380 w 406"/>
                  <a:gd name="T57" fmla="*/ 298 h 404"/>
                  <a:gd name="T58" fmla="*/ 360 w 406"/>
                  <a:gd name="T59" fmla="*/ 330 h 404"/>
                  <a:gd name="T60" fmla="*/ 332 w 406"/>
                  <a:gd name="T61" fmla="*/ 358 h 404"/>
                  <a:gd name="T62" fmla="*/ 300 w 406"/>
                  <a:gd name="T63" fmla="*/ 380 h 404"/>
                  <a:gd name="T64" fmla="*/ 262 w 406"/>
                  <a:gd name="T65" fmla="*/ 396 h 404"/>
                  <a:gd name="T66" fmla="*/ 224 w 406"/>
                  <a:gd name="T67" fmla="*/ 404 h 404"/>
                  <a:gd name="T68" fmla="*/ 202 w 406"/>
                  <a:gd name="T69" fmla="*/ 404 h 40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6"/>
                  <a:gd name="T106" fmla="*/ 0 h 404"/>
                  <a:gd name="T107" fmla="*/ 406 w 406"/>
                  <a:gd name="T108" fmla="*/ 404 h 40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6" h="404">
                    <a:moveTo>
                      <a:pt x="202" y="404"/>
                    </a:moveTo>
                    <a:lnTo>
                      <a:pt x="202" y="404"/>
                    </a:lnTo>
                    <a:lnTo>
                      <a:pt x="182" y="404"/>
                    </a:lnTo>
                    <a:lnTo>
                      <a:pt x="162" y="400"/>
                    </a:lnTo>
                    <a:lnTo>
                      <a:pt x="142" y="396"/>
                    </a:lnTo>
                    <a:lnTo>
                      <a:pt x="124" y="388"/>
                    </a:lnTo>
                    <a:lnTo>
                      <a:pt x="106" y="380"/>
                    </a:lnTo>
                    <a:lnTo>
                      <a:pt x="90" y="370"/>
                    </a:lnTo>
                    <a:lnTo>
                      <a:pt x="74" y="358"/>
                    </a:lnTo>
                    <a:lnTo>
                      <a:pt x="58" y="346"/>
                    </a:lnTo>
                    <a:lnTo>
                      <a:pt x="46" y="330"/>
                    </a:lnTo>
                    <a:lnTo>
                      <a:pt x="34" y="316"/>
                    </a:lnTo>
                    <a:lnTo>
                      <a:pt x="24" y="298"/>
                    </a:lnTo>
                    <a:lnTo>
                      <a:pt x="16" y="280"/>
                    </a:lnTo>
                    <a:lnTo>
                      <a:pt x="8" y="262"/>
                    </a:lnTo>
                    <a:lnTo>
                      <a:pt x="4" y="242"/>
                    </a:lnTo>
                    <a:lnTo>
                      <a:pt x="0" y="222"/>
                    </a:lnTo>
                    <a:lnTo>
                      <a:pt x="0" y="202"/>
                    </a:lnTo>
                    <a:lnTo>
                      <a:pt x="0" y="202"/>
                    </a:lnTo>
                    <a:lnTo>
                      <a:pt x="0" y="182"/>
                    </a:lnTo>
                    <a:lnTo>
                      <a:pt x="4" y="162"/>
                    </a:lnTo>
                    <a:lnTo>
                      <a:pt x="8" y="142"/>
                    </a:lnTo>
                    <a:lnTo>
                      <a:pt x="16" y="124"/>
                    </a:lnTo>
                    <a:lnTo>
                      <a:pt x="24" y="106"/>
                    </a:lnTo>
                    <a:lnTo>
                      <a:pt x="34" y="88"/>
                    </a:lnTo>
                    <a:lnTo>
                      <a:pt x="46" y="74"/>
                    </a:lnTo>
                    <a:lnTo>
                      <a:pt x="58" y="60"/>
                    </a:lnTo>
                    <a:lnTo>
                      <a:pt x="74" y="46"/>
                    </a:lnTo>
                    <a:lnTo>
                      <a:pt x="90" y="34"/>
                    </a:lnTo>
                    <a:lnTo>
                      <a:pt x="106" y="24"/>
                    </a:lnTo>
                    <a:lnTo>
                      <a:pt x="124" y="16"/>
                    </a:lnTo>
                    <a:lnTo>
                      <a:pt x="142" y="8"/>
                    </a:lnTo>
                    <a:lnTo>
                      <a:pt x="162" y="4"/>
                    </a:lnTo>
                    <a:lnTo>
                      <a:pt x="182" y="0"/>
                    </a:lnTo>
                    <a:lnTo>
                      <a:pt x="202" y="0"/>
                    </a:lnTo>
                    <a:lnTo>
                      <a:pt x="202" y="0"/>
                    </a:lnTo>
                    <a:lnTo>
                      <a:pt x="224" y="0"/>
                    </a:lnTo>
                    <a:lnTo>
                      <a:pt x="244" y="4"/>
                    </a:lnTo>
                    <a:lnTo>
                      <a:pt x="262" y="8"/>
                    </a:lnTo>
                    <a:lnTo>
                      <a:pt x="282" y="16"/>
                    </a:lnTo>
                    <a:lnTo>
                      <a:pt x="300" y="24"/>
                    </a:lnTo>
                    <a:lnTo>
                      <a:pt x="316" y="34"/>
                    </a:lnTo>
                    <a:lnTo>
                      <a:pt x="332" y="46"/>
                    </a:lnTo>
                    <a:lnTo>
                      <a:pt x="346" y="60"/>
                    </a:lnTo>
                    <a:lnTo>
                      <a:pt x="360" y="74"/>
                    </a:lnTo>
                    <a:lnTo>
                      <a:pt x="370" y="88"/>
                    </a:lnTo>
                    <a:lnTo>
                      <a:pt x="380" y="106"/>
                    </a:lnTo>
                    <a:lnTo>
                      <a:pt x="390" y="124"/>
                    </a:lnTo>
                    <a:lnTo>
                      <a:pt x="396" y="142"/>
                    </a:lnTo>
                    <a:lnTo>
                      <a:pt x="402" y="162"/>
                    </a:lnTo>
                    <a:lnTo>
                      <a:pt x="404" y="182"/>
                    </a:lnTo>
                    <a:lnTo>
                      <a:pt x="406" y="202"/>
                    </a:lnTo>
                    <a:lnTo>
                      <a:pt x="406" y="202"/>
                    </a:lnTo>
                    <a:lnTo>
                      <a:pt x="404" y="222"/>
                    </a:lnTo>
                    <a:lnTo>
                      <a:pt x="402" y="242"/>
                    </a:lnTo>
                    <a:lnTo>
                      <a:pt x="396" y="262"/>
                    </a:lnTo>
                    <a:lnTo>
                      <a:pt x="390" y="280"/>
                    </a:lnTo>
                    <a:lnTo>
                      <a:pt x="380" y="298"/>
                    </a:lnTo>
                    <a:lnTo>
                      <a:pt x="370" y="316"/>
                    </a:lnTo>
                    <a:lnTo>
                      <a:pt x="360" y="330"/>
                    </a:lnTo>
                    <a:lnTo>
                      <a:pt x="346" y="346"/>
                    </a:lnTo>
                    <a:lnTo>
                      <a:pt x="332" y="358"/>
                    </a:lnTo>
                    <a:lnTo>
                      <a:pt x="316" y="370"/>
                    </a:lnTo>
                    <a:lnTo>
                      <a:pt x="300" y="380"/>
                    </a:lnTo>
                    <a:lnTo>
                      <a:pt x="282" y="388"/>
                    </a:lnTo>
                    <a:lnTo>
                      <a:pt x="262" y="396"/>
                    </a:lnTo>
                    <a:lnTo>
                      <a:pt x="244" y="400"/>
                    </a:lnTo>
                    <a:lnTo>
                      <a:pt x="224" y="404"/>
                    </a:lnTo>
                    <a:lnTo>
                      <a:pt x="202" y="404"/>
                    </a:lnTo>
                    <a:lnTo>
                      <a:pt x="202" y="404"/>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F05A3C"/>
                  </a:solidFill>
                  <a:latin typeface="微软雅黑 Light" charset="-122"/>
                  <a:ea typeface="微软雅黑 Light" charset="-122"/>
                  <a:sym typeface="微软雅黑 Light" charset="-122"/>
                </a:endParaRPr>
              </a:p>
            </p:txBody>
          </p:sp>
          <p:sp>
            <p:nvSpPr>
              <p:cNvPr id="18" name="Freeform 18">
                <a:extLst>
                  <a:ext uri="{FF2B5EF4-FFF2-40B4-BE49-F238E27FC236}">
                    <a16:creationId xmlns:a16="http://schemas.microsoft.com/office/drawing/2014/main" id="{6EFB4567-18B9-4FAC-8858-02EC4062B2F9}"/>
                  </a:ext>
                </a:extLst>
              </p:cNvPr>
              <p:cNvSpPr>
                <a:spLocks noChangeArrowheads="1"/>
              </p:cNvSpPr>
              <p:nvPr/>
            </p:nvSpPr>
            <p:spPr bwMode="auto">
              <a:xfrm>
                <a:off x="2508250" y="1774825"/>
                <a:ext cx="644525" cy="641350"/>
              </a:xfrm>
              <a:custGeom>
                <a:avLst/>
                <a:gdLst>
                  <a:gd name="T0" fmla="*/ 202 w 406"/>
                  <a:gd name="T1" fmla="*/ 404 h 404"/>
                  <a:gd name="T2" fmla="*/ 162 w 406"/>
                  <a:gd name="T3" fmla="*/ 400 h 404"/>
                  <a:gd name="T4" fmla="*/ 124 w 406"/>
                  <a:gd name="T5" fmla="*/ 388 h 404"/>
                  <a:gd name="T6" fmla="*/ 88 w 406"/>
                  <a:gd name="T7" fmla="*/ 370 h 404"/>
                  <a:gd name="T8" fmla="*/ 58 w 406"/>
                  <a:gd name="T9" fmla="*/ 346 h 404"/>
                  <a:gd name="T10" fmla="*/ 34 w 406"/>
                  <a:gd name="T11" fmla="*/ 316 h 404"/>
                  <a:gd name="T12" fmla="*/ 16 w 406"/>
                  <a:gd name="T13" fmla="*/ 280 h 404"/>
                  <a:gd name="T14" fmla="*/ 4 w 406"/>
                  <a:gd name="T15" fmla="*/ 242 h 404"/>
                  <a:gd name="T16" fmla="*/ 0 w 406"/>
                  <a:gd name="T17" fmla="*/ 202 h 404"/>
                  <a:gd name="T18" fmla="*/ 0 w 406"/>
                  <a:gd name="T19" fmla="*/ 182 h 404"/>
                  <a:gd name="T20" fmla="*/ 8 w 406"/>
                  <a:gd name="T21" fmla="*/ 142 h 404"/>
                  <a:gd name="T22" fmla="*/ 24 w 406"/>
                  <a:gd name="T23" fmla="*/ 106 h 404"/>
                  <a:gd name="T24" fmla="*/ 46 w 406"/>
                  <a:gd name="T25" fmla="*/ 74 h 404"/>
                  <a:gd name="T26" fmla="*/ 74 w 406"/>
                  <a:gd name="T27" fmla="*/ 46 h 404"/>
                  <a:gd name="T28" fmla="*/ 106 w 406"/>
                  <a:gd name="T29" fmla="*/ 24 h 404"/>
                  <a:gd name="T30" fmla="*/ 142 w 406"/>
                  <a:gd name="T31" fmla="*/ 8 h 404"/>
                  <a:gd name="T32" fmla="*/ 182 w 406"/>
                  <a:gd name="T33" fmla="*/ 0 h 404"/>
                  <a:gd name="T34" fmla="*/ 202 w 406"/>
                  <a:gd name="T35" fmla="*/ 0 h 404"/>
                  <a:gd name="T36" fmla="*/ 244 w 406"/>
                  <a:gd name="T37" fmla="*/ 4 h 404"/>
                  <a:gd name="T38" fmla="*/ 282 w 406"/>
                  <a:gd name="T39" fmla="*/ 16 h 404"/>
                  <a:gd name="T40" fmla="*/ 316 w 406"/>
                  <a:gd name="T41" fmla="*/ 34 h 404"/>
                  <a:gd name="T42" fmla="*/ 346 w 406"/>
                  <a:gd name="T43" fmla="*/ 60 h 404"/>
                  <a:gd name="T44" fmla="*/ 370 w 406"/>
                  <a:gd name="T45" fmla="*/ 88 h 404"/>
                  <a:gd name="T46" fmla="*/ 390 w 406"/>
                  <a:gd name="T47" fmla="*/ 124 h 404"/>
                  <a:gd name="T48" fmla="*/ 402 w 406"/>
                  <a:gd name="T49" fmla="*/ 162 h 404"/>
                  <a:gd name="T50" fmla="*/ 406 w 406"/>
                  <a:gd name="T51" fmla="*/ 202 h 404"/>
                  <a:gd name="T52" fmla="*/ 404 w 406"/>
                  <a:gd name="T53" fmla="*/ 222 h 404"/>
                  <a:gd name="T54" fmla="*/ 396 w 406"/>
                  <a:gd name="T55" fmla="*/ 262 h 404"/>
                  <a:gd name="T56" fmla="*/ 380 w 406"/>
                  <a:gd name="T57" fmla="*/ 298 h 404"/>
                  <a:gd name="T58" fmla="*/ 358 w 406"/>
                  <a:gd name="T59" fmla="*/ 330 h 404"/>
                  <a:gd name="T60" fmla="*/ 332 w 406"/>
                  <a:gd name="T61" fmla="*/ 358 h 404"/>
                  <a:gd name="T62" fmla="*/ 298 w 406"/>
                  <a:gd name="T63" fmla="*/ 380 h 404"/>
                  <a:gd name="T64" fmla="*/ 262 w 406"/>
                  <a:gd name="T65" fmla="*/ 396 h 404"/>
                  <a:gd name="T66" fmla="*/ 224 w 406"/>
                  <a:gd name="T67" fmla="*/ 404 h 404"/>
                  <a:gd name="T68" fmla="*/ 202 w 406"/>
                  <a:gd name="T69" fmla="*/ 404 h 40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6"/>
                  <a:gd name="T106" fmla="*/ 0 h 404"/>
                  <a:gd name="T107" fmla="*/ 406 w 406"/>
                  <a:gd name="T108" fmla="*/ 404 h 40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6" h="404">
                    <a:moveTo>
                      <a:pt x="202" y="404"/>
                    </a:moveTo>
                    <a:lnTo>
                      <a:pt x="202" y="404"/>
                    </a:lnTo>
                    <a:lnTo>
                      <a:pt x="182" y="404"/>
                    </a:lnTo>
                    <a:lnTo>
                      <a:pt x="162" y="400"/>
                    </a:lnTo>
                    <a:lnTo>
                      <a:pt x="142" y="396"/>
                    </a:lnTo>
                    <a:lnTo>
                      <a:pt x="124" y="388"/>
                    </a:lnTo>
                    <a:lnTo>
                      <a:pt x="106" y="380"/>
                    </a:lnTo>
                    <a:lnTo>
                      <a:pt x="88" y="370"/>
                    </a:lnTo>
                    <a:lnTo>
                      <a:pt x="74" y="358"/>
                    </a:lnTo>
                    <a:lnTo>
                      <a:pt x="58" y="346"/>
                    </a:lnTo>
                    <a:lnTo>
                      <a:pt x="46" y="330"/>
                    </a:lnTo>
                    <a:lnTo>
                      <a:pt x="34" y="316"/>
                    </a:lnTo>
                    <a:lnTo>
                      <a:pt x="24" y="298"/>
                    </a:lnTo>
                    <a:lnTo>
                      <a:pt x="16" y="280"/>
                    </a:lnTo>
                    <a:lnTo>
                      <a:pt x="8" y="262"/>
                    </a:lnTo>
                    <a:lnTo>
                      <a:pt x="4" y="242"/>
                    </a:lnTo>
                    <a:lnTo>
                      <a:pt x="0" y="222"/>
                    </a:lnTo>
                    <a:lnTo>
                      <a:pt x="0" y="202"/>
                    </a:lnTo>
                    <a:lnTo>
                      <a:pt x="0" y="202"/>
                    </a:lnTo>
                    <a:lnTo>
                      <a:pt x="0" y="182"/>
                    </a:lnTo>
                    <a:lnTo>
                      <a:pt x="4" y="162"/>
                    </a:lnTo>
                    <a:lnTo>
                      <a:pt x="8" y="142"/>
                    </a:lnTo>
                    <a:lnTo>
                      <a:pt x="16" y="124"/>
                    </a:lnTo>
                    <a:lnTo>
                      <a:pt x="24" y="106"/>
                    </a:lnTo>
                    <a:lnTo>
                      <a:pt x="34" y="88"/>
                    </a:lnTo>
                    <a:lnTo>
                      <a:pt x="46" y="74"/>
                    </a:lnTo>
                    <a:lnTo>
                      <a:pt x="58" y="60"/>
                    </a:lnTo>
                    <a:lnTo>
                      <a:pt x="74" y="46"/>
                    </a:lnTo>
                    <a:lnTo>
                      <a:pt x="88" y="34"/>
                    </a:lnTo>
                    <a:lnTo>
                      <a:pt x="106" y="24"/>
                    </a:lnTo>
                    <a:lnTo>
                      <a:pt x="124" y="16"/>
                    </a:lnTo>
                    <a:lnTo>
                      <a:pt x="142" y="8"/>
                    </a:lnTo>
                    <a:lnTo>
                      <a:pt x="162" y="4"/>
                    </a:lnTo>
                    <a:lnTo>
                      <a:pt x="182" y="0"/>
                    </a:lnTo>
                    <a:lnTo>
                      <a:pt x="202" y="0"/>
                    </a:lnTo>
                    <a:lnTo>
                      <a:pt x="202" y="0"/>
                    </a:lnTo>
                    <a:lnTo>
                      <a:pt x="224" y="0"/>
                    </a:lnTo>
                    <a:lnTo>
                      <a:pt x="244" y="4"/>
                    </a:lnTo>
                    <a:lnTo>
                      <a:pt x="262" y="8"/>
                    </a:lnTo>
                    <a:lnTo>
                      <a:pt x="282" y="16"/>
                    </a:lnTo>
                    <a:lnTo>
                      <a:pt x="298" y="24"/>
                    </a:lnTo>
                    <a:lnTo>
                      <a:pt x="316" y="34"/>
                    </a:lnTo>
                    <a:lnTo>
                      <a:pt x="332" y="46"/>
                    </a:lnTo>
                    <a:lnTo>
                      <a:pt x="346" y="60"/>
                    </a:lnTo>
                    <a:lnTo>
                      <a:pt x="358" y="74"/>
                    </a:lnTo>
                    <a:lnTo>
                      <a:pt x="370" y="88"/>
                    </a:lnTo>
                    <a:lnTo>
                      <a:pt x="380" y="106"/>
                    </a:lnTo>
                    <a:lnTo>
                      <a:pt x="390" y="124"/>
                    </a:lnTo>
                    <a:lnTo>
                      <a:pt x="396" y="142"/>
                    </a:lnTo>
                    <a:lnTo>
                      <a:pt x="402" y="162"/>
                    </a:lnTo>
                    <a:lnTo>
                      <a:pt x="404" y="182"/>
                    </a:lnTo>
                    <a:lnTo>
                      <a:pt x="406" y="202"/>
                    </a:lnTo>
                    <a:lnTo>
                      <a:pt x="406" y="202"/>
                    </a:lnTo>
                    <a:lnTo>
                      <a:pt x="404" y="222"/>
                    </a:lnTo>
                    <a:lnTo>
                      <a:pt x="402" y="242"/>
                    </a:lnTo>
                    <a:lnTo>
                      <a:pt x="396" y="262"/>
                    </a:lnTo>
                    <a:lnTo>
                      <a:pt x="390" y="280"/>
                    </a:lnTo>
                    <a:lnTo>
                      <a:pt x="380" y="298"/>
                    </a:lnTo>
                    <a:lnTo>
                      <a:pt x="370" y="316"/>
                    </a:lnTo>
                    <a:lnTo>
                      <a:pt x="358" y="330"/>
                    </a:lnTo>
                    <a:lnTo>
                      <a:pt x="346" y="346"/>
                    </a:lnTo>
                    <a:lnTo>
                      <a:pt x="332" y="358"/>
                    </a:lnTo>
                    <a:lnTo>
                      <a:pt x="316" y="370"/>
                    </a:lnTo>
                    <a:lnTo>
                      <a:pt x="298" y="380"/>
                    </a:lnTo>
                    <a:lnTo>
                      <a:pt x="282" y="388"/>
                    </a:lnTo>
                    <a:lnTo>
                      <a:pt x="262" y="396"/>
                    </a:lnTo>
                    <a:lnTo>
                      <a:pt x="244" y="400"/>
                    </a:lnTo>
                    <a:lnTo>
                      <a:pt x="224" y="404"/>
                    </a:lnTo>
                    <a:lnTo>
                      <a:pt x="202" y="404"/>
                    </a:lnTo>
                    <a:lnTo>
                      <a:pt x="202" y="404"/>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F05A3C"/>
                  </a:solidFill>
                  <a:latin typeface="微软雅黑 Light" charset="-122"/>
                  <a:ea typeface="微软雅黑 Light" charset="-122"/>
                  <a:sym typeface="微软雅黑 Light" charset="-122"/>
                </a:endParaRPr>
              </a:p>
            </p:txBody>
          </p:sp>
        </p:grpSp>
      </p:grpSp>
      <p:grpSp>
        <p:nvGrpSpPr>
          <p:cNvPr id="19" name="组合 78">
            <a:extLst>
              <a:ext uri="{FF2B5EF4-FFF2-40B4-BE49-F238E27FC236}">
                <a16:creationId xmlns:a16="http://schemas.microsoft.com/office/drawing/2014/main" id="{F4AE7C9E-6759-48F1-8808-C2C996AC2A49}"/>
              </a:ext>
            </a:extLst>
          </p:cNvPr>
          <p:cNvGrpSpPr>
            <a:grpSpLocks/>
          </p:cNvGrpSpPr>
          <p:nvPr/>
        </p:nvGrpSpPr>
        <p:grpSpPr bwMode="auto">
          <a:xfrm>
            <a:off x="823786" y="2602423"/>
            <a:ext cx="668337" cy="668338"/>
            <a:chOff x="0" y="0"/>
            <a:chExt cx="502920" cy="502920"/>
          </a:xfrm>
        </p:grpSpPr>
        <p:sp>
          <p:nvSpPr>
            <p:cNvPr id="20" name="椭圆 79">
              <a:extLst>
                <a:ext uri="{FF2B5EF4-FFF2-40B4-BE49-F238E27FC236}">
                  <a16:creationId xmlns:a16="http://schemas.microsoft.com/office/drawing/2014/main" id="{31EE5F6D-D4A5-4DF4-B4A0-7665C6DFF900}"/>
                </a:ext>
              </a:extLst>
            </p:cNvPr>
            <p:cNvSpPr>
              <a:spLocks noChangeArrowheads="1"/>
            </p:cNvSpPr>
            <p:nvPr/>
          </p:nvSpPr>
          <p:spPr bwMode="auto">
            <a:xfrm>
              <a:off x="0" y="0"/>
              <a:ext cx="502920" cy="502920"/>
            </a:xfrm>
            <a:prstGeom prst="ellipse">
              <a:avLst/>
            </a:prstGeom>
            <a:solidFill>
              <a:srgbClr val="413B39"/>
            </a:solidFill>
            <a:ln>
              <a:noFill/>
            </a:ln>
            <a:extLst>
              <a:ext uri="{91240B29-F687-4F45-9708-019B960494DF}">
                <a14:hiddenLine xmlns:a14="http://schemas.microsoft.com/office/drawing/2010/main" w="19050" cap="flat" cmpd="sng">
                  <a:solidFill>
                    <a:srgbClr val="5D4976"/>
                  </a:solidFill>
                  <a:bevel/>
                  <a:headEnd/>
                  <a:tailEnd/>
                </a14:hiddenLine>
              </a:ext>
            </a:extLst>
          </p:spPr>
          <p:txBody>
            <a:bodyPr anchor="ctr"/>
            <a:lstStyle/>
            <a:p>
              <a:pPr algn="ctr"/>
              <a:endParaRPr lang="zh-CN" altLang="zh-CN" dirty="0">
                <a:solidFill>
                  <a:srgbClr val="F05A3C"/>
                </a:solidFill>
                <a:ea typeface="微软雅黑 Light" panose="020B0502040204020203" pitchFamily="34" charset="-122"/>
              </a:endParaRPr>
            </a:p>
          </p:txBody>
        </p:sp>
        <p:sp>
          <p:nvSpPr>
            <p:cNvPr id="21" name="Freeform 19">
              <a:extLst>
                <a:ext uri="{FF2B5EF4-FFF2-40B4-BE49-F238E27FC236}">
                  <a16:creationId xmlns:a16="http://schemas.microsoft.com/office/drawing/2014/main" id="{F5518C04-A5DD-421E-9A7D-D1A0CF56B44C}"/>
                </a:ext>
              </a:extLst>
            </p:cNvPr>
            <p:cNvSpPr>
              <a:spLocks noChangeArrowheads="1"/>
            </p:cNvSpPr>
            <p:nvPr/>
          </p:nvSpPr>
          <p:spPr bwMode="auto">
            <a:xfrm>
              <a:off x="120267" y="119932"/>
              <a:ext cx="262387" cy="263056"/>
            </a:xfrm>
            <a:custGeom>
              <a:avLst/>
              <a:gdLst>
                <a:gd name="T0" fmla="*/ 1448 w 1568"/>
                <a:gd name="T1" fmla="*/ 6 h 1572"/>
                <a:gd name="T2" fmla="*/ 1190 w 1568"/>
                <a:gd name="T3" fmla="*/ 20 h 1572"/>
                <a:gd name="T4" fmla="*/ 1312 w 1568"/>
                <a:gd name="T5" fmla="*/ 142 h 1572"/>
                <a:gd name="T6" fmla="*/ 0 w 1568"/>
                <a:gd name="T7" fmla="*/ 1446 h 1572"/>
                <a:gd name="T8" fmla="*/ 0 w 1568"/>
                <a:gd name="T9" fmla="*/ 1572 h 1572"/>
                <a:gd name="T10" fmla="*/ 390 w 1568"/>
                <a:gd name="T11" fmla="*/ 1572 h 1572"/>
                <a:gd name="T12" fmla="*/ 568 w 1568"/>
                <a:gd name="T13" fmla="*/ 1572 h 1572"/>
                <a:gd name="T14" fmla="*/ 1426 w 1568"/>
                <a:gd name="T15" fmla="*/ 1572 h 1572"/>
                <a:gd name="T16" fmla="*/ 1426 w 1568"/>
                <a:gd name="T17" fmla="*/ 1464 h 1572"/>
                <a:gd name="T18" fmla="*/ 1426 w 1568"/>
                <a:gd name="T19" fmla="*/ 1446 h 1572"/>
                <a:gd name="T20" fmla="*/ 1426 w 1568"/>
                <a:gd name="T21" fmla="*/ 648 h 1572"/>
                <a:gd name="T22" fmla="*/ 1426 w 1568"/>
                <a:gd name="T23" fmla="*/ 648 h 1572"/>
                <a:gd name="T24" fmla="*/ 1426 w 1568"/>
                <a:gd name="T25" fmla="*/ 524 h 1572"/>
                <a:gd name="T26" fmla="*/ 1384 w 1568"/>
                <a:gd name="T27" fmla="*/ 524 h 1572"/>
                <a:gd name="T28" fmla="*/ 1246 w 1568"/>
                <a:gd name="T29" fmla="*/ 648 h 1572"/>
                <a:gd name="T30" fmla="*/ 1244 w 1568"/>
                <a:gd name="T31" fmla="*/ 648 h 1572"/>
                <a:gd name="T32" fmla="*/ 1244 w 1568"/>
                <a:gd name="T33" fmla="*/ 1446 h 1572"/>
                <a:gd name="T34" fmla="*/ 1138 w 1568"/>
                <a:gd name="T35" fmla="*/ 1446 h 1572"/>
                <a:gd name="T36" fmla="*/ 1138 w 1568"/>
                <a:gd name="T37" fmla="*/ 896 h 1572"/>
                <a:gd name="T38" fmla="*/ 1138 w 1568"/>
                <a:gd name="T39" fmla="*/ 896 h 1572"/>
                <a:gd name="T40" fmla="*/ 1138 w 1568"/>
                <a:gd name="T41" fmla="*/ 772 h 1572"/>
                <a:gd name="T42" fmla="*/ 1096 w 1568"/>
                <a:gd name="T43" fmla="*/ 772 h 1572"/>
                <a:gd name="T44" fmla="*/ 956 w 1568"/>
                <a:gd name="T45" fmla="*/ 896 h 1572"/>
                <a:gd name="T46" fmla="*/ 956 w 1568"/>
                <a:gd name="T47" fmla="*/ 896 h 1572"/>
                <a:gd name="T48" fmla="*/ 956 w 1568"/>
                <a:gd name="T49" fmla="*/ 1446 h 1572"/>
                <a:gd name="T50" fmla="*/ 848 w 1568"/>
                <a:gd name="T51" fmla="*/ 1446 h 1572"/>
                <a:gd name="T52" fmla="*/ 848 w 1568"/>
                <a:gd name="T53" fmla="*/ 1192 h 1572"/>
                <a:gd name="T54" fmla="*/ 848 w 1568"/>
                <a:gd name="T55" fmla="*/ 1192 h 1572"/>
                <a:gd name="T56" fmla="*/ 848 w 1568"/>
                <a:gd name="T57" fmla="*/ 1068 h 1572"/>
                <a:gd name="T58" fmla="*/ 808 w 1568"/>
                <a:gd name="T59" fmla="*/ 1068 h 1572"/>
                <a:gd name="T60" fmla="*/ 668 w 1568"/>
                <a:gd name="T61" fmla="*/ 1192 h 1572"/>
                <a:gd name="T62" fmla="*/ 668 w 1568"/>
                <a:gd name="T63" fmla="*/ 1192 h 1572"/>
                <a:gd name="T64" fmla="*/ 668 w 1568"/>
                <a:gd name="T65" fmla="*/ 1446 h 1572"/>
                <a:gd name="T66" fmla="*/ 568 w 1568"/>
                <a:gd name="T67" fmla="*/ 1446 h 1572"/>
                <a:gd name="T68" fmla="*/ 568 w 1568"/>
                <a:gd name="T69" fmla="*/ 1334 h 1572"/>
                <a:gd name="T70" fmla="*/ 568 w 1568"/>
                <a:gd name="T71" fmla="*/ 1334 h 1572"/>
                <a:gd name="T72" fmla="*/ 568 w 1568"/>
                <a:gd name="T73" fmla="*/ 1320 h 1572"/>
                <a:gd name="T74" fmla="*/ 528 w 1568"/>
                <a:gd name="T75" fmla="*/ 1320 h 1572"/>
                <a:gd name="T76" fmla="*/ 514 w 1568"/>
                <a:gd name="T77" fmla="*/ 1334 h 1572"/>
                <a:gd name="T78" fmla="*/ 390 w 1568"/>
                <a:gd name="T79" fmla="*/ 1444 h 1572"/>
                <a:gd name="T80" fmla="*/ 390 w 1568"/>
                <a:gd name="T81" fmla="*/ 1446 h 1572"/>
                <a:gd name="T82" fmla="*/ 390 w 1568"/>
                <a:gd name="T83" fmla="*/ 1446 h 1572"/>
                <a:gd name="T84" fmla="*/ 390 w 1568"/>
                <a:gd name="T85" fmla="*/ 1446 h 1572"/>
                <a:gd name="T86" fmla="*/ 228 w 1568"/>
                <a:gd name="T87" fmla="*/ 1446 h 1572"/>
                <a:gd name="T88" fmla="*/ 370 w 1568"/>
                <a:gd name="T89" fmla="*/ 1306 h 1572"/>
                <a:gd name="T90" fmla="*/ 516 w 1568"/>
                <a:gd name="T91" fmla="*/ 1158 h 1572"/>
                <a:gd name="T92" fmla="*/ 614 w 1568"/>
                <a:gd name="T93" fmla="*/ 1060 h 1572"/>
                <a:gd name="T94" fmla="*/ 780 w 1568"/>
                <a:gd name="T95" fmla="*/ 894 h 1572"/>
                <a:gd name="T96" fmla="*/ 880 w 1568"/>
                <a:gd name="T97" fmla="*/ 796 h 1572"/>
                <a:gd name="T98" fmla="*/ 1044 w 1568"/>
                <a:gd name="T99" fmla="*/ 630 h 1572"/>
                <a:gd name="T100" fmla="*/ 1142 w 1568"/>
                <a:gd name="T101" fmla="*/ 532 h 1572"/>
                <a:gd name="T102" fmla="*/ 1308 w 1568"/>
                <a:gd name="T103" fmla="*/ 368 h 1572"/>
                <a:gd name="T104" fmla="*/ 1422 w 1568"/>
                <a:gd name="T105" fmla="*/ 252 h 1572"/>
                <a:gd name="T106" fmla="*/ 1546 w 1568"/>
                <a:gd name="T107" fmla="*/ 376 h 1572"/>
                <a:gd name="T108" fmla="*/ 1562 w 1568"/>
                <a:gd name="T109" fmla="*/ 166 h 1572"/>
                <a:gd name="T110" fmla="*/ 1568 w 1568"/>
                <a:gd name="T111" fmla="*/ 0 h 1572"/>
                <a:gd name="T112" fmla="*/ 1466 w 1568"/>
                <a:gd name="T113" fmla="*/ 6 h 1572"/>
                <a:gd name="T114" fmla="*/ 1448 w 1568"/>
                <a:gd name="T115" fmla="*/ 6 h 157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568"/>
                <a:gd name="T175" fmla="*/ 0 h 1572"/>
                <a:gd name="T176" fmla="*/ 1568 w 1568"/>
                <a:gd name="T177" fmla="*/ 1572 h 1572"/>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568" h="1572">
                  <a:moveTo>
                    <a:pt x="1448" y="6"/>
                  </a:moveTo>
                  <a:lnTo>
                    <a:pt x="1190" y="20"/>
                  </a:lnTo>
                  <a:lnTo>
                    <a:pt x="1312" y="142"/>
                  </a:lnTo>
                  <a:lnTo>
                    <a:pt x="0" y="1446"/>
                  </a:lnTo>
                  <a:lnTo>
                    <a:pt x="0" y="1572"/>
                  </a:lnTo>
                  <a:lnTo>
                    <a:pt x="390" y="1572"/>
                  </a:lnTo>
                  <a:lnTo>
                    <a:pt x="568" y="1572"/>
                  </a:lnTo>
                  <a:lnTo>
                    <a:pt x="1426" y="1572"/>
                  </a:lnTo>
                  <a:lnTo>
                    <a:pt x="1426" y="1464"/>
                  </a:lnTo>
                  <a:lnTo>
                    <a:pt x="1426" y="1446"/>
                  </a:lnTo>
                  <a:lnTo>
                    <a:pt x="1426" y="648"/>
                  </a:lnTo>
                  <a:lnTo>
                    <a:pt x="1426" y="648"/>
                  </a:lnTo>
                  <a:lnTo>
                    <a:pt x="1426" y="524"/>
                  </a:lnTo>
                  <a:lnTo>
                    <a:pt x="1384" y="524"/>
                  </a:lnTo>
                  <a:lnTo>
                    <a:pt x="1246" y="648"/>
                  </a:lnTo>
                  <a:lnTo>
                    <a:pt x="1244" y="648"/>
                  </a:lnTo>
                  <a:lnTo>
                    <a:pt x="1244" y="1446"/>
                  </a:lnTo>
                  <a:lnTo>
                    <a:pt x="1138" y="1446"/>
                  </a:lnTo>
                  <a:lnTo>
                    <a:pt x="1138" y="896"/>
                  </a:lnTo>
                  <a:lnTo>
                    <a:pt x="1138" y="896"/>
                  </a:lnTo>
                  <a:lnTo>
                    <a:pt x="1138" y="772"/>
                  </a:lnTo>
                  <a:lnTo>
                    <a:pt x="1096" y="772"/>
                  </a:lnTo>
                  <a:lnTo>
                    <a:pt x="956" y="896"/>
                  </a:lnTo>
                  <a:lnTo>
                    <a:pt x="956" y="896"/>
                  </a:lnTo>
                  <a:lnTo>
                    <a:pt x="956" y="1446"/>
                  </a:lnTo>
                  <a:lnTo>
                    <a:pt x="848" y="1446"/>
                  </a:lnTo>
                  <a:lnTo>
                    <a:pt x="848" y="1192"/>
                  </a:lnTo>
                  <a:lnTo>
                    <a:pt x="848" y="1192"/>
                  </a:lnTo>
                  <a:lnTo>
                    <a:pt x="848" y="1068"/>
                  </a:lnTo>
                  <a:lnTo>
                    <a:pt x="808" y="1068"/>
                  </a:lnTo>
                  <a:lnTo>
                    <a:pt x="668" y="1192"/>
                  </a:lnTo>
                  <a:lnTo>
                    <a:pt x="668" y="1192"/>
                  </a:lnTo>
                  <a:lnTo>
                    <a:pt x="668" y="1446"/>
                  </a:lnTo>
                  <a:lnTo>
                    <a:pt x="568" y="1446"/>
                  </a:lnTo>
                  <a:lnTo>
                    <a:pt x="568" y="1334"/>
                  </a:lnTo>
                  <a:lnTo>
                    <a:pt x="568" y="1334"/>
                  </a:lnTo>
                  <a:lnTo>
                    <a:pt x="568" y="1320"/>
                  </a:lnTo>
                  <a:lnTo>
                    <a:pt x="528" y="1320"/>
                  </a:lnTo>
                  <a:lnTo>
                    <a:pt x="514" y="1334"/>
                  </a:lnTo>
                  <a:lnTo>
                    <a:pt x="390" y="1444"/>
                  </a:lnTo>
                  <a:lnTo>
                    <a:pt x="390" y="1446"/>
                  </a:lnTo>
                  <a:lnTo>
                    <a:pt x="390" y="1446"/>
                  </a:lnTo>
                  <a:lnTo>
                    <a:pt x="390" y="1446"/>
                  </a:lnTo>
                  <a:lnTo>
                    <a:pt x="228" y="1446"/>
                  </a:lnTo>
                  <a:lnTo>
                    <a:pt x="370" y="1306"/>
                  </a:lnTo>
                  <a:lnTo>
                    <a:pt x="516" y="1158"/>
                  </a:lnTo>
                  <a:lnTo>
                    <a:pt x="614" y="1060"/>
                  </a:lnTo>
                  <a:lnTo>
                    <a:pt x="780" y="894"/>
                  </a:lnTo>
                  <a:lnTo>
                    <a:pt x="880" y="796"/>
                  </a:lnTo>
                  <a:lnTo>
                    <a:pt x="1044" y="630"/>
                  </a:lnTo>
                  <a:lnTo>
                    <a:pt x="1142" y="532"/>
                  </a:lnTo>
                  <a:lnTo>
                    <a:pt x="1308" y="368"/>
                  </a:lnTo>
                  <a:lnTo>
                    <a:pt x="1422" y="252"/>
                  </a:lnTo>
                  <a:lnTo>
                    <a:pt x="1546" y="376"/>
                  </a:lnTo>
                  <a:lnTo>
                    <a:pt x="1562" y="166"/>
                  </a:lnTo>
                  <a:lnTo>
                    <a:pt x="1568" y="0"/>
                  </a:lnTo>
                  <a:lnTo>
                    <a:pt x="1466" y="6"/>
                  </a:lnTo>
                  <a:lnTo>
                    <a:pt x="1448" y="6"/>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F05A3C"/>
                </a:solidFill>
                <a:latin typeface="微软雅黑 Light" charset="-122"/>
                <a:ea typeface="微软雅黑 Light" charset="-122"/>
                <a:sym typeface="微软雅黑 Light" charset="-122"/>
              </a:endParaRPr>
            </a:p>
          </p:txBody>
        </p:sp>
      </p:grpSp>
      <p:sp>
        <p:nvSpPr>
          <p:cNvPr id="30" name="文本框 29">
            <a:extLst>
              <a:ext uri="{FF2B5EF4-FFF2-40B4-BE49-F238E27FC236}">
                <a16:creationId xmlns:a16="http://schemas.microsoft.com/office/drawing/2014/main" id="{357531D6-A84B-4F10-AE6B-1F41EEA6A6FA}"/>
              </a:ext>
            </a:extLst>
          </p:cNvPr>
          <p:cNvSpPr txBox="1"/>
          <p:nvPr/>
        </p:nvSpPr>
        <p:spPr>
          <a:xfrm>
            <a:off x="1604664" y="1563115"/>
            <a:ext cx="2150368" cy="430887"/>
          </a:xfrm>
          <a:prstGeom prst="rect">
            <a:avLst/>
          </a:prstGeom>
          <a:noFill/>
        </p:spPr>
        <p:txBody>
          <a:bodyPr wrap="square" rtlCol="0">
            <a:spAutoFit/>
          </a:bodyPr>
          <a:lstStyle/>
          <a:p>
            <a:r>
              <a:rPr lang="zh-CN" altLang="en-US" sz="1100" dirty="0">
                <a:solidFill>
                  <a:schemeClr val="bg1">
                    <a:lumMod val="50000"/>
                  </a:schemeClr>
                </a:solidFill>
                <a:latin typeface="微软雅黑 Light" panose="020B0502040204020203" pitchFamily="34" charset="-122"/>
                <a:ea typeface="微软雅黑 Light" panose="020B0502040204020203" pitchFamily="34" charset="-122"/>
              </a:rPr>
              <a:t>数据库存储应用所需持久化保存的数据</a:t>
            </a:r>
          </a:p>
        </p:txBody>
      </p:sp>
      <p:sp>
        <p:nvSpPr>
          <p:cNvPr id="31" name="文本框 30">
            <a:extLst>
              <a:ext uri="{FF2B5EF4-FFF2-40B4-BE49-F238E27FC236}">
                <a16:creationId xmlns:a16="http://schemas.microsoft.com/office/drawing/2014/main" id="{EFC0F90B-1592-4840-BB51-075CBFFACF9E}"/>
              </a:ext>
            </a:extLst>
          </p:cNvPr>
          <p:cNvSpPr txBox="1"/>
          <p:nvPr/>
        </p:nvSpPr>
        <p:spPr>
          <a:xfrm>
            <a:off x="1604664" y="1292401"/>
            <a:ext cx="2197648" cy="338554"/>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Light" panose="020B0502040204020203" pitchFamily="34" charset="-122"/>
                <a:ea typeface="微软雅黑 Light" panose="020B0502040204020203" pitchFamily="34" charset="-122"/>
                <a:cs typeface="+mn-ea"/>
                <a:sym typeface="+mn-lt"/>
              </a:rPr>
              <a:t>数据库</a:t>
            </a:r>
          </a:p>
        </p:txBody>
      </p:sp>
      <p:sp>
        <p:nvSpPr>
          <p:cNvPr id="32" name="文本框 31">
            <a:extLst>
              <a:ext uri="{FF2B5EF4-FFF2-40B4-BE49-F238E27FC236}">
                <a16:creationId xmlns:a16="http://schemas.microsoft.com/office/drawing/2014/main" id="{13BB8127-D519-4B4E-94D8-723D5174A65D}"/>
              </a:ext>
            </a:extLst>
          </p:cNvPr>
          <p:cNvSpPr txBox="1"/>
          <p:nvPr/>
        </p:nvSpPr>
        <p:spPr>
          <a:xfrm>
            <a:off x="1604664" y="2871534"/>
            <a:ext cx="2150368" cy="430887"/>
          </a:xfrm>
          <a:prstGeom prst="rect">
            <a:avLst/>
          </a:prstGeom>
          <a:noFill/>
        </p:spPr>
        <p:txBody>
          <a:bodyPr wrap="square" rtlCol="0">
            <a:spAutoFit/>
          </a:bodyPr>
          <a:lstStyle/>
          <a:p>
            <a:r>
              <a:rPr lang="zh-CN" altLang="en-US" sz="1100" dirty="0">
                <a:solidFill>
                  <a:schemeClr val="bg1">
                    <a:lumMod val="50000"/>
                  </a:schemeClr>
                </a:solidFill>
                <a:latin typeface="微软雅黑 Light" panose="020B0502040204020203" pitchFamily="34" charset="-122"/>
                <a:ea typeface="微软雅黑 Light" panose="020B0502040204020203" pitchFamily="34" charset="-122"/>
              </a:rPr>
              <a:t>日志与优化记录应用日志信息，对日志进行监控</a:t>
            </a:r>
          </a:p>
        </p:txBody>
      </p:sp>
      <p:sp>
        <p:nvSpPr>
          <p:cNvPr id="33" name="文本框 32">
            <a:extLst>
              <a:ext uri="{FF2B5EF4-FFF2-40B4-BE49-F238E27FC236}">
                <a16:creationId xmlns:a16="http://schemas.microsoft.com/office/drawing/2014/main" id="{63594F49-D1AB-49FF-88F7-7041940F16DF}"/>
              </a:ext>
            </a:extLst>
          </p:cNvPr>
          <p:cNvSpPr txBox="1"/>
          <p:nvPr/>
        </p:nvSpPr>
        <p:spPr>
          <a:xfrm>
            <a:off x="1602525" y="2602423"/>
            <a:ext cx="2197648" cy="338554"/>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Light" panose="020B0502040204020203" pitchFamily="34" charset="-122"/>
                <a:ea typeface="微软雅黑 Light" panose="020B0502040204020203" pitchFamily="34" charset="-122"/>
                <a:cs typeface="+mn-ea"/>
                <a:sym typeface="+mn-lt"/>
              </a:rPr>
              <a:t>日志与优化</a:t>
            </a:r>
          </a:p>
        </p:txBody>
      </p:sp>
      <p:sp>
        <p:nvSpPr>
          <p:cNvPr id="36" name="文本框 35">
            <a:extLst>
              <a:ext uri="{FF2B5EF4-FFF2-40B4-BE49-F238E27FC236}">
                <a16:creationId xmlns:a16="http://schemas.microsoft.com/office/drawing/2014/main" id="{F7AB39F9-8C72-4A85-8A98-9513592F37C7}"/>
              </a:ext>
            </a:extLst>
          </p:cNvPr>
          <p:cNvSpPr txBox="1"/>
          <p:nvPr/>
        </p:nvSpPr>
        <p:spPr>
          <a:xfrm>
            <a:off x="1561662" y="4242583"/>
            <a:ext cx="2150368" cy="430887"/>
          </a:xfrm>
          <a:prstGeom prst="rect">
            <a:avLst/>
          </a:prstGeom>
          <a:noFill/>
        </p:spPr>
        <p:txBody>
          <a:bodyPr wrap="square" rtlCol="0">
            <a:spAutoFit/>
          </a:bodyPr>
          <a:lstStyle/>
          <a:p>
            <a:r>
              <a:rPr lang="zh-CN" altLang="en-US" sz="1100" dirty="0">
                <a:solidFill>
                  <a:schemeClr val="bg1">
                    <a:lumMod val="50000"/>
                  </a:schemeClr>
                </a:solidFill>
                <a:latin typeface="微软雅黑 Light" panose="020B0502040204020203" pitchFamily="34" charset="-122"/>
                <a:ea typeface="微软雅黑 Light" panose="020B0502040204020203" pitchFamily="34" charset="-122"/>
              </a:rPr>
              <a:t>监控与通知对应用进行监控，反馈相应信息</a:t>
            </a:r>
          </a:p>
        </p:txBody>
      </p:sp>
      <p:sp>
        <p:nvSpPr>
          <p:cNvPr id="37" name="文本框 36">
            <a:extLst>
              <a:ext uri="{FF2B5EF4-FFF2-40B4-BE49-F238E27FC236}">
                <a16:creationId xmlns:a16="http://schemas.microsoft.com/office/drawing/2014/main" id="{2D56E578-4573-4A13-BB8A-7D3C8161AFBF}"/>
              </a:ext>
            </a:extLst>
          </p:cNvPr>
          <p:cNvSpPr txBox="1"/>
          <p:nvPr/>
        </p:nvSpPr>
        <p:spPr>
          <a:xfrm>
            <a:off x="1561661" y="3963574"/>
            <a:ext cx="2197648" cy="338554"/>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Light" panose="020B0502040204020203" pitchFamily="34" charset="-122"/>
                <a:ea typeface="微软雅黑 Light" panose="020B0502040204020203" pitchFamily="34" charset="-122"/>
                <a:cs typeface="+mn-ea"/>
                <a:sym typeface="+mn-lt"/>
              </a:rPr>
              <a:t>监控与通知</a:t>
            </a:r>
          </a:p>
        </p:txBody>
      </p:sp>
      <p:pic>
        <p:nvPicPr>
          <p:cNvPr id="4" name="图片 3">
            <a:extLst>
              <a:ext uri="{FF2B5EF4-FFF2-40B4-BE49-F238E27FC236}">
                <a16:creationId xmlns:a16="http://schemas.microsoft.com/office/drawing/2014/main" id="{ECB47437-51DD-4057-B35B-50B0FB0261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0032" y="1373608"/>
            <a:ext cx="7000875" cy="3857625"/>
          </a:xfrm>
          <a:prstGeom prst="rect">
            <a:avLst/>
          </a:prstGeom>
        </p:spPr>
      </p:pic>
    </p:spTree>
    <p:extLst>
      <p:ext uri="{BB962C8B-B14F-4D97-AF65-F5344CB8AC3E}">
        <p14:creationId xmlns:p14="http://schemas.microsoft.com/office/powerpoint/2010/main" val="325169649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anim calcmode="lin" valueType="num">
                                      <p:cBhvr>
                                        <p:cTn id="18" dur="1000" fill="hold"/>
                                        <p:tgtEl>
                                          <p:spTgt spid="19"/>
                                        </p:tgtEl>
                                        <p:attrNameLst>
                                          <p:attrName>ppt_x</p:attrName>
                                        </p:attrNameLst>
                                      </p:cBhvr>
                                      <p:tavLst>
                                        <p:tav tm="0">
                                          <p:val>
                                            <p:strVal val="#ppt_x"/>
                                          </p:val>
                                        </p:tav>
                                        <p:tav tm="100000">
                                          <p:val>
                                            <p:strVal val="#ppt_x"/>
                                          </p:val>
                                        </p:tav>
                                      </p:tavLst>
                                    </p:anim>
                                    <p:anim calcmode="lin" valueType="num">
                                      <p:cBhvr>
                                        <p:cTn id="19" dur="1000" fill="hold"/>
                                        <p:tgtEl>
                                          <p:spTgt spid="1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1000"/>
                                        <p:tgtEl>
                                          <p:spTgt spid="30"/>
                                        </p:tgtEl>
                                      </p:cBhvr>
                                    </p:animEffect>
                                    <p:anim calcmode="lin" valueType="num">
                                      <p:cBhvr>
                                        <p:cTn id="23" dur="1000" fill="hold"/>
                                        <p:tgtEl>
                                          <p:spTgt spid="30"/>
                                        </p:tgtEl>
                                        <p:attrNameLst>
                                          <p:attrName>ppt_x</p:attrName>
                                        </p:attrNameLst>
                                      </p:cBhvr>
                                      <p:tavLst>
                                        <p:tav tm="0">
                                          <p:val>
                                            <p:strVal val="#ppt_x"/>
                                          </p:val>
                                        </p:tav>
                                        <p:tav tm="100000">
                                          <p:val>
                                            <p:strVal val="#ppt_x"/>
                                          </p:val>
                                        </p:tav>
                                      </p:tavLst>
                                    </p:anim>
                                    <p:anim calcmode="lin" valueType="num">
                                      <p:cBhvr>
                                        <p:cTn id="24" dur="1000" fill="hold"/>
                                        <p:tgtEl>
                                          <p:spTgt spid="3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1000"/>
                                        <p:tgtEl>
                                          <p:spTgt spid="31"/>
                                        </p:tgtEl>
                                      </p:cBhvr>
                                    </p:animEffect>
                                    <p:anim calcmode="lin" valueType="num">
                                      <p:cBhvr>
                                        <p:cTn id="28" dur="1000" fill="hold"/>
                                        <p:tgtEl>
                                          <p:spTgt spid="31"/>
                                        </p:tgtEl>
                                        <p:attrNameLst>
                                          <p:attrName>ppt_x</p:attrName>
                                        </p:attrNameLst>
                                      </p:cBhvr>
                                      <p:tavLst>
                                        <p:tav tm="0">
                                          <p:val>
                                            <p:strVal val="#ppt_x"/>
                                          </p:val>
                                        </p:tav>
                                        <p:tav tm="100000">
                                          <p:val>
                                            <p:strVal val="#ppt_x"/>
                                          </p:val>
                                        </p:tav>
                                      </p:tavLst>
                                    </p:anim>
                                    <p:anim calcmode="lin" valueType="num">
                                      <p:cBhvr>
                                        <p:cTn id="29" dur="1000" fill="hold"/>
                                        <p:tgtEl>
                                          <p:spTgt spid="3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1000"/>
                                        <p:tgtEl>
                                          <p:spTgt spid="32"/>
                                        </p:tgtEl>
                                      </p:cBhvr>
                                    </p:animEffect>
                                    <p:anim calcmode="lin" valueType="num">
                                      <p:cBhvr>
                                        <p:cTn id="33" dur="1000" fill="hold"/>
                                        <p:tgtEl>
                                          <p:spTgt spid="32"/>
                                        </p:tgtEl>
                                        <p:attrNameLst>
                                          <p:attrName>ppt_x</p:attrName>
                                        </p:attrNameLst>
                                      </p:cBhvr>
                                      <p:tavLst>
                                        <p:tav tm="0">
                                          <p:val>
                                            <p:strVal val="#ppt_x"/>
                                          </p:val>
                                        </p:tav>
                                        <p:tav tm="100000">
                                          <p:val>
                                            <p:strVal val="#ppt_x"/>
                                          </p:val>
                                        </p:tav>
                                      </p:tavLst>
                                    </p:anim>
                                    <p:anim calcmode="lin" valueType="num">
                                      <p:cBhvr>
                                        <p:cTn id="34" dur="1000" fill="hold"/>
                                        <p:tgtEl>
                                          <p:spTgt spid="32"/>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1000"/>
                                        <p:tgtEl>
                                          <p:spTgt spid="33"/>
                                        </p:tgtEl>
                                      </p:cBhvr>
                                    </p:animEffect>
                                    <p:anim calcmode="lin" valueType="num">
                                      <p:cBhvr>
                                        <p:cTn id="38" dur="1000" fill="hold"/>
                                        <p:tgtEl>
                                          <p:spTgt spid="33"/>
                                        </p:tgtEl>
                                        <p:attrNameLst>
                                          <p:attrName>ppt_x</p:attrName>
                                        </p:attrNameLst>
                                      </p:cBhvr>
                                      <p:tavLst>
                                        <p:tav tm="0">
                                          <p:val>
                                            <p:strVal val="#ppt_x"/>
                                          </p:val>
                                        </p:tav>
                                        <p:tav tm="100000">
                                          <p:val>
                                            <p:strVal val="#ppt_x"/>
                                          </p:val>
                                        </p:tav>
                                      </p:tavLst>
                                    </p:anim>
                                    <p:anim calcmode="lin" valueType="num">
                                      <p:cBhvr>
                                        <p:cTn id="39" dur="1000" fill="hold"/>
                                        <p:tgtEl>
                                          <p:spTgt spid="33"/>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1000"/>
                                        <p:tgtEl>
                                          <p:spTgt spid="36"/>
                                        </p:tgtEl>
                                      </p:cBhvr>
                                    </p:animEffect>
                                    <p:anim calcmode="lin" valueType="num">
                                      <p:cBhvr>
                                        <p:cTn id="43" dur="1000" fill="hold"/>
                                        <p:tgtEl>
                                          <p:spTgt spid="36"/>
                                        </p:tgtEl>
                                        <p:attrNameLst>
                                          <p:attrName>ppt_x</p:attrName>
                                        </p:attrNameLst>
                                      </p:cBhvr>
                                      <p:tavLst>
                                        <p:tav tm="0">
                                          <p:val>
                                            <p:strVal val="#ppt_x"/>
                                          </p:val>
                                        </p:tav>
                                        <p:tav tm="100000">
                                          <p:val>
                                            <p:strVal val="#ppt_x"/>
                                          </p:val>
                                        </p:tav>
                                      </p:tavLst>
                                    </p:anim>
                                    <p:anim calcmode="lin" valueType="num">
                                      <p:cBhvr>
                                        <p:cTn id="44" dur="1000" fill="hold"/>
                                        <p:tgtEl>
                                          <p:spTgt spid="36"/>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fade">
                                      <p:cBhvr>
                                        <p:cTn id="47" dur="1000"/>
                                        <p:tgtEl>
                                          <p:spTgt spid="37"/>
                                        </p:tgtEl>
                                      </p:cBhvr>
                                    </p:animEffect>
                                    <p:anim calcmode="lin" valueType="num">
                                      <p:cBhvr>
                                        <p:cTn id="48" dur="1000" fill="hold"/>
                                        <p:tgtEl>
                                          <p:spTgt spid="37"/>
                                        </p:tgtEl>
                                        <p:attrNameLst>
                                          <p:attrName>ppt_x</p:attrName>
                                        </p:attrNameLst>
                                      </p:cBhvr>
                                      <p:tavLst>
                                        <p:tav tm="0">
                                          <p:val>
                                            <p:strVal val="#ppt_x"/>
                                          </p:val>
                                        </p:tav>
                                        <p:tav tm="100000">
                                          <p:val>
                                            <p:strVal val="#ppt_x"/>
                                          </p:val>
                                        </p:tav>
                                      </p:tavLst>
                                    </p:anim>
                                    <p:anim calcmode="lin" valueType="num">
                                      <p:cBhvr>
                                        <p:cTn id="49"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P spid="33" grpId="0"/>
      <p:bldP spid="36" grpId="0"/>
      <p:bldP spid="3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898584" y="2126724"/>
            <a:ext cx="2424939" cy="2476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8" name="矩形 7"/>
          <p:cNvSpPr/>
          <p:nvPr/>
        </p:nvSpPr>
        <p:spPr>
          <a:xfrm>
            <a:off x="7942473" y="2633836"/>
            <a:ext cx="2337161" cy="1323439"/>
          </a:xfrm>
          <a:prstGeom prst="rect">
            <a:avLst/>
          </a:prstGeom>
        </p:spPr>
        <p:txBody>
          <a:bodyPr wrap="square">
            <a:spAutoFit/>
          </a:bodyPr>
          <a:lstStyle/>
          <a:p>
            <a:pPr algn="ctr"/>
            <a:r>
              <a:rPr lang="zh-CN" altLang="en-US" sz="1600" dirty="0">
                <a:solidFill>
                  <a:schemeClr val="tx1">
                    <a:lumMod val="75000"/>
                    <a:lumOff val="25000"/>
                  </a:schemeClr>
                </a:solidFill>
                <a:ea typeface="微软雅黑 Light" panose="020B0502040204020203" pitchFamily="34" charset="-122"/>
              </a:rPr>
              <a:t>实现模型的整体结构，主要分为</a:t>
            </a:r>
            <a:r>
              <a:rPr lang="en-US" altLang="zh-CN" sz="1600" dirty="0">
                <a:solidFill>
                  <a:schemeClr val="tx1">
                    <a:lumMod val="75000"/>
                    <a:lumOff val="25000"/>
                  </a:schemeClr>
                </a:solidFill>
                <a:ea typeface="微软雅黑 Light" panose="020B0502040204020203" pitchFamily="34" charset="-122"/>
              </a:rPr>
              <a:t>app client</a:t>
            </a:r>
            <a:r>
              <a:rPr lang="zh-CN" altLang="en-US" sz="1600" dirty="0">
                <a:solidFill>
                  <a:schemeClr val="tx1">
                    <a:lumMod val="75000"/>
                    <a:lumOff val="25000"/>
                  </a:schemeClr>
                </a:solidFill>
                <a:ea typeface="微软雅黑 Light" panose="020B0502040204020203" pitchFamily="34" charset="-122"/>
              </a:rPr>
              <a:t>和</a:t>
            </a:r>
            <a:r>
              <a:rPr lang="en-US" altLang="zh-CN" sz="1600" dirty="0">
                <a:solidFill>
                  <a:schemeClr val="tx1">
                    <a:lumMod val="75000"/>
                    <a:lumOff val="25000"/>
                  </a:schemeClr>
                </a:solidFill>
                <a:ea typeface="微软雅黑 Light" panose="020B0502040204020203" pitchFamily="34" charset="-122"/>
              </a:rPr>
              <a:t>server</a:t>
            </a:r>
            <a:r>
              <a:rPr lang="zh-CN" altLang="en-US" sz="1600" dirty="0">
                <a:solidFill>
                  <a:schemeClr val="tx1">
                    <a:lumMod val="75000"/>
                    <a:lumOff val="25000"/>
                  </a:schemeClr>
                </a:solidFill>
                <a:ea typeface="微软雅黑 Light" panose="020B0502040204020203" pitchFamily="34" charset="-122"/>
              </a:rPr>
              <a:t>两个构件，即移动端和</a:t>
            </a:r>
            <a:r>
              <a:rPr lang="en-US" altLang="zh-CN" sz="1600" dirty="0">
                <a:solidFill>
                  <a:schemeClr val="tx1">
                    <a:lumMod val="75000"/>
                    <a:lumOff val="25000"/>
                  </a:schemeClr>
                </a:solidFill>
                <a:ea typeface="微软雅黑 Light" panose="020B0502040204020203" pitchFamily="34" charset="-122"/>
              </a:rPr>
              <a:t>spring cloud</a:t>
            </a:r>
            <a:r>
              <a:rPr lang="zh-CN" altLang="en-US" sz="1600" dirty="0">
                <a:solidFill>
                  <a:schemeClr val="tx1">
                    <a:lumMod val="75000"/>
                    <a:lumOff val="25000"/>
                  </a:schemeClr>
                </a:solidFill>
                <a:ea typeface="微软雅黑 Light" panose="020B0502040204020203" pitchFamily="34" charset="-122"/>
              </a:rPr>
              <a:t>实现的服务端。</a:t>
            </a:r>
          </a:p>
        </p:txBody>
      </p:sp>
      <p:cxnSp>
        <p:nvCxnSpPr>
          <p:cNvPr id="13" name="直接连接符 12"/>
          <p:cNvCxnSpPr>
            <a:cxnSpLocks/>
            <a:endCxn id="5" idx="1"/>
          </p:cNvCxnSpPr>
          <p:nvPr/>
        </p:nvCxnSpPr>
        <p:spPr>
          <a:xfrm>
            <a:off x="6485618" y="3364974"/>
            <a:ext cx="141296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6" name="半闭框 15"/>
          <p:cNvSpPr/>
          <p:nvPr/>
        </p:nvSpPr>
        <p:spPr>
          <a:xfrm>
            <a:off x="7773789" y="2002152"/>
            <a:ext cx="815884" cy="1085850"/>
          </a:xfrm>
          <a:prstGeom prst="halfFrame">
            <a:avLst>
              <a:gd name="adj1" fmla="val 0"/>
              <a:gd name="adj2" fmla="val 0"/>
            </a:avLst>
          </a:prstGeom>
          <a:solidFill>
            <a:srgbClr val="D9D9D9"/>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Light" panose="020B0502040204020203" pitchFamily="34" charset="-122"/>
            </a:endParaRPr>
          </a:p>
        </p:txBody>
      </p:sp>
      <p:sp>
        <p:nvSpPr>
          <p:cNvPr id="17" name="半闭框 16"/>
          <p:cNvSpPr/>
          <p:nvPr/>
        </p:nvSpPr>
        <p:spPr>
          <a:xfrm rot="10800000">
            <a:off x="9632434" y="3660571"/>
            <a:ext cx="815884" cy="1085850"/>
          </a:xfrm>
          <a:prstGeom prst="halfFrame">
            <a:avLst>
              <a:gd name="adj1" fmla="val 0"/>
              <a:gd name="adj2" fmla="val 0"/>
            </a:avLst>
          </a:prstGeom>
          <a:solidFill>
            <a:srgbClr val="D9D9D9"/>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Light" panose="020B0502040204020203" pitchFamily="34" charset="-122"/>
            </a:endParaRPr>
          </a:p>
        </p:txBody>
      </p:sp>
      <p:sp>
        <p:nvSpPr>
          <p:cNvPr id="18" name="文本框 17"/>
          <p:cNvSpPr txBox="1"/>
          <p:nvPr/>
        </p:nvSpPr>
        <p:spPr>
          <a:xfrm>
            <a:off x="341072" y="470465"/>
            <a:ext cx="2760316" cy="584775"/>
          </a:xfrm>
          <a:prstGeom prst="rect">
            <a:avLst/>
          </a:prstGeom>
          <a:noFill/>
        </p:spPr>
        <p:txBody>
          <a:bodyPr wrap="square" rtlCol="0">
            <a:spAutoFit/>
          </a:bodyPr>
          <a:lstStyle/>
          <a:p>
            <a:pPr algn="ctr"/>
            <a:r>
              <a:rPr lang="zh-CN" altLang="en-US" sz="3200" dirty="0">
                <a:solidFill>
                  <a:srgbClr val="413B39"/>
                </a:solidFill>
                <a:latin typeface="微软雅黑 Light" panose="020B0502040204020203" pitchFamily="34" charset="-122"/>
                <a:ea typeface="微软雅黑 Light" panose="020B0502040204020203" pitchFamily="34" charset="-122"/>
              </a:rPr>
              <a:t>实现视图</a:t>
            </a:r>
          </a:p>
        </p:txBody>
      </p:sp>
      <p:sp>
        <p:nvSpPr>
          <p:cNvPr id="19" name="任意多边形 18"/>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pic>
        <p:nvPicPr>
          <p:cNvPr id="4" name="图片 3">
            <a:extLst>
              <a:ext uri="{FF2B5EF4-FFF2-40B4-BE49-F238E27FC236}">
                <a16:creationId xmlns:a16="http://schemas.microsoft.com/office/drawing/2014/main" id="{6E28E18E-6DE5-4999-BD3C-63234D99CF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1230" y="2002152"/>
            <a:ext cx="5038725" cy="2857500"/>
          </a:xfrm>
          <a:prstGeom prst="rect">
            <a:avLst/>
          </a:prstGeom>
        </p:spPr>
      </p:pic>
    </p:spTree>
    <p:extLst>
      <p:ext uri="{BB962C8B-B14F-4D97-AF65-F5344CB8AC3E}">
        <p14:creationId xmlns:p14="http://schemas.microsoft.com/office/powerpoint/2010/main" val="295854029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arn(inVertical)">
                                      <p:cBhvr>
                                        <p:cTn id="12" dur="500"/>
                                        <p:tgtEl>
                                          <p:spTgt spid="16"/>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barn(inVertical)">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randombar(horizontal)">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right)">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16" grpId="0" animBg="1"/>
      <p:bldP spid="1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2">
            <a:extLst>
              <a:ext uri="{FF2B5EF4-FFF2-40B4-BE49-F238E27FC236}">
                <a16:creationId xmlns:a16="http://schemas.microsoft.com/office/drawing/2014/main" id="{E1997C00-6770-4199-A5BA-66A021CED1D1}"/>
              </a:ext>
            </a:extLst>
          </p:cNvPr>
          <p:cNvSpPr txBox="1">
            <a:spLocks/>
          </p:cNvSpPr>
          <p:nvPr/>
        </p:nvSpPr>
        <p:spPr>
          <a:xfrm>
            <a:off x="5347890" y="1590374"/>
            <a:ext cx="5580914" cy="32359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400" dirty="0">
                <a:solidFill>
                  <a:schemeClr val="bg1">
                    <a:lumMod val="50000"/>
                  </a:schemeClr>
                </a:solidFill>
                <a:latin typeface="微软雅黑 Light" panose="020B0502040204020203" pitchFamily="34" charset="-122"/>
                <a:ea typeface="微软雅黑 Light" panose="020B0502040204020203" pitchFamily="34" charset="-122"/>
              </a:rPr>
              <a:t>移动端应用</a:t>
            </a:r>
            <a:r>
              <a:rPr lang="en-US" altLang="zh-CN" sz="1400" dirty="0">
                <a:solidFill>
                  <a:schemeClr val="bg1">
                    <a:lumMod val="50000"/>
                  </a:schemeClr>
                </a:solidFill>
                <a:latin typeface="微软雅黑 Light" panose="020B0502040204020203" pitchFamily="34" charset="-122"/>
                <a:ea typeface="微软雅黑 Light" panose="020B0502040204020203" pitchFamily="34" charset="-122"/>
              </a:rPr>
              <a:t>react native</a:t>
            </a:r>
            <a:r>
              <a:rPr lang="zh-CN" altLang="en-US" sz="1400" dirty="0">
                <a:solidFill>
                  <a:schemeClr val="bg1">
                    <a:lumMod val="50000"/>
                  </a:schemeClr>
                </a:solidFill>
                <a:latin typeface="微软雅黑 Light" panose="020B0502040204020203" pitchFamily="34" charset="-122"/>
                <a:ea typeface="微软雅黑 Light" panose="020B0502040204020203" pitchFamily="34" charset="-122"/>
              </a:rPr>
              <a:t>实现，语言为</a:t>
            </a:r>
            <a:r>
              <a:rPr lang="en-US" altLang="zh-CN" sz="1400" dirty="0" err="1">
                <a:solidFill>
                  <a:schemeClr val="bg1">
                    <a:lumMod val="50000"/>
                  </a:schemeClr>
                </a:solidFill>
                <a:latin typeface="微软雅黑 Light" panose="020B0502040204020203" pitchFamily="34" charset="-122"/>
                <a:ea typeface="微软雅黑 Light" panose="020B0502040204020203" pitchFamily="34" charset="-122"/>
              </a:rPr>
              <a:t>javascript</a:t>
            </a:r>
            <a:endParaRPr lang="zh-CN" altLang="en-US" sz="1400" dirty="0">
              <a:solidFill>
                <a:schemeClr val="bg1">
                  <a:lumMod val="50000"/>
                </a:schemeClr>
              </a:solidFill>
              <a:latin typeface="微软雅黑 Light" panose="020B0502040204020203" pitchFamily="34" charset="-122"/>
              <a:ea typeface="微软雅黑 Light" panose="020B0502040204020203" pitchFamily="34" charset="-122"/>
            </a:endParaRPr>
          </a:p>
        </p:txBody>
      </p:sp>
      <p:grpSp>
        <p:nvGrpSpPr>
          <p:cNvPr id="9" name="Group 2952">
            <a:extLst>
              <a:ext uri="{FF2B5EF4-FFF2-40B4-BE49-F238E27FC236}">
                <a16:creationId xmlns:a16="http://schemas.microsoft.com/office/drawing/2014/main" id="{9E1C6FF7-D117-4BB9-B47C-E574DFFE936C}"/>
              </a:ext>
            </a:extLst>
          </p:cNvPr>
          <p:cNvGrpSpPr/>
          <p:nvPr/>
        </p:nvGrpSpPr>
        <p:grpSpPr>
          <a:xfrm>
            <a:off x="4812632" y="1508369"/>
            <a:ext cx="374385" cy="374385"/>
            <a:chOff x="0" y="0"/>
            <a:chExt cx="836349" cy="836349"/>
          </a:xfrm>
          <a:solidFill>
            <a:schemeClr val="bg1">
              <a:lumMod val="85000"/>
            </a:schemeClr>
          </a:solidFill>
        </p:grpSpPr>
        <p:sp>
          <p:nvSpPr>
            <p:cNvPr id="10" name="Shape 2948">
              <a:extLst>
                <a:ext uri="{FF2B5EF4-FFF2-40B4-BE49-F238E27FC236}">
                  <a16:creationId xmlns:a16="http://schemas.microsoft.com/office/drawing/2014/main" id="{D751A706-9CBF-4E6E-A193-594532BE114C}"/>
                </a:ext>
              </a:extLst>
            </p:cNvPr>
            <p:cNvSpPr/>
            <p:nvPr/>
          </p:nvSpPr>
          <p:spPr>
            <a:xfrm>
              <a:off x="-1" y="-1"/>
              <a:ext cx="836351" cy="83635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pFill/>
            <a:ln w="12700" cap="flat">
              <a:noFill/>
              <a:miter lim="400000"/>
            </a:ln>
            <a:effectLst/>
          </p:spPr>
          <p:txBody>
            <a:bodyPr wrap="square" lIns="45719" tIns="45719" rIns="45719" bIns="45719" numCol="1" anchor="t">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grpSp>
          <p:nvGrpSpPr>
            <p:cNvPr id="11" name="Group 2951">
              <a:extLst>
                <a:ext uri="{FF2B5EF4-FFF2-40B4-BE49-F238E27FC236}">
                  <a16:creationId xmlns:a16="http://schemas.microsoft.com/office/drawing/2014/main" id="{388D8BA7-B4D7-4FF4-B3F0-1B10C88BAC1D}"/>
                </a:ext>
              </a:extLst>
            </p:cNvPr>
            <p:cNvGrpSpPr/>
            <p:nvPr/>
          </p:nvGrpSpPr>
          <p:grpSpPr>
            <a:xfrm>
              <a:off x="278349" y="183194"/>
              <a:ext cx="279652" cy="469962"/>
              <a:chOff x="0" y="0"/>
              <a:chExt cx="279651" cy="469961"/>
            </a:xfrm>
            <a:grpFill/>
          </p:grpSpPr>
          <p:sp>
            <p:nvSpPr>
              <p:cNvPr id="12" name="Shape 2949">
                <a:extLst>
                  <a:ext uri="{FF2B5EF4-FFF2-40B4-BE49-F238E27FC236}">
                    <a16:creationId xmlns:a16="http://schemas.microsoft.com/office/drawing/2014/main" id="{4268F81B-DC32-4AE5-A6FE-BF7455509E4D}"/>
                  </a:ext>
                </a:extLst>
              </p:cNvPr>
              <p:cNvSpPr/>
              <p:nvPr/>
            </p:nvSpPr>
            <p:spPr>
              <a:xfrm>
                <a:off x="0" y="25206"/>
                <a:ext cx="81055" cy="41352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7985" y="21600"/>
                    </a:lnTo>
                    <a:lnTo>
                      <a:pt x="7985" y="1565"/>
                    </a:lnTo>
                    <a:lnTo>
                      <a:pt x="21600" y="1565"/>
                    </a:lnTo>
                  </a:path>
                </a:pathLst>
              </a:custGeom>
              <a:solidFill>
                <a:srgbClr val="413B39"/>
              </a:solidFill>
              <a:ln w="12700" cap="flat">
                <a:noFill/>
                <a:miter lim="400000"/>
              </a:ln>
              <a:effectLst/>
            </p:spPr>
            <p:txBody>
              <a:bodyPr wrap="square" lIns="38100" tIns="38100" rIns="38100" bIns="38100" numCol="1" anchor="ctr">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sp>
            <p:nvSpPr>
              <p:cNvPr id="13" name="Shape 2950">
                <a:extLst>
                  <a:ext uri="{FF2B5EF4-FFF2-40B4-BE49-F238E27FC236}">
                    <a16:creationId xmlns:a16="http://schemas.microsoft.com/office/drawing/2014/main" id="{2DB516AA-74F0-4612-A74F-5FAFC4524AB9}"/>
                  </a:ext>
                </a:extLst>
              </p:cNvPr>
              <p:cNvSpPr/>
              <p:nvPr/>
            </p:nvSpPr>
            <p:spPr>
              <a:xfrm>
                <a:off x="81027" y="0"/>
                <a:ext cx="198625" cy="469962"/>
              </a:xfrm>
              <a:custGeom>
                <a:avLst/>
                <a:gdLst/>
                <a:ahLst/>
                <a:cxnLst>
                  <a:cxn ang="0">
                    <a:pos x="wd2" y="hd2"/>
                  </a:cxn>
                  <a:cxn ang="5400000">
                    <a:pos x="wd2" y="hd2"/>
                  </a:cxn>
                  <a:cxn ang="10800000">
                    <a:pos x="wd2" y="hd2"/>
                  </a:cxn>
                  <a:cxn ang="16200000">
                    <a:pos x="wd2" y="hd2"/>
                  </a:cxn>
                </a:cxnLst>
                <a:rect l="0" t="0" r="r" b="b"/>
                <a:pathLst>
                  <a:path w="21600" h="21600" extrusionOk="0">
                    <a:moveTo>
                      <a:pt x="3974" y="11540"/>
                    </a:moveTo>
                    <a:cubicBezTo>
                      <a:pt x="3247" y="11540"/>
                      <a:pt x="2659" y="11217"/>
                      <a:pt x="2659" y="10817"/>
                    </a:cubicBezTo>
                    <a:cubicBezTo>
                      <a:pt x="2659" y="10418"/>
                      <a:pt x="3247" y="10094"/>
                      <a:pt x="3974" y="10094"/>
                    </a:cubicBezTo>
                    <a:cubicBezTo>
                      <a:pt x="4700" y="10094"/>
                      <a:pt x="5288" y="10418"/>
                      <a:pt x="5288" y="10817"/>
                    </a:cubicBezTo>
                    <a:cubicBezTo>
                      <a:pt x="5288" y="11217"/>
                      <a:pt x="4700" y="11540"/>
                      <a:pt x="3974" y="11540"/>
                    </a:cubicBezTo>
                    <a:close/>
                    <a:moveTo>
                      <a:pt x="0" y="0"/>
                    </a:moveTo>
                    <a:lnTo>
                      <a:pt x="0" y="953"/>
                    </a:lnTo>
                    <a:lnTo>
                      <a:pt x="0" y="2330"/>
                    </a:lnTo>
                    <a:lnTo>
                      <a:pt x="0" y="21600"/>
                    </a:lnTo>
                    <a:lnTo>
                      <a:pt x="21600" y="19959"/>
                    </a:lnTo>
                    <a:lnTo>
                      <a:pt x="21600" y="1645"/>
                    </a:lnTo>
                    <a:cubicBezTo>
                      <a:pt x="21600" y="1645"/>
                      <a:pt x="0" y="0"/>
                      <a:pt x="0" y="0"/>
                    </a:cubicBezTo>
                    <a:close/>
                  </a:path>
                </a:pathLst>
              </a:custGeom>
              <a:solidFill>
                <a:srgbClr val="413B39"/>
              </a:solidFill>
              <a:ln w="12700" cap="flat">
                <a:noFill/>
                <a:miter lim="400000"/>
              </a:ln>
              <a:effectLst/>
            </p:spPr>
            <p:txBody>
              <a:bodyPr wrap="square" lIns="38100" tIns="38100" rIns="38100" bIns="38100" numCol="1" anchor="ctr">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grpSp>
      </p:grpSp>
      <p:grpSp>
        <p:nvGrpSpPr>
          <p:cNvPr id="14" name="Group 2957">
            <a:extLst>
              <a:ext uri="{FF2B5EF4-FFF2-40B4-BE49-F238E27FC236}">
                <a16:creationId xmlns:a16="http://schemas.microsoft.com/office/drawing/2014/main" id="{44ED95C7-0846-47BD-80C5-76167E8060E7}"/>
              </a:ext>
            </a:extLst>
          </p:cNvPr>
          <p:cNvGrpSpPr/>
          <p:nvPr/>
        </p:nvGrpSpPr>
        <p:grpSpPr>
          <a:xfrm>
            <a:off x="4812632" y="1994510"/>
            <a:ext cx="374385" cy="374385"/>
            <a:chOff x="0" y="0"/>
            <a:chExt cx="836349" cy="836349"/>
          </a:xfrm>
          <a:solidFill>
            <a:schemeClr val="bg1">
              <a:lumMod val="85000"/>
            </a:schemeClr>
          </a:solidFill>
        </p:grpSpPr>
        <p:sp>
          <p:nvSpPr>
            <p:cNvPr id="15" name="Shape 2953">
              <a:extLst>
                <a:ext uri="{FF2B5EF4-FFF2-40B4-BE49-F238E27FC236}">
                  <a16:creationId xmlns:a16="http://schemas.microsoft.com/office/drawing/2014/main" id="{4CF30A47-20A4-4B4F-9D05-43C9DD230C90}"/>
                </a:ext>
              </a:extLst>
            </p:cNvPr>
            <p:cNvSpPr/>
            <p:nvPr/>
          </p:nvSpPr>
          <p:spPr>
            <a:xfrm>
              <a:off x="-1" y="-1"/>
              <a:ext cx="836351" cy="83635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pFill/>
            <a:ln w="12700" cap="flat">
              <a:noFill/>
              <a:miter lim="400000"/>
            </a:ln>
            <a:effectLst/>
          </p:spPr>
          <p:txBody>
            <a:bodyPr wrap="square" lIns="45719" tIns="45719" rIns="45719" bIns="45719" numCol="1" anchor="t">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grpSp>
          <p:nvGrpSpPr>
            <p:cNvPr id="16" name="Group 2956">
              <a:extLst>
                <a:ext uri="{FF2B5EF4-FFF2-40B4-BE49-F238E27FC236}">
                  <a16:creationId xmlns:a16="http://schemas.microsoft.com/office/drawing/2014/main" id="{E3CEAD4F-6A03-42DA-8099-938DE1AE6AA6}"/>
                </a:ext>
              </a:extLst>
            </p:cNvPr>
            <p:cNvGrpSpPr/>
            <p:nvPr/>
          </p:nvGrpSpPr>
          <p:grpSpPr>
            <a:xfrm>
              <a:off x="278348" y="183194"/>
              <a:ext cx="279653" cy="469962"/>
              <a:chOff x="0" y="0"/>
              <a:chExt cx="279651" cy="469961"/>
            </a:xfrm>
            <a:grpFill/>
          </p:grpSpPr>
          <p:sp>
            <p:nvSpPr>
              <p:cNvPr id="17" name="Shape 2954">
                <a:extLst>
                  <a:ext uri="{FF2B5EF4-FFF2-40B4-BE49-F238E27FC236}">
                    <a16:creationId xmlns:a16="http://schemas.microsoft.com/office/drawing/2014/main" id="{D5580931-3C9A-4EB7-9330-0CF775FBCC1D}"/>
                  </a:ext>
                </a:extLst>
              </p:cNvPr>
              <p:cNvSpPr/>
              <p:nvPr/>
            </p:nvSpPr>
            <p:spPr>
              <a:xfrm>
                <a:off x="0" y="25206"/>
                <a:ext cx="81055" cy="41352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7985" y="21600"/>
                    </a:lnTo>
                    <a:lnTo>
                      <a:pt x="7985" y="1565"/>
                    </a:lnTo>
                    <a:lnTo>
                      <a:pt x="21600" y="1565"/>
                    </a:lnTo>
                  </a:path>
                </a:pathLst>
              </a:custGeom>
              <a:solidFill>
                <a:srgbClr val="413B39"/>
              </a:solidFill>
              <a:ln w="12700" cap="flat">
                <a:noFill/>
                <a:miter lim="400000"/>
              </a:ln>
              <a:effectLst/>
            </p:spPr>
            <p:txBody>
              <a:bodyPr wrap="square" lIns="38100" tIns="38100" rIns="38100" bIns="38100" numCol="1" anchor="ctr">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sp>
            <p:nvSpPr>
              <p:cNvPr id="18" name="Shape 2955">
                <a:extLst>
                  <a:ext uri="{FF2B5EF4-FFF2-40B4-BE49-F238E27FC236}">
                    <a16:creationId xmlns:a16="http://schemas.microsoft.com/office/drawing/2014/main" id="{2D4798F7-DB7B-446F-A18F-EA402391162D}"/>
                  </a:ext>
                </a:extLst>
              </p:cNvPr>
              <p:cNvSpPr/>
              <p:nvPr/>
            </p:nvSpPr>
            <p:spPr>
              <a:xfrm>
                <a:off x="81027" y="0"/>
                <a:ext cx="198625" cy="469962"/>
              </a:xfrm>
              <a:custGeom>
                <a:avLst/>
                <a:gdLst/>
                <a:ahLst/>
                <a:cxnLst>
                  <a:cxn ang="0">
                    <a:pos x="wd2" y="hd2"/>
                  </a:cxn>
                  <a:cxn ang="5400000">
                    <a:pos x="wd2" y="hd2"/>
                  </a:cxn>
                  <a:cxn ang="10800000">
                    <a:pos x="wd2" y="hd2"/>
                  </a:cxn>
                  <a:cxn ang="16200000">
                    <a:pos x="wd2" y="hd2"/>
                  </a:cxn>
                </a:cxnLst>
                <a:rect l="0" t="0" r="r" b="b"/>
                <a:pathLst>
                  <a:path w="21600" h="21600" extrusionOk="0">
                    <a:moveTo>
                      <a:pt x="3974" y="11540"/>
                    </a:moveTo>
                    <a:cubicBezTo>
                      <a:pt x="3247" y="11540"/>
                      <a:pt x="2659" y="11217"/>
                      <a:pt x="2659" y="10817"/>
                    </a:cubicBezTo>
                    <a:cubicBezTo>
                      <a:pt x="2659" y="10418"/>
                      <a:pt x="3247" y="10094"/>
                      <a:pt x="3974" y="10094"/>
                    </a:cubicBezTo>
                    <a:cubicBezTo>
                      <a:pt x="4700" y="10094"/>
                      <a:pt x="5288" y="10418"/>
                      <a:pt x="5288" y="10817"/>
                    </a:cubicBezTo>
                    <a:cubicBezTo>
                      <a:pt x="5288" y="11217"/>
                      <a:pt x="4700" y="11540"/>
                      <a:pt x="3974" y="11540"/>
                    </a:cubicBezTo>
                    <a:close/>
                    <a:moveTo>
                      <a:pt x="0" y="0"/>
                    </a:moveTo>
                    <a:lnTo>
                      <a:pt x="0" y="953"/>
                    </a:lnTo>
                    <a:lnTo>
                      <a:pt x="0" y="2330"/>
                    </a:lnTo>
                    <a:lnTo>
                      <a:pt x="0" y="21600"/>
                    </a:lnTo>
                    <a:lnTo>
                      <a:pt x="21600" y="19959"/>
                    </a:lnTo>
                    <a:lnTo>
                      <a:pt x="21600" y="1645"/>
                    </a:lnTo>
                    <a:cubicBezTo>
                      <a:pt x="21600" y="1645"/>
                      <a:pt x="0" y="0"/>
                      <a:pt x="0" y="0"/>
                    </a:cubicBezTo>
                    <a:close/>
                  </a:path>
                </a:pathLst>
              </a:custGeom>
              <a:solidFill>
                <a:srgbClr val="413B39"/>
              </a:solidFill>
              <a:ln w="12700" cap="flat">
                <a:noFill/>
                <a:miter lim="400000"/>
              </a:ln>
              <a:effectLst/>
            </p:spPr>
            <p:txBody>
              <a:bodyPr wrap="square" lIns="38100" tIns="38100" rIns="38100" bIns="38100" numCol="1" anchor="ctr">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grpSp>
      </p:grpSp>
      <p:grpSp>
        <p:nvGrpSpPr>
          <p:cNvPr id="19" name="Group 2962">
            <a:extLst>
              <a:ext uri="{FF2B5EF4-FFF2-40B4-BE49-F238E27FC236}">
                <a16:creationId xmlns:a16="http://schemas.microsoft.com/office/drawing/2014/main" id="{1E343E07-2ECA-492B-8212-2460E2EE4878}"/>
              </a:ext>
            </a:extLst>
          </p:cNvPr>
          <p:cNvGrpSpPr/>
          <p:nvPr/>
        </p:nvGrpSpPr>
        <p:grpSpPr>
          <a:xfrm>
            <a:off x="4812632" y="2480652"/>
            <a:ext cx="374385" cy="374385"/>
            <a:chOff x="0" y="0"/>
            <a:chExt cx="836349" cy="836349"/>
          </a:xfrm>
          <a:solidFill>
            <a:schemeClr val="bg1">
              <a:lumMod val="85000"/>
            </a:schemeClr>
          </a:solidFill>
        </p:grpSpPr>
        <p:sp>
          <p:nvSpPr>
            <p:cNvPr id="20" name="Shape 2958">
              <a:extLst>
                <a:ext uri="{FF2B5EF4-FFF2-40B4-BE49-F238E27FC236}">
                  <a16:creationId xmlns:a16="http://schemas.microsoft.com/office/drawing/2014/main" id="{C85B522A-0224-4C76-93FE-13BE3D72A6C6}"/>
                </a:ext>
              </a:extLst>
            </p:cNvPr>
            <p:cNvSpPr/>
            <p:nvPr/>
          </p:nvSpPr>
          <p:spPr>
            <a:xfrm>
              <a:off x="-1" y="-1"/>
              <a:ext cx="836351" cy="83635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pFill/>
            <a:ln w="12700" cap="flat">
              <a:noFill/>
              <a:miter lim="400000"/>
            </a:ln>
            <a:effectLst/>
          </p:spPr>
          <p:txBody>
            <a:bodyPr wrap="square" lIns="45719" tIns="45719" rIns="45719" bIns="45719" numCol="1" anchor="t">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grpSp>
          <p:nvGrpSpPr>
            <p:cNvPr id="21" name="Group 2961">
              <a:extLst>
                <a:ext uri="{FF2B5EF4-FFF2-40B4-BE49-F238E27FC236}">
                  <a16:creationId xmlns:a16="http://schemas.microsoft.com/office/drawing/2014/main" id="{822DCA00-886E-40BA-9F40-54A6A4AFD755}"/>
                </a:ext>
              </a:extLst>
            </p:cNvPr>
            <p:cNvGrpSpPr/>
            <p:nvPr/>
          </p:nvGrpSpPr>
          <p:grpSpPr>
            <a:xfrm>
              <a:off x="278348" y="183194"/>
              <a:ext cx="279653" cy="469962"/>
              <a:chOff x="0" y="0"/>
              <a:chExt cx="279651" cy="469961"/>
            </a:xfrm>
            <a:grpFill/>
          </p:grpSpPr>
          <p:sp>
            <p:nvSpPr>
              <p:cNvPr id="22" name="Shape 2959">
                <a:extLst>
                  <a:ext uri="{FF2B5EF4-FFF2-40B4-BE49-F238E27FC236}">
                    <a16:creationId xmlns:a16="http://schemas.microsoft.com/office/drawing/2014/main" id="{333813B3-B56B-46E3-80FC-FB4AC73B705F}"/>
                  </a:ext>
                </a:extLst>
              </p:cNvPr>
              <p:cNvSpPr/>
              <p:nvPr/>
            </p:nvSpPr>
            <p:spPr>
              <a:xfrm>
                <a:off x="0" y="25206"/>
                <a:ext cx="81055" cy="41352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7985" y="21600"/>
                    </a:lnTo>
                    <a:lnTo>
                      <a:pt x="7985" y="1565"/>
                    </a:lnTo>
                    <a:lnTo>
                      <a:pt x="21600" y="1565"/>
                    </a:lnTo>
                  </a:path>
                </a:pathLst>
              </a:custGeom>
              <a:solidFill>
                <a:srgbClr val="413B39"/>
              </a:solidFill>
              <a:ln w="12700" cap="flat">
                <a:noFill/>
                <a:miter lim="400000"/>
              </a:ln>
              <a:effectLst/>
            </p:spPr>
            <p:txBody>
              <a:bodyPr wrap="square" lIns="38100" tIns="38100" rIns="38100" bIns="38100" numCol="1" anchor="ctr">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sp>
            <p:nvSpPr>
              <p:cNvPr id="23" name="Shape 2960">
                <a:extLst>
                  <a:ext uri="{FF2B5EF4-FFF2-40B4-BE49-F238E27FC236}">
                    <a16:creationId xmlns:a16="http://schemas.microsoft.com/office/drawing/2014/main" id="{72E26BA6-7571-4C39-B959-0A0CC3C7ABC3}"/>
                  </a:ext>
                </a:extLst>
              </p:cNvPr>
              <p:cNvSpPr/>
              <p:nvPr/>
            </p:nvSpPr>
            <p:spPr>
              <a:xfrm>
                <a:off x="81027" y="0"/>
                <a:ext cx="198625" cy="469962"/>
              </a:xfrm>
              <a:custGeom>
                <a:avLst/>
                <a:gdLst/>
                <a:ahLst/>
                <a:cxnLst>
                  <a:cxn ang="0">
                    <a:pos x="wd2" y="hd2"/>
                  </a:cxn>
                  <a:cxn ang="5400000">
                    <a:pos x="wd2" y="hd2"/>
                  </a:cxn>
                  <a:cxn ang="10800000">
                    <a:pos x="wd2" y="hd2"/>
                  </a:cxn>
                  <a:cxn ang="16200000">
                    <a:pos x="wd2" y="hd2"/>
                  </a:cxn>
                </a:cxnLst>
                <a:rect l="0" t="0" r="r" b="b"/>
                <a:pathLst>
                  <a:path w="21600" h="21600" extrusionOk="0">
                    <a:moveTo>
                      <a:pt x="3974" y="11540"/>
                    </a:moveTo>
                    <a:cubicBezTo>
                      <a:pt x="3247" y="11540"/>
                      <a:pt x="2659" y="11217"/>
                      <a:pt x="2659" y="10817"/>
                    </a:cubicBezTo>
                    <a:cubicBezTo>
                      <a:pt x="2659" y="10418"/>
                      <a:pt x="3247" y="10094"/>
                      <a:pt x="3974" y="10094"/>
                    </a:cubicBezTo>
                    <a:cubicBezTo>
                      <a:pt x="4700" y="10094"/>
                      <a:pt x="5288" y="10418"/>
                      <a:pt x="5288" y="10817"/>
                    </a:cubicBezTo>
                    <a:cubicBezTo>
                      <a:pt x="5288" y="11217"/>
                      <a:pt x="4700" y="11540"/>
                      <a:pt x="3974" y="11540"/>
                    </a:cubicBezTo>
                    <a:close/>
                    <a:moveTo>
                      <a:pt x="0" y="0"/>
                    </a:moveTo>
                    <a:lnTo>
                      <a:pt x="0" y="953"/>
                    </a:lnTo>
                    <a:lnTo>
                      <a:pt x="0" y="2330"/>
                    </a:lnTo>
                    <a:lnTo>
                      <a:pt x="0" y="21600"/>
                    </a:lnTo>
                    <a:lnTo>
                      <a:pt x="21600" y="19959"/>
                    </a:lnTo>
                    <a:lnTo>
                      <a:pt x="21600" y="1645"/>
                    </a:lnTo>
                    <a:cubicBezTo>
                      <a:pt x="21600" y="1645"/>
                      <a:pt x="0" y="0"/>
                      <a:pt x="0" y="0"/>
                    </a:cubicBezTo>
                    <a:close/>
                  </a:path>
                </a:pathLst>
              </a:custGeom>
              <a:solidFill>
                <a:srgbClr val="413B39"/>
              </a:solidFill>
              <a:ln w="12700" cap="flat">
                <a:noFill/>
                <a:miter lim="400000"/>
              </a:ln>
              <a:effectLst/>
            </p:spPr>
            <p:txBody>
              <a:bodyPr wrap="square" lIns="38100" tIns="38100" rIns="38100" bIns="38100" numCol="1" anchor="ctr">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grpSp>
      </p:grpSp>
      <p:grpSp>
        <p:nvGrpSpPr>
          <p:cNvPr id="24" name="Group 2967">
            <a:extLst>
              <a:ext uri="{FF2B5EF4-FFF2-40B4-BE49-F238E27FC236}">
                <a16:creationId xmlns:a16="http://schemas.microsoft.com/office/drawing/2014/main" id="{6932C32E-13AF-4052-B740-FDD086542214}"/>
              </a:ext>
            </a:extLst>
          </p:cNvPr>
          <p:cNvGrpSpPr/>
          <p:nvPr/>
        </p:nvGrpSpPr>
        <p:grpSpPr>
          <a:xfrm>
            <a:off x="4812632" y="2966794"/>
            <a:ext cx="374385" cy="374385"/>
            <a:chOff x="0" y="0"/>
            <a:chExt cx="836349" cy="836349"/>
          </a:xfrm>
          <a:solidFill>
            <a:schemeClr val="bg1">
              <a:lumMod val="85000"/>
            </a:schemeClr>
          </a:solidFill>
        </p:grpSpPr>
        <p:sp>
          <p:nvSpPr>
            <p:cNvPr id="25" name="Shape 2963">
              <a:extLst>
                <a:ext uri="{FF2B5EF4-FFF2-40B4-BE49-F238E27FC236}">
                  <a16:creationId xmlns:a16="http://schemas.microsoft.com/office/drawing/2014/main" id="{E729B271-43FF-4170-B723-3FA655AD295B}"/>
                </a:ext>
              </a:extLst>
            </p:cNvPr>
            <p:cNvSpPr/>
            <p:nvPr/>
          </p:nvSpPr>
          <p:spPr>
            <a:xfrm>
              <a:off x="-1" y="-1"/>
              <a:ext cx="836351" cy="83635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pFill/>
            <a:ln w="12700" cap="flat">
              <a:noFill/>
              <a:miter lim="400000"/>
            </a:ln>
            <a:effectLst/>
          </p:spPr>
          <p:txBody>
            <a:bodyPr wrap="square" lIns="45719" tIns="45719" rIns="45719" bIns="45719" numCol="1" anchor="t">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grpSp>
          <p:nvGrpSpPr>
            <p:cNvPr id="26" name="Group 2966">
              <a:extLst>
                <a:ext uri="{FF2B5EF4-FFF2-40B4-BE49-F238E27FC236}">
                  <a16:creationId xmlns:a16="http://schemas.microsoft.com/office/drawing/2014/main" id="{928E3AE2-948B-4A42-B602-0834EAB5D495}"/>
                </a:ext>
              </a:extLst>
            </p:cNvPr>
            <p:cNvGrpSpPr/>
            <p:nvPr/>
          </p:nvGrpSpPr>
          <p:grpSpPr>
            <a:xfrm>
              <a:off x="278348" y="183193"/>
              <a:ext cx="279653" cy="469963"/>
              <a:chOff x="0" y="0"/>
              <a:chExt cx="279651" cy="469961"/>
            </a:xfrm>
            <a:grpFill/>
          </p:grpSpPr>
          <p:sp>
            <p:nvSpPr>
              <p:cNvPr id="27" name="Shape 2964">
                <a:extLst>
                  <a:ext uri="{FF2B5EF4-FFF2-40B4-BE49-F238E27FC236}">
                    <a16:creationId xmlns:a16="http://schemas.microsoft.com/office/drawing/2014/main" id="{2395E78D-8DCC-4B95-BAAA-C6A68921BEAC}"/>
                  </a:ext>
                </a:extLst>
              </p:cNvPr>
              <p:cNvSpPr/>
              <p:nvPr/>
            </p:nvSpPr>
            <p:spPr>
              <a:xfrm>
                <a:off x="0" y="25206"/>
                <a:ext cx="81055" cy="41352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7985" y="21600"/>
                    </a:lnTo>
                    <a:lnTo>
                      <a:pt x="7985" y="1565"/>
                    </a:lnTo>
                    <a:lnTo>
                      <a:pt x="21600" y="1565"/>
                    </a:lnTo>
                  </a:path>
                </a:pathLst>
              </a:custGeom>
              <a:solidFill>
                <a:srgbClr val="413B39"/>
              </a:solidFill>
              <a:ln w="12700" cap="flat">
                <a:noFill/>
                <a:miter lim="400000"/>
              </a:ln>
              <a:effectLst/>
            </p:spPr>
            <p:txBody>
              <a:bodyPr wrap="square" lIns="38100" tIns="38100" rIns="38100" bIns="38100" numCol="1" anchor="ctr">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sp>
            <p:nvSpPr>
              <p:cNvPr id="28" name="Shape 2965">
                <a:extLst>
                  <a:ext uri="{FF2B5EF4-FFF2-40B4-BE49-F238E27FC236}">
                    <a16:creationId xmlns:a16="http://schemas.microsoft.com/office/drawing/2014/main" id="{77049FE0-81D1-4985-8F7D-CC079BC16D64}"/>
                  </a:ext>
                </a:extLst>
              </p:cNvPr>
              <p:cNvSpPr/>
              <p:nvPr/>
            </p:nvSpPr>
            <p:spPr>
              <a:xfrm>
                <a:off x="81027" y="0"/>
                <a:ext cx="198625" cy="469962"/>
              </a:xfrm>
              <a:custGeom>
                <a:avLst/>
                <a:gdLst/>
                <a:ahLst/>
                <a:cxnLst>
                  <a:cxn ang="0">
                    <a:pos x="wd2" y="hd2"/>
                  </a:cxn>
                  <a:cxn ang="5400000">
                    <a:pos x="wd2" y="hd2"/>
                  </a:cxn>
                  <a:cxn ang="10800000">
                    <a:pos x="wd2" y="hd2"/>
                  </a:cxn>
                  <a:cxn ang="16200000">
                    <a:pos x="wd2" y="hd2"/>
                  </a:cxn>
                </a:cxnLst>
                <a:rect l="0" t="0" r="r" b="b"/>
                <a:pathLst>
                  <a:path w="21600" h="21600" extrusionOk="0">
                    <a:moveTo>
                      <a:pt x="3974" y="11540"/>
                    </a:moveTo>
                    <a:cubicBezTo>
                      <a:pt x="3247" y="11540"/>
                      <a:pt x="2659" y="11217"/>
                      <a:pt x="2659" y="10817"/>
                    </a:cubicBezTo>
                    <a:cubicBezTo>
                      <a:pt x="2659" y="10418"/>
                      <a:pt x="3247" y="10094"/>
                      <a:pt x="3974" y="10094"/>
                    </a:cubicBezTo>
                    <a:cubicBezTo>
                      <a:pt x="4700" y="10094"/>
                      <a:pt x="5288" y="10418"/>
                      <a:pt x="5288" y="10817"/>
                    </a:cubicBezTo>
                    <a:cubicBezTo>
                      <a:pt x="5288" y="11217"/>
                      <a:pt x="4700" y="11540"/>
                      <a:pt x="3974" y="11540"/>
                    </a:cubicBezTo>
                    <a:close/>
                    <a:moveTo>
                      <a:pt x="0" y="0"/>
                    </a:moveTo>
                    <a:lnTo>
                      <a:pt x="0" y="953"/>
                    </a:lnTo>
                    <a:lnTo>
                      <a:pt x="0" y="2330"/>
                    </a:lnTo>
                    <a:lnTo>
                      <a:pt x="0" y="21600"/>
                    </a:lnTo>
                    <a:lnTo>
                      <a:pt x="21600" y="19959"/>
                    </a:lnTo>
                    <a:lnTo>
                      <a:pt x="21600" y="1645"/>
                    </a:lnTo>
                    <a:cubicBezTo>
                      <a:pt x="21600" y="1645"/>
                      <a:pt x="0" y="0"/>
                      <a:pt x="0" y="0"/>
                    </a:cubicBezTo>
                    <a:close/>
                  </a:path>
                </a:pathLst>
              </a:custGeom>
              <a:solidFill>
                <a:srgbClr val="413B39"/>
              </a:solidFill>
              <a:ln w="12700" cap="flat">
                <a:noFill/>
                <a:miter lim="400000"/>
              </a:ln>
              <a:effectLst/>
            </p:spPr>
            <p:txBody>
              <a:bodyPr wrap="square" lIns="38100" tIns="38100" rIns="38100" bIns="38100" numCol="1" anchor="ctr">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grpSp>
      </p:grpSp>
      <p:grpSp>
        <p:nvGrpSpPr>
          <p:cNvPr id="29" name="Group 2972">
            <a:extLst>
              <a:ext uri="{FF2B5EF4-FFF2-40B4-BE49-F238E27FC236}">
                <a16:creationId xmlns:a16="http://schemas.microsoft.com/office/drawing/2014/main" id="{CA6AE24D-01CE-4F8E-8086-173B6041E380}"/>
              </a:ext>
            </a:extLst>
          </p:cNvPr>
          <p:cNvGrpSpPr/>
          <p:nvPr/>
        </p:nvGrpSpPr>
        <p:grpSpPr>
          <a:xfrm>
            <a:off x="4812632" y="3452935"/>
            <a:ext cx="374385" cy="374385"/>
            <a:chOff x="0" y="0"/>
            <a:chExt cx="836349" cy="836349"/>
          </a:xfrm>
          <a:solidFill>
            <a:schemeClr val="bg1">
              <a:lumMod val="85000"/>
            </a:schemeClr>
          </a:solidFill>
        </p:grpSpPr>
        <p:sp>
          <p:nvSpPr>
            <p:cNvPr id="30" name="Shape 2968">
              <a:extLst>
                <a:ext uri="{FF2B5EF4-FFF2-40B4-BE49-F238E27FC236}">
                  <a16:creationId xmlns:a16="http://schemas.microsoft.com/office/drawing/2014/main" id="{7CD13A9A-994D-428D-A304-30FAA9F8FF27}"/>
                </a:ext>
              </a:extLst>
            </p:cNvPr>
            <p:cNvSpPr/>
            <p:nvPr/>
          </p:nvSpPr>
          <p:spPr>
            <a:xfrm>
              <a:off x="-1" y="-1"/>
              <a:ext cx="836351" cy="83635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pFill/>
            <a:ln w="12700" cap="flat">
              <a:noFill/>
              <a:miter lim="400000"/>
            </a:ln>
            <a:effectLst/>
          </p:spPr>
          <p:txBody>
            <a:bodyPr wrap="square" lIns="45719" tIns="45719" rIns="45719" bIns="45719" numCol="1" anchor="t">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grpSp>
          <p:nvGrpSpPr>
            <p:cNvPr id="31" name="Group 2971">
              <a:extLst>
                <a:ext uri="{FF2B5EF4-FFF2-40B4-BE49-F238E27FC236}">
                  <a16:creationId xmlns:a16="http://schemas.microsoft.com/office/drawing/2014/main" id="{B539FB0A-F970-431D-9AD2-87DA6E962DD8}"/>
                </a:ext>
              </a:extLst>
            </p:cNvPr>
            <p:cNvGrpSpPr/>
            <p:nvPr/>
          </p:nvGrpSpPr>
          <p:grpSpPr>
            <a:xfrm>
              <a:off x="278348" y="183194"/>
              <a:ext cx="279653" cy="469962"/>
              <a:chOff x="0" y="0"/>
              <a:chExt cx="279651" cy="469961"/>
            </a:xfrm>
            <a:grpFill/>
          </p:grpSpPr>
          <p:sp>
            <p:nvSpPr>
              <p:cNvPr id="32" name="Shape 2969">
                <a:extLst>
                  <a:ext uri="{FF2B5EF4-FFF2-40B4-BE49-F238E27FC236}">
                    <a16:creationId xmlns:a16="http://schemas.microsoft.com/office/drawing/2014/main" id="{06966299-F99D-4451-B81D-211404F3BAA1}"/>
                  </a:ext>
                </a:extLst>
              </p:cNvPr>
              <p:cNvSpPr/>
              <p:nvPr/>
            </p:nvSpPr>
            <p:spPr>
              <a:xfrm>
                <a:off x="0" y="25206"/>
                <a:ext cx="81055" cy="41352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7985" y="21600"/>
                    </a:lnTo>
                    <a:lnTo>
                      <a:pt x="7985" y="1565"/>
                    </a:lnTo>
                    <a:lnTo>
                      <a:pt x="21600" y="1565"/>
                    </a:lnTo>
                  </a:path>
                </a:pathLst>
              </a:custGeom>
              <a:solidFill>
                <a:srgbClr val="413B39"/>
              </a:solidFill>
              <a:ln w="12700" cap="flat">
                <a:noFill/>
                <a:miter lim="400000"/>
              </a:ln>
              <a:effectLst/>
            </p:spPr>
            <p:txBody>
              <a:bodyPr wrap="square" lIns="38100" tIns="38100" rIns="38100" bIns="38100" numCol="1" anchor="ctr">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sp>
            <p:nvSpPr>
              <p:cNvPr id="33" name="Shape 2970">
                <a:extLst>
                  <a:ext uri="{FF2B5EF4-FFF2-40B4-BE49-F238E27FC236}">
                    <a16:creationId xmlns:a16="http://schemas.microsoft.com/office/drawing/2014/main" id="{9ACDB644-D88A-44CA-A446-9DDEEC98C796}"/>
                  </a:ext>
                </a:extLst>
              </p:cNvPr>
              <p:cNvSpPr/>
              <p:nvPr/>
            </p:nvSpPr>
            <p:spPr>
              <a:xfrm>
                <a:off x="81027" y="0"/>
                <a:ext cx="198625" cy="469962"/>
              </a:xfrm>
              <a:custGeom>
                <a:avLst/>
                <a:gdLst/>
                <a:ahLst/>
                <a:cxnLst>
                  <a:cxn ang="0">
                    <a:pos x="wd2" y="hd2"/>
                  </a:cxn>
                  <a:cxn ang="5400000">
                    <a:pos x="wd2" y="hd2"/>
                  </a:cxn>
                  <a:cxn ang="10800000">
                    <a:pos x="wd2" y="hd2"/>
                  </a:cxn>
                  <a:cxn ang="16200000">
                    <a:pos x="wd2" y="hd2"/>
                  </a:cxn>
                </a:cxnLst>
                <a:rect l="0" t="0" r="r" b="b"/>
                <a:pathLst>
                  <a:path w="21600" h="21600" extrusionOk="0">
                    <a:moveTo>
                      <a:pt x="3974" y="11540"/>
                    </a:moveTo>
                    <a:cubicBezTo>
                      <a:pt x="3247" y="11540"/>
                      <a:pt x="2659" y="11217"/>
                      <a:pt x="2659" y="10817"/>
                    </a:cubicBezTo>
                    <a:cubicBezTo>
                      <a:pt x="2659" y="10418"/>
                      <a:pt x="3247" y="10094"/>
                      <a:pt x="3974" y="10094"/>
                    </a:cubicBezTo>
                    <a:cubicBezTo>
                      <a:pt x="4700" y="10094"/>
                      <a:pt x="5288" y="10418"/>
                      <a:pt x="5288" y="10817"/>
                    </a:cubicBezTo>
                    <a:cubicBezTo>
                      <a:pt x="5288" y="11217"/>
                      <a:pt x="4700" y="11540"/>
                      <a:pt x="3974" y="11540"/>
                    </a:cubicBezTo>
                    <a:close/>
                    <a:moveTo>
                      <a:pt x="0" y="0"/>
                    </a:moveTo>
                    <a:lnTo>
                      <a:pt x="0" y="953"/>
                    </a:lnTo>
                    <a:lnTo>
                      <a:pt x="0" y="2330"/>
                    </a:lnTo>
                    <a:lnTo>
                      <a:pt x="0" y="21600"/>
                    </a:lnTo>
                    <a:lnTo>
                      <a:pt x="21600" y="19959"/>
                    </a:lnTo>
                    <a:lnTo>
                      <a:pt x="21600" y="1645"/>
                    </a:lnTo>
                    <a:cubicBezTo>
                      <a:pt x="21600" y="1645"/>
                      <a:pt x="0" y="0"/>
                      <a:pt x="0" y="0"/>
                    </a:cubicBezTo>
                    <a:close/>
                  </a:path>
                </a:pathLst>
              </a:custGeom>
              <a:solidFill>
                <a:srgbClr val="413B39"/>
              </a:solidFill>
              <a:ln w="12700" cap="flat">
                <a:noFill/>
                <a:miter lim="400000"/>
              </a:ln>
              <a:effectLst/>
            </p:spPr>
            <p:txBody>
              <a:bodyPr wrap="square" lIns="38100" tIns="38100" rIns="38100" bIns="38100" numCol="1" anchor="ctr">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grpSp>
      </p:grpSp>
      <p:grpSp>
        <p:nvGrpSpPr>
          <p:cNvPr id="34" name="Group 2977">
            <a:extLst>
              <a:ext uri="{FF2B5EF4-FFF2-40B4-BE49-F238E27FC236}">
                <a16:creationId xmlns:a16="http://schemas.microsoft.com/office/drawing/2014/main" id="{30D5E2B6-D287-4950-A364-94B3B7971EEF}"/>
              </a:ext>
            </a:extLst>
          </p:cNvPr>
          <p:cNvGrpSpPr/>
          <p:nvPr/>
        </p:nvGrpSpPr>
        <p:grpSpPr>
          <a:xfrm>
            <a:off x="4812632" y="3939076"/>
            <a:ext cx="374385" cy="374385"/>
            <a:chOff x="0" y="0"/>
            <a:chExt cx="836349" cy="836349"/>
          </a:xfrm>
          <a:solidFill>
            <a:schemeClr val="bg1">
              <a:lumMod val="85000"/>
            </a:schemeClr>
          </a:solidFill>
        </p:grpSpPr>
        <p:sp>
          <p:nvSpPr>
            <p:cNvPr id="35" name="Shape 2973">
              <a:extLst>
                <a:ext uri="{FF2B5EF4-FFF2-40B4-BE49-F238E27FC236}">
                  <a16:creationId xmlns:a16="http://schemas.microsoft.com/office/drawing/2014/main" id="{783609E4-4517-4C0E-ACBF-B908E285F774}"/>
                </a:ext>
              </a:extLst>
            </p:cNvPr>
            <p:cNvSpPr/>
            <p:nvPr/>
          </p:nvSpPr>
          <p:spPr>
            <a:xfrm>
              <a:off x="-1" y="-1"/>
              <a:ext cx="836351" cy="83635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pFill/>
            <a:ln w="12700" cap="flat">
              <a:noFill/>
              <a:miter lim="400000"/>
            </a:ln>
            <a:effectLst/>
          </p:spPr>
          <p:txBody>
            <a:bodyPr wrap="square" lIns="45719" tIns="45719" rIns="45719" bIns="45719" numCol="1" anchor="t">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grpSp>
          <p:nvGrpSpPr>
            <p:cNvPr id="36" name="Group 2976">
              <a:extLst>
                <a:ext uri="{FF2B5EF4-FFF2-40B4-BE49-F238E27FC236}">
                  <a16:creationId xmlns:a16="http://schemas.microsoft.com/office/drawing/2014/main" id="{DF8E63BF-3F5C-4625-8172-8290F9DFABE7}"/>
                </a:ext>
              </a:extLst>
            </p:cNvPr>
            <p:cNvGrpSpPr/>
            <p:nvPr/>
          </p:nvGrpSpPr>
          <p:grpSpPr>
            <a:xfrm>
              <a:off x="278348" y="183193"/>
              <a:ext cx="279653" cy="469963"/>
              <a:chOff x="0" y="0"/>
              <a:chExt cx="279651" cy="469961"/>
            </a:xfrm>
            <a:grpFill/>
          </p:grpSpPr>
          <p:sp>
            <p:nvSpPr>
              <p:cNvPr id="37" name="Shape 2974">
                <a:extLst>
                  <a:ext uri="{FF2B5EF4-FFF2-40B4-BE49-F238E27FC236}">
                    <a16:creationId xmlns:a16="http://schemas.microsoft.com/office/drawing/2014/main" id="{192FB23B-16DA-4835-B0C4-FA842DFE603F}"/>
                  </a:ext>
                </a:extLst>
              </p:cNvPr>
              <p:cNvSpPr/>
              <p:nvPr/>
            </p:nvSpPr>
            <p:spPr>
              <a:xfrm>
                <a:off x="0" y="25206"/>
                <a:ext cx="81055" cy="41352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7985" y="21600"/>
                    </a:lnTo>
                    <a:lnTo>
                      <a:pt x="7985" y="1565"/>
                    </a:lnTo>
                    <a:lnTo>
                      <a:pt x="21600" y="1565"/>
                    </a:lnTo>
                  </a:path>
                </a:pathLst>
              </a:custGeom>
              <a:solidFill>
                <a:srgbClr val="413B39"/>
              </a:solidFill>
              <a:ln w="12700" cap="flat">
                <a:noFill/>
                <a:miter lim="400000"/>
              </a:ln>
              <a:effectLst/>
            </p:spPr>
            <p:txBody>
              <a:bodyPr wrap="square" lIns="38100" tIns="38100" rIns="38100" bIns="38100" numCol="1" anchor="ctr">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sp>
            <p:nvSpPr>
              <p:cNvPr id="38" name="Shape 2975">
                <a:extLst>
                  <a:ext uri="{FF2B5EF4-FFF2-40B4-BE49-F238E27FC236}">
                    <a16:creationId xmlns:a16="http://schemas.microsoft.com/office/drawing/2014/main" id="{A108953D-5462-454D-B24D-6F4684B36B1F}"/>
                  </a:ext>
                </a:extLst>
              </p:cNvPr>
              <p:cNvSpPr/>
              <p:nvPr/>
            </p:nvSpPr>
            <p:spPr>
              <a:xfrm>
                <a:off x="81027" y="0"/>
                <a:ext cx="198625" cy="469962"/>
              </a:xfrm>
              <a:custGeom>
                <a:avLst/>
                <a:gdLst/>
                <a:ahLst/>
                <a:cxnLst>
                  <a:cxn ang="0">
                    <a:pos x="wd2" y="hd2"/>
                  </a:cxn>
                  <a:cxn ang="5400000">
                    <a:pos x="wd2" y="hd2"/>
                  </a:cxn>
                  <a:cxn ang="10800000">
                    <a:pos x="wd2" y="hd2"/>
                  </a:cxn>
                  <a:cxn ang="16200000">
                    <a:pos x="wd2" y="hd2"/>
                  </a:cxn>
                </a:cxnLst>
                <a:rect l="0" t="0" r="r" b="b"/>
                <a:pathLst>
                  <a:path w="21600" h="21600" extrusionOk="0">
                    <a:moveTo>
                      <a:pt x="3974" y="11540"/>
                    </a:moveTo>
                    <a:cubicBezTo>
                      <a:pt x="3247" y="11540"/>
                      <a:pt x="2659" y="11217"/>
                      <a:pt x="2659" y="10817"/>
                    </a:cubicBezTo>
                    <a:cubicBezTo>
                      <a:pt x="2659" y="10418"/>
                      <a:pt x="3247" y="10094"/>
                      <a:pt x="3974" y="10094"/>
                    </a:cubicBezTo>
                    <a:cubicBezTo>
                      <a:pt x="4700" y="10094"/>
                      <a:pt x="5288" y="10418"/>
                      <a:pt x="5288" y="10817"/>
                    </a:cubicBezTo>
                    <a:cubicBezTo>
                      <a:pt x="5288" y="11217"/>
                      <a:pt x="4700" y="11540"/>
                      <a:pt x="3974" y="11540"/>
                    </a:cubicBezTo>
                    <a:close/>
                    <a:moveTo>
                      <a:pt x="0" y="0"/>
                    </a:moveTo>
                    <a:lnTo>
                      <a:pt x="0" y="953"/>
                    </a:lnTo>
                    <a:lnTo>
                      <a:pt x="0" y="2330"/>
                    </a:lnTo>
                    <a:lnTo>
                      <a:pt x="0" y="21600"/>
                    </a:lnTo>
                    <a:lnTo>
                      <a:pt x="21600" y="19959"/>
                    </a:lnTo>
                    <a:lnTo>
                      <a:pt x="21600" y="1645"/>
                    </a:lnTo>
                    <a:cubicBezTo>
                      <a:pt x="21600" y="1645"/>
                      <a:pt x="0" y="0"/>
                      <a:pt x="0" y="0"/>
                    </a:cubicBezTo>
                    <a:close/>
                  </a:path>
                </a:pathLst>
              </a:custGeom>
              <a:solidFill>
                <a:srgbClr val="413B39"/>
              </a:solidFill>
              <a:ln w="12700" cap="flat">
                <a:noFill/>
                <a:miter lim="400000"/>
              </a:ln>
              <a:effectLst/>
            </p:spPr>
            <p:txBody>
              <a:bodyPr wrap="square" lIns="38100" tIns="38100" rIns="38100" bIns="38100" numCol="1" anchor="ctr">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grpSp>
      </p:grpSp>
      <p:grpSp>
        <p:nvGrpSpPr>
          <p:cNvPr id="39" name="Group 2982">
            <a:extLst>
              <a:ext uri="{FF2B5EF4-FFF2-40B4-BE49-F238E27FC236}">
                <a16:creationId xmlns:a16="http://schemas.microsoft.com/office/drawing/2014/main" id="{4EA097C1-F980-474E-A6FC-29DAA0038019}"/>
              </a:ext>
            </a:extLst>
          </p:cNvPr>
          <p:cNvGrpSpPr/>
          <p:nvPr/>
        </p:nvGrpSpPr>
        <p:grpSpPr>
          <a:xfrm>
            <a:off x="4812632" y="4425218"/>
            <a:ext cx="374385" cy="374385"/>
            <a:chOff x="0" y="0"/>
            <a:chExt cx="836349" cy="836349"/>
          </a:xfrm>
          <a:solidFill>
            <a:schemeClr val="bg1">
              <a:lumMod val="85000"/>
            </a:schemeClr>
          </a:solidFill>
        </p:grpSpPr>
        <p:sp>
          <p:nvSpPr>
            <p:cNvPr id="40" name="Shape 2978">
              <a:extLst>
                <a:ext uri="{FF2B5EF4-FFF2-40B4-BE49-F238E27FC236}">
                  <a16:creationId xmlns:a16="http://schemas.microsoft.com/office/drawing/2014/main" id="{7D8630F8-FB75-4F45-A062-64B4E47D3BA3}"/>
                </a:ext>
              </a:extLst>
            </p:cNvPr>
            <p:cNvSpPr/>
            <p:nvPr/>
          </p:nvSpPr>
          <p:spPr>
            <a:xfrm>
              <a:off x="-1" y="-1"/>
              <a:ext cx="836351" cy="83635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pFill/>
            <a:ln w="12700" cap="flat">
              <a:noFill/>
              <a:miter lim="400000"/>
            </a:ln>
            <a:effectLst/>
          </p:spPr>
          <p:txBody>
            <a:bodyPr wrap="square" lIns="45719" tIns="45719" rIns="45719" bIns="45719" numCol="1" anchor="t">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grpSp>
          <p:nvGrpSpPr>
            <p:cNvPr id="41" name="Group 2981">
              <a:extLst>
                <a:ext uri="{FF2B5EF4-FFF2-40B4-BE49-F238E27FC236}">
                  <a16:creationId xmlns:a16="http://schemas.microsoft.com/office/drawing/2014/main" id="{78C92149-B7E8-4F45-AE56-53C9850C7BC4}"/>
                </a:ext>
              </a:extLst>
            </p:cNvPr>
            <p:cNvGrpSpPr/>
            <p:nvPr/>
          </p:nvGrpSpPr>
          <p:grpSpPr>
            <a:xfrm>
              <a:off x="278348" y="183193"/>
              <a:ext cx="279653" cy="469963"/>
              <a:chOff x="0" y="0"/>
              <a:chExt cx="279651" cy="469961"/>
            </a:xfrm>
            <a:grpFill/>
          </p:grpSpPr>
          <p:sp>
            <p:nvSpPr>
              <p:cNvPr id="42" name="Shape 2979">
                <a:extLst>
                  <a:ext uri="{FF2B5EF4-FFF2-40B4-BE49-F238E27FC236}">
                    <a16:creationId xmlns:a16="http://schemas.microsoft.com/office/drawing/2014/main" id="{C6B6905A-9C26-4709-ACDA-1ECFA74B0F6C}"/>
                  </a:ext>
                </a:extLst>
              </p:cNvPr>
              <p:cNvSpPr/>
              <p:nvPr/>
            </p:nvSpPr>
            <p:spPr>
              <a:xfrm>
                <a:off x="0" y="25206"/>
                <a:ext cx="81055" cy="41352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7985" y="21600"/>
                    </a:lnTo>
                    <a:lnTo>
                      <a:pt x="7985" y="1565"/>
                    </a:lnTo>
                    <a:lnTo>
                      <a:pt x="21600" y="1565"/>
                    </a:lnTo>
                  </a:path>
                </a:pathLst>
              </a:custGeom>
              <a:solidFill>
                <a:srgbClr val="413B39"/>
              </a:solidFill>
              <a:ln w="12700" cap="flat">
                <a:noFill/>
                <a:miter lim="400000"/>
              </a:ln>
              <a:effectLst/>
            </p:spPr>
            <p:txBody>
              <a:bodyPr wrap="square" lIns="38100" tIns="38100" rIns="38100" bIns="38100" numCol="1" anchor="ctr">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sp>
            <p:nvSpPr>
              <p:cNvPr id="43" name="Shape 2980">
                <a:extLst>
                  <a:ext uri="{FF2B5EF4-FFF2-40B4-BE49-F238E27FC236}">
                    <a16:creationId xmlns:a16="http://schemas.microsoft.com/office/drawing/2014/main" id="{B5E74F17-52D8-49C7-965D-885F214CE989}"/>
                  </a:ext>
                </a:extLst>
              </p:cNvPr>
              <p:cNvSpPr/>
              <p:nvPr/>
            </p:nvSpPr>
            <p:spPr>
              <a:xfrm>
                <a:off x="81027" y="0"/>
                <a:ext cx="198625" cy="469962"/>
              </a:xfrm>
              <a:custGeom>
                <a:avLst/>
                <a:gdLst/>
                <a:ahLst/>
                <a:cxnLst>
                  <a:cxn ang="0">
                    <a:pos x="wd2" y="hd2"/>
                  </a:cxn>
                  <a:cxn ang="5400000">
                    <a:pos x="wd2" y="hd2"/>
                  </a:cxn>
                  <a:cxn ang="10800000">
                    <a:pos x="wd2" y="hd2"/>
                  </a:cxn>
                  <a:cxn ang="16200000">
                    <a:pos x="wd2" y="hd2"/>
                  </a:cxn>
                </a:cxnLst>
                <a:rect l="0" t="0" r="r" b="b"/>
                <a:pathLst>
                  <a:path w="21600" h="21600" extrusionOk="0">
                    <a:moveTo>
                      <a:pt x="3974" y="11540"/>
                    </a:moveTo>
                    <a:cubicBezTo>
                      <a:pt x="3247" y="11540"/>
                      <a:pt x="2659" y="11217"/>
                      <a:pt x="2659" y="10817"/>
                    </a:cubicBezTo>
                    <a:cubicBezTo>
                      <a:pt x="2659" y="10418"/>
                      <a:pt x="3247" y="10094"/>
                      <a:pt x="3974" y="10094"/>
                    </a:cubicBezTo>
                    <a:cubicBezTo>
                      <a:pt x="4700" y="10094"/>
                      <a:pt x="5288" y="10418"/>
                      <a:pt x="5288" y="10817"/>
                    </a:cubicBezTo>
                    <a:cubicBezTo>
                      <a:pt x="5288" y="11217"/>
                      <a:pt x="4700" y="11540"/>
                      <a:pt x="3974" y="11540"/>
                    </a:cubicBezTo>
                    <a:close/>
                    <a:moveTo>
                      <a:pt x="0" y="0"/>
                    </a:moveTo>
                    <a:lnTo>
                      <a:pt x="0" y="953"/>
                    </a:lnTo>
                    <a:lnTo>
                      <a:pt x="0" y="2330"/>
                    </a:lnTo>
                    <a:lnTo>
                      <a:pt x="0" y="21600"/>
                    </a:lnTo>
                    <a:lnTo>
                      <a:pt x="21600" y="19959"/>
                    </a:lnTo>
                    <a:lnTo>
                      <a:pt x="21600" y="1645"/>
                    </a:lnTo>
                    <a:cubicBezTo>
                      <a:pt x="21600" y="1645"/>
                      <a:pt x="0" y="0"/>
                      <a:pt x="0" y="0"/>
                    </a:cubicBezTo>
                    <a:close/>
                  </a:path>
                </a:pathLst>
              </a:custGeom>
              <a:solidFill>
                <a:srgbClr val="413B39"/>
              </a:solidFill>
              <a:ln w="12700" cap="flat">
                <a:noFill/>
                <a:miter lim="400000"/>
              </a:ln>
              <a:effectLst/>
            </p:spPr>
            <p:txBody>
              <a:bodyPr wrap="square" lIns="38100" tIns="38100" rIns="38100" bIns="38100" numCol="1" anchor="ctr">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grpSp>
      </p:grpSp>
      <p:sp>
        <p:nvSpPr>
          <p:cNvPr id="53" name="Text Placeholder 22">
            <a:extLst>
              <a:ext uri="{FF2B5EF4-FFF2-40B4-BE49-F238E27FC236}">
                <a16:creationId xmlns:a16="http://schemas.microsoft.com/office/drawing/2014/main" id="{E051D8B6-0C02-4ABD-9D1E-02738D1125CB}"/>
              </a:ext>
            </a:extLst>
          </p:cNvPr>
          <p:cNvSpPr txBox="1">
            <a:spLocks/>
          </p:cNvSpPr>
          <p:nvPr/>
        </p:nvSpPr>
        <p:spPr>
          <a:xfrm>
            <a:off x="5347890" y="2074453"/>
            <a:ext cx="5580914" cy="32359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400" dirty="0">
                <a:solidFill>
                  <a:schemeClr val="bg1">
                    <a:lumMod val="50000"/>
                  </a:schemeClr>
                </a:solidFill>
                <a:latin typeface="微软雅黑 Light" panose="020B0502040204020203" pitchFamily="34" charset="-122"/>
                <a:ea typeface="微软雅黑 Light" panose="020B0502040204020203" pitchFamily="34" charset="-122"/>
              </a:rPr>
              <a:t>前端通过</a:t>
            </a:r>
            <a:r>
              <a:rPr lang="en-US" altLang="zh-CN" sz="1400" dirty="0">
                <a:solidFill>
                  <a:schemeClr val="bg1">
                    <a:lumMod val="50000"/>
                  </a:schemeClr>
                </a:solidFill>
                <a:latin typeface="微软雅黑 Light" panose="020B0502040204020203" pitchFamily="34" charset="-122"/>
                <a:ea typeface="微软雅黑 Light" panose="020B0502040204020203" pitchFamily="34" charset="-122"/>
              </a:rPr>
              <a:t>ajax, HTTP, TCP/IP</a:t>
            </a:r>
            <a:r>
              <a:rPr lang="zh-CN" altLang="en-US" sz="1400" dirty="0">
                <a:solidFill>
                  <a:schemeClr val="bg1">
                    <a:lumMod val="50000"/>
                  </a:schemeClr>
                </a:solidFill>
                <a:latin typeface="微软雅黑 Light" panose="020B0502040204020203" pitchFamily="34" charset="-122"/>
                <a:ea typeface="微软雅黑 Light" panose="020B0502040204020203" pitchFamily="34" charset="-122"/>
              </a:rPr>
              <a:t>实现网络通信，数据传输</a:t>
            </a:r>
          </a:p>
        </p:txBody>
      </p:sp>
      <p:sp>
        <p:nvSpPr>
          <p:cNvPr id="54" name="Text Placeholder 22">
            <a:extLst>
              <a:ext uri="{FF2B5EF4-FFF2-40B4-BE49-F238E27FC236}">
                <a16:creationId xmlns:a16="http://schemas.microsoft.com/office/drawing/2014/main" id="{DF2B3407-78C9-4D77-B978-E6B66DA2B530}"/>
              </a:ext>
            </a:extLst>
          </p:cNvPr>
          <p:cNvSpPr txBox="1">
            <a:spLocks/>
          </p:cNvSpPr>
          <p:nvPr/>
        </p:nvSpPr>
        <p:spPr>
          <a:xfrm>
            <a:off x="5347890" y="2502917"/>
            <a:ext cx="5580914" cy="32359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400" dirty="0">
                <a:solidFill>
                  <a:schemeClr val="bg1">
                    <a:lumMod val="50000"/>
                  </a:schemeClr>
                </a:solidFill>
                <a:latin typeface="微软雅黑 Light" panose="020B0502040204020203" pitchFamily="34" charset="-122"/>
                <a:ea typeface="微软雅黑 Light" panose="020B0502040204020203" pitchFamily="34" charset="-122"/>
              </a:rPr>
              <a:t>访问过程先经过</a:t>
            </a:r>
            <a:r>
              <a:rPr lang="en-US" altLang="zh-CN" sz="1400" dirty="0">
                <a:solidFill>
                  <a:schemeClr val="bg1">
                    <a:lumMod val="50000"/>
                  </a:schemeClr>
                </a:solidFill>
                <a:latin typeface="微软雅黑 Light" panose="020B0502040204020203" pitchFamily="34" charset="-122"/>
                <a:ea typeface="微软雅黑 Light" panose="020B0502040204020203" pitchFamily="34" charset="-122"/>
              </a:rPr>
              <a:t>spring cloud gateway</a:t>
            </a:r>
            <a:r>
              <a:rPr lang="zh-CN" altLang="en-US" sz="1400" dirty="0">
                <a:solidFill>
                  <a:schemeClr val="bg1">
                    <a:lumMod val="50000"/>
                  </a:schemeClr>
                </a:solidFill>
                <a:latin typeface="微软雅黑 Light" panose="020B0502040204020203" pitchFamily="34" charset="-122"/>
                <a:ea typeface="微软雅黑 Light" panose="020B0502040204020203" pitchFamily="34" charset="-122"/>
              </a:rPr>
              <a:t>，由网关分配服务器</a:t>
            </a:r>
          </a:p>
        </p:txBody>
      </p:sp>
      <p:sp>
        <p:nvSpPr>
          <p:cNvPr id="55" name="Text Placeholder 22">
            <a:extLst>
              <a:ext uri="{FF2B5EF4-FFF2-40B4-BE49-F238E27FC236}">
                <a16:creationId xmlns:a16="http://schemas.microsoft.com/office/drawing/2014/main" id="{8F437E78-8125-44B0-A793-01501C9D16D5}"/>
              </a:ext>
            </a:extLst>
          </p:cNvPr>
          <p:cNvSpPr txBox="1">
            <a:spLocks/>
          </p:cNvSpPr>
          <p:nvPr/>
        </p:nvSpPr>
        <p:spPr>
          <a:xfrm>
            <a:off x="5347889" y="3017581"/>
            <a:ext cx="6472635" cy="32359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400" dirty="0">
                <a:solidFill>
                  <a:schemeClr val="bg1">
                    <a:lumMod val="50000"/>
                  </a:schemeClr>
                </a:solidFill>
                <a:latin typeface="微软雅黑 Light" panose="020B0502040204020203" pitchFamily="34" charset="-122"/>
                <a:ea typeface="微软雅黑 Light" panose="020B0502040204020203" pitchFamily="34" charset="-122"/>
              </a:rPr>
              <a:t>Eureka</a:t>
            </a:r>
            <a:r>
              <a:rPr lang="zh-CN" altLang="en-US" sz="1400" dirty="0">
                <a:solidFill>
                  <a:schemeClr val="bg1">
                    <a:lumMod val="50000"/>
                  </a:schemeClr>
                </a:solidFill>
                <a:latin typeface="微软雅黑 Light" panose="020B0502040204020203" pitchFamily="34" charset="-122"/>
                <a:ea typeface="微软雅黑 Light" panose="020B0502040204020203" pitchFamily="34" charset="-122"/>
              </a:rPr>
              <a:t>注册中心及</a:t>
            </a:r>
            <a:r>
              <a:rPr lang="en-US" altLang="zh-CN" sz="1400" dirty="0">
                <a:solidFill>
                  <a:schemeClr val="bg1">
                    <a:lumMod val="50000"/>
                  </a:schemeClr>
                </a:solidFill>
                <a:latin typeface="微软雅黑 Light" panose="020B0502040204020203" pitchFamily="34" charset="-122"/>
                <a:ea typeface="微软雅黑 Light" panose="020B0502040204020203" pitchFamily="34" charset="-122"/>
              </a:rPr>
              <a:t>spring security</a:t>
            </a:r>
            <a:r>
              <a:rPr lang="zh-CN" altLang="en-US" sz="1400" dirty="0">
                <a:solidFill>
                  <a:schemeClr val="bg1">
                    <a:lumMod val="50000"/>
                  </a:schemeClr>
                </a:solidFill>
                <a:latin typeface="微软雅黑 Light" panose="020B0502040204020203" pitchFamily="34" charset="-122"/>
                <a:ea typeface="微软雅黑 Light" panose="020B0502040204020203" pitchFamily="34" charset="-122"/>
              </a:rPr>
              <a:t>为微服务一部分，负责服务注册，用户认证，权限控制等</a:t>
            </a:r>
          </a:p>
        </p:txBody>
      </p:sp>
      <p:sp>
        <p:nvSpPr>
          <p:cNvPr id="56" name="Text Placeholder 22">
            <a:extLst>
              <a:ext uri="{FF2B5EF4-FFF2-40B4-BE49-F238E27FC236}">
                <a16:creationId xmlns:a16="http://schemas.microsoft.com/office/drawing/2014/main" id="{4348BFCB-8F91-4063-8342-B473BE1BC9CD}"/>
              </a:ext>
            </a:extLst>
          </p:cNvPr>
          <p:cNvSpPr txBox="1">
            <a:spLocks/>
          </p:cNvSpPr>
          <p:nvPr/>
        </p:nvSpPr>
        <p:spPr>
          <a:xfrm>
            <a:off x="5347890" y="3503722"/>
            <a:ext cx="5580914" cy="32359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400" dirty="0">
                <a:solidFill>
                  <a:schemeClr val="bg1">
                    <a:lumMod val="50000"/>
                  </a:schemeClr>
                </a:solidFill>
                <a:latin typeface="微软雅黑 Light" panose="020B0502040204020203" pitchFamily="34" charset="-122"/>
                <a:ea typeface="微软雅黑 Light" panose="020B0502040204020203" pitchFamily="34" charset="-122"/>
              </a:rPr>
              <a:t>Spring boot</a:t>
            </a:r>
            <a:r>
              <a:rPr lang="zh-CN" altLang="en-US" sz="1400" dirty="0">
                <a:solidFill>
                  <a:schemeClr val="bg1">
                    <a:lumMod val="50000"/>
                  </a:schemeClr>
                </a:solidFill>
                <a:latin typeface="微软雅黑 Light" panose="020B0502040204020203" pitchFamily="34" charset="-122"/>
                <a:ea typeface="微软雅黑 Light" panose="020B0502040204020203" pitchFamily="34" charset="-122"/>
              </a:rPr>
              <a:t>为后端基础框架</a:t>
            </a:r>
          </a:p>
        </p:txBody>
      </p:sp>
      <p:sp>
        <p:nvSpPr>
          <p:cNvPr id="57" name="Text Placeholder 22">
            <a:extLst>
              <a:ext uri="{FF2B5EF4-FFF2-40B4-BE49-F238E27FC236}">
                <a16:creationId xmlns:a16="http://schemas.microsoft.com/office/drawing/2014/main" id="{C982EC83-B99A-49DB-A6CC-97E378A1404D}"/>
              </a:ext>
            </a:extLst>
          </p:cNvPr>
          <p:cNvSpPr txBox="1">
            <a:spLocks/>
          </p:cNvSpPr>
          <p:nvPr/>
        </p:nvSpPr>
        <p:spPr>
          <a:xfrm>
            <a:off x="5347890" y="4010049"/>
            <a:ext cx="5580914" cy="32359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400" dirty="0">
                <a:solidFill>
                  <a:schemeClr val="bg1">
                    <a:lumMod val="50000"/>
                  </a:schemeClr>
                </a:solidFill>
                <a:latin typeface="微软雅黑 Light" panose="020B0502040204020203" pitchFamily="34" charset="-122"/>
                <a:ea typeface="微软雅黑 Light" panose="020B0502040204020203" pitchFamily="34" charset="-122"/>
              </a:rPr>
              <a:t>后端通过</a:t>
            </a:r>
            <a:r>
              <a:rPr lang="en-US" altLang="zh-CN" sz="1400" dirty="0">
                <a:solidFill>
                  <a:schemeClr val="bg1">
                    <a:lumMod val="50000"/>
                  </a:schemeClr>
                </a:solidFill>
                <a:latin typeface="微软雅黑 Light" panose="020B0502040204020203" pitchFamily="34" charset="-122"/>
                <a:ea typeface="微软雅黑 Light" panose="020B0502040204020203" pitchFamily="34" charset="-122"/>
              </a:rPr>
              <a:t>Spring data JPA</a:t>
            </a:r>
            <a:r>
              <a:rPr lang="zh-CN" altLang="en-US" sz="1400" dirty="0">
                <a:solidFill>
                  <a:schemeClr val="bg1">
                    <a:lumMod val="50000"/>
                  </a:schemeClr>
                </a:solidFill>
                <a:latin typeface="微软雅黑 Light" panose="020B0502040204020203" pitchFamily="34" charset="-122"/>
                <a:ea typeface="微软雅黑 Light" panose="020B0502040204020203" pitchFamily="34" charset="-122"/>
              </a:rPr>
              <a:t>访问数据层</a:t>
            </a:r>
          </a:p>
        </p:txBody>
      </p:sp>
      <p:sp>
        <p:nvSpPr>
          <p:cNvPr id="58" name="Text Placeholder 22">
            <a:extLst>
              <a:ext uri="{FF2B5EF4-FFF2-40B4-BE49-F238E27FC236}">
                <a16:creationId xmlns:a16="http://schemas.microsoft.com/office/drawing/2014/main" id="{4F3363D3-E695-48C9-8347-5331181FADF9}"/>
              </a:ext>
            </a:extLst>
          </p:cNvPr>
          <p:cNvSpPr txBox="1">
            <a:spLocks/>
          </p:cNvSpPr>
          <p:nvPr/>
        </p:nvSpPr>
        <p:spPr>
          <a:xfrm>
            <a:off x="5347890" y="4545622"/>
            <a:ext cx="5580914" cy="32359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400" dirty="0">
                <a:solidFill>
                  <a:schemeClr val="bg1">
                    <a:lumMod val="50000"/>
                  </a:schemeClr>
                </a:solidFill>
                <a:latin typeface="微软雅黑 Light" panose="020B0502040204020203" pitchFamily="34" charset="-122"/>
                <a:ea typeface="微软雅黑 Light" panose="020B0502040204020203" pitchFamily="34" charset="-122"/>
              </a:rPr>
              <a:t>数据层为</a:t>
            </a:r>
            <a:r>
              <a:rPr lang="en-US" altLang="zh-CN" sz="1400" dirty="0">
                <a:solidFill>
                  <a:schemeClr val="bg1">
                    <a:lumMod val="50000"/>
                  </a:schemeClr>
                </a:solidFill>
                <a:latin typeface="微软雅黑 Light" panose="020B0502040204020203" pitchFamily="34" charset="-122"/>
                <a:ea typeface="微软雅黑 Light" panose="020B0502040204020203" pitchFamily="34" charset="-122"/>
              </a:rPr>
              <a:t>MySQL</a:t>
            </a:r>
            <a:r>
              <a:rPr lang="zh-CN" altLang="en-US" sz="1400" dirty="0">
                <a:solidFill>
                  <a:schemeClr val="bg1">
                    <a:lumMod val="50000"/>
                  </a:schemeClr>
                </a:solidFill>
                <a:latin typeface="微软雅黑 Light" panose="020B0502040204020203" pitchFamily="34" charset="-122"/>
                <a:ea typeface="微软雅黑 Light" panose="020B0502040204020203" pitchFamily="34" charset="-122"/>
              </a:rPr>
              <a:t>和</a:t>
            </a:r>
            <a:r>
              <a:rPr lang="en-US" altLang="zh-CN" sz="1400" dirty="0" err="1">
                <a:solidFill>
                  <a:schemeClr val="bg1">
                    <a:lumMod val="50000"/>
                  </a:schemeClr>
                </a:solidFill>
                <a:latin typeface="微软雅黑 Light" panose="020B0502040204020203" pitchFamily="34" charset="-122"/>
                <a:ea typeface="微软雅黑 Light" panose="020B0502040204020203" pitchFamily="34" charset="-122"/>
              </a:rPr>
              <a:t>Mongodb</a:t>
            </a:r>
            <a:r>
              <a:rPr lang="zh-CN" altLang="en-US" sz="1400" dirty="0">
                <a:solidFill>
                  <a:schemeClr val="bg1">
                    <a:lumMod val="50000"/>
                  </a:schemeClr>
                </a:solidFill>
                <a:latin typeface="微软雅黑 Light" panose="020B0502040204020203" pitchFamily="34" charset="-122"/>
                <a:ea typeface="微软雅黑 Light" panose="020B0502040204020203" pitchFamily="34" charset="-122"/>
              </a:rPr>
              <a:t>，微服务由</a:t>
            </a:r>
            <a:r>
              <a:rPr lang="en-US" altLang="zh-CN" sz="1400" dirty="0">
                <a:solidFill>
                  <a:schemeClr val="bg1">
                    <a:lumMod val="50000"/>
                  </a:schemeClr>
                </a:solidFill>
                <a:latin typeface="微软雅黑 Light" panose="020B0502040204020203" pitchFamily="34" charset="-122"/>
                <a:ea typeface="微软雅黑 Light" panose="020B0502040204020203" pitchFamily="34" charset="-122"/>
              </a:rPr>
              <a:t>ELK</a:t>
            </a:r>
            <a:r>
              <a:rPr lang="zh-CN" altLang="en-US" sz="1400" dirty="0">
                <a:solidFill>
                  <a:schemeClr val="bg1">
                    <a:lumMod val="50000"/>
                  </a:schemeClr>
                </a:solidFill>
                <a:latin typeface="微软雅黑 Light" panose="020B0502040204020203" pitchFamily="34" charset="-122"/>
                <a:ea typeface="微软雅黑 Light" panose="020B0502040204020203" pitchFamily="34" charset="-122"/>
              </a:rPr>
              <a:t>进行日志管理</a:t>
            </a:r>
          </a:p>
        </p:txBody>
      </p:sp>
      <p:sp>
        <p:nvSpPr>
          <p:cNvPr id="52" name="文本框 51"/>
          <p:cNvSpPr txBox="1"/>
          <p:nvPr/>
        </p:nvSpPr>
        <p:spPr>
          <a:xfrm>
            <a:off x="341072" y="470465"/>
            <a:ext cx="2760316" cy="584775"/>
          </a:xfrm>
          <a:prstGeom prst="rect">
            <a:avLst/>
          </a:prstGeom>
          <a:noFill/>
        </p:spPr>
        <p:txBody>
          <a:bodyPr wrap="square" rtlCol="0">
            <a:spAutoFit/>
          </a:bodyPr>
          <a:lstStyle/>
          <a:p>
            <a:pPr algn="ctr"/>
            <a:r>
              <a:rPr lang="zh-CN" altLang="en-US" sz="3200" dirty="0">
                <a:solidFill>
                  <a:srgbClr val="413B39"/>
                </a:solidFill>
                <a:latin typeface="微软雅黑 Light" panose="020B0502040204020203" pitchFamily="34" charset="-122"/>
                <a:ea typeface="微软雅黑 Light" panose="020B0502040204020203" pitchFamily="34" charset="-122"/>
              </a:rPr>
              <a:t>技术</a:t>
            </a:r>
          </a:p>
        </p:txBody>
      </p:sp>
      <p:sp>
        <p:nvSpPr>
          <p:cNvPr id="59" name="任意多边形 58"/>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grpSp>
        <p:nvGrpSpPr>
          <p:cNvPr id="51" name="Group 2982">
            <a:extLst>
              <a:ext uri="{FF2B5EF4-FFF2-40B4-BE49-F238E27FC236}">
                <a16:creationId xmlns:a16="http://schemas.microsoft.com/office/drawing/2014/main" id="{0B40F97F-F3A8-48EA-A4F4-8C6E5E39EFAB}"/>
              </a:ext>
            </a:extLst>
          </p:cNvPr>
          <p:cNvGrpSpPr/>
          <p:nvPr/>
        </p:nvGrpSpPr>
        <p:grpSpPr>
          <a:xfrm>
            <a:off x="4812632" y="4985422"/>
            <a:ext cx="374385" cy="374385"/>
            <a:chOff x="0" y="0"/>
            <a:chExt cx="836349" cy="836349"/>
          </a:xfrm>
          <a:solidFill>
            <a:schemeClr val="bg1">
              <a:lumMod val="85000"/>
            </a:schemeClr>
          </a:solidFill>
        </p:grpSpPr>
        <p:sp>
          <p:nvSpPr>
            <p:cNvPr id="60" name="Shape 2978">
              <a:extLst>
                <a:ext uri="{FF2B5EF4-FFF2-40B4-BE49-F238E27FC236}">
                  <a16:creationId xmlns:a16="http://schemas.microsoft.com/office/drawing/2014/main" id="{1A4AE83F-1F25-4716-8B16-BA3614D4AFB4}"/>
                </a:ext>
              </a:extLst>
            </p:cNvPr>
            <p:cNvSpPr/>
            <p:nvPr/>
          </p:nvSpPr>
          <p:spPr>
            <a:xfrm>
              <a:off x="-1" y="-1"/>
              <a:ext cx="836351" cy="83635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pFill/>
            <a:ln w="12700" cap="flat">
              <a:noFill/>
              <a:miter lim="400000"/>
            </a:ln>
            <a:effectLst/>
          </p:spPr>
          <p:txBody>
            <a:bodyPr wrap="square" lIns="45719" tIns="45719" rIns="45719" bIns="45719" numCol="1" anchor="t">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grpSp>
          <p:nvGrpSpPr>
            <p:cNvPr id="61" name="Group 2981">
              <a:extLst>
                <a:ext uri="{FF2B5EF4-FFF2-40B4-BE49-F238E27FC236}">
                  <a16:creationId xmlns:a16="http://schemas.microsoft.com/office/drawing/2014/main" id="{6918E528-1455-4735-9F5B-3683B711F363}"/>
                </a:ext>
              </a:extLst>
            </p:cNvPr>
            <p:cNvGrpSpPr/>
            <p:nvPr/>
          </p:nvGrpSpPr>
          <p:grpSpPr>
            <a:xfrm>
              <a:off x="278348" y="183193"/>
              <a:ext cx="279653" cy="469963"/>
              <a:chOff x="0" y="0"/>
              <a:chExt cx="279651" cy="469961"/>
            </a:xfrm>
            <a:grpFill/>
          </p:grpSpPr>
          <p:sp>
            <p:nvSpPr>
              <p:cNvPr id="62" name="Shape 2979">
                <a:extLst>
                  <a:ext uri="{FF2B5EF4-FFF2-40B4-BE49-F238E27FC236}">
                    <a16:creationId xmlns:a16="http://schemas.microsoft.com/office/drawing/2014/main" id="{B2DE57E9-C05A-4B09-803B-8649C80BCEE5}"/>
                  </a:ext>
                </a:extLst>
              </p:cNvPr>
              <p:cNvSpPr/>
              <p:nvPr/>
            </p:nvSpPr>
            <p:spPr>
              <a:xfrm>
                <a:off x="0" y="25206"/>
                <a:ext cx="81055" cy="41352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7985" y="21600"/>
                    </a:lnTo>
                    <a:lnTo>
                      <a:pt x="7985" y="1565"/>
                    </a:lnTo>
                    <a:lnTo>
                      <a:pt x="21600" y="1565"/>
                    </a:lnTo>
                  </a:path>
                </a:pathLst>
              </a:custGeom>
              <a:solidFill>
                <a:srgbClr val="413B39"/>
              </a:solidFill>
              <a:ln w="12700" cap="flat">
                <a:noFill/>
                <a:miter lim="400000"/>
              </a:ln>
              <a:effectLst/>
            </p:spPr>
            <p:txBody>
              <a:bodyPr wrap="square" lIns="38100" tIns="38100" rIns="38100" bIns="38100" numCol="1" anchor="ctr">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sp>
            <p:nvSpPr>
              <p:cNvPr id="63" name="Shape 2980">
                <a:extLst>
                  <a:ext uri="{FF2B5EF4-FFF2-40B4-BE49-F238E27FC236}">
                    <a16:creationId xmlns:a16="http://schemas.microsoft.com/office/drawing/2014/main" id="{132CACFD-7E77-40FA-AC9C-5FAE22BCCE36}"/>
                  </a:ext>
                </a:extLst>
              </p:cNvPr>
              <p:cNvSpPr/>
              <p:nvPr/>
            </p:nvSpPr>
            <p:spPr>
              <a:xfrm>
                <a:off x="81027" y="0"/>
                <a:ext cx="198625" cy="469962"/>
              </a:xfrm>
              <a:custGeom>
                <a:avLst/>
                <a:gdLst/>
                <a:ahLst/>
                <a:cxnLst>
                  <a:cxn ang="0">
                    <a:pos x="wd2" y="hd2"/>
                  </a:cxn>
                  <a:cxn ang="5400000">
                    <a:pos x="wd2" y="hd2"/>
                  </a:cxn>
                  <a:cxn ang="10800000">
                    <a:pos x="wd2" y="hd2"/>
                  </a:cxn>
                  <a:cxn ang="16200000">
                    <a:pos x="wd2" y="hd2"/>
                  </a:cxn>
                </a:cxnLst>
                <a:rect l="0" t="0" r="r" b="b"/>
                <a:pathLst>
                  <a:path w="21600" h="21600" extrusionOk="0">
                    <a:moveTo>
                      <a:pt x="3974" y="11540"/>
                    </a:moveTo>
                    <a:cubicBezTo>
                      <a:pt x="3247" y="11540"/>
                      <a:pt x="2659" y="11217"/>
                      <a:pt x="2659" y="10817"/>
                    </a:cubicBezTo>
                    <a:cubicBezTo>
                      <a:pt x="2659" y="10418"/>
                      <a:pt x="3247" y="10094"/>
                      <a:pt x="3974" y="10094"/>
                    </a:cubicBezTo>
                    <a:cubicBezTo>
                      <a:pt x="4700" y="10094"/>
                      <a:pt x="5288" y="10418"/>
                      <a:pt x="5288" y="10817"/>
                    </a:cubicBezTo>
                    <a:cubicBezTo>
                      <a:pt x="5288" y="11217"/>
                      <a:pt x="4700" y="11540"/>
                      <a:pt x="3974" y="11540"/>
                    </a:cubicBezTo>
                    <a:close/>
                    <a:moveTo>
                      <a:pt x="0" y="0"/>
                    </a:moveTo>
                    <a:lnTo>
                      <a:pt x="0" y="953"/>
                    </a:lnTo>
                    <a:lnTo>
                      <a:pt x="0" y="2330"/>
                    </a:lnTo>
                    <a:lnTo>
                      <a:pt x="0" y="21600"/>
                    </a:lnTo>
                    <a:lnTo>
                      <a:pt x="21600" y="19959"/>
                    </a:lnTo>
                    <a:lnTo>
                      <a:pt x="21600" y="1645"/>
                    </a:lnTo>
                    <a:cubicBezTo>
                      <a:pt x="21600" y="1645"/>
                      <a:pt x="0" y="0"/>
                      <a:pt x="0" y="0"/>
                    </a:cubicBezTo>
                    <a:close/>
                  </a:path>
                </a:pathLst>
              </a:custGeom>
              <a:solidFill>
                <a:srgbClr val="413B39"/>
              </a:solidFill>
              <a:ln w="12700" cap="flat">
                <a:noFill/>
                <a:miter lim="400000"/>
              </a:ln>
              <a:effectLst/>
            </p:spPr>
            <p:txBody>
              <a:bodyPr wrap="square" lIns="38100" tIns="38100" rIns="38100" bIns="38100" numCol="1" anchor="ctr">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grpSp>
      </p:grpSp>
      <p:sp>
        <p:nvSpPr>
          <p:cNvPr id="64" name="Text Placeholder 22">
            <a:extLst>
              <a:ext uri="{FF2B5EF4-FFF2-40B4-BE49-F238E27FC236}">
                <a16:creationId xmlns:a16="http://schemas.microsoft.com/office/drawing/2014/main" id="{54A27B85-838B-465E-8AF6-EBFF66DCDCDF}"/>
              </a:ext>
            </a:extLst>
          </p:cNvPr>
          <p:cNvSpPr txBox="1">
            <a:spLocks/>
          </p:cNvSpPr>
          <p:nvPr/>
        </p:nvSpPr>
        <p:spPr>
          <a:xfrm>
            <a:off x="5347890" y="5105826"/>
            <a:ext cx="5580914" cy="32359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400" dirty="0">
                <a:solidFill>
                  <a:schemeClr val="bg1">
                    <a:lumMod val="50000"/>
                  </a:schemeClr>
                </a:solidFill>
                <a:latin typeface="微软雅黑 Light" panose="020B0502040204020203" pitchFamily="34" charset="-122"/>
                <a:ea typeface="微软雅黑 Light" panose="020B0502040204020203" pitchFamily="34" charset="-122"/>
              </a:rPr>
              <a:t>Docker compose</a:t>
            </a:r>
            <a:r>
              <a:rPr lang="zh-CN" altLang="en-US" sz="1400" dirty="0">
                <a:solidFill>
                  <a:schemeClr val="bg1">
                    <a:lumMod val="50000"/>
                  </a:schemeClr>
                </a:solidFill>
                <a:latin typeface="微软雅黑 Light" panose="020B0502040204020203" pitchFamily="34" charset="-122"/>
                <a:ea typeface="微软雅黑 Light" panose="020B0502040204020203" pitchFamily="34" charset="-122"/>
              </a:rPr>
              <a:t>对服务进行打包运行</a:t>
            </a:r>
          </a:p>
        </p:txBody>
      </p:sp>
      <p:grpSp>
        <p:nvGrpSpPr>
          <p:cNvPr id="65" name="Group 2982">
            <a:extLst>
              <a:ext uri="{FF2B5EF4-FFF2-40B4-BE49-F238E27FC236}">
                <a16:creationId xmlns:a16="http://schemas.microsoft.com/office/drawing/2014/main" id="{36462B13-95C0-4794-BEA5-9C9D3848FE1A}"/>
              </a:ext>
            </a:extLst>
          </p:cNvPr>
          <p:cNvGrpSpPr/>
          <p:nvPr/>
        </p:nvGrpSpPr>
        <p:grpSpPr>
          <a:xfrm>
            <a:off x="4812632" y="5476009"/>
            <a:ext cx="374385" cy="374385"/>
            <a:chOff x="0" y="0"/>
            <a:chExt cx="836349" cy="836349"/>
          </a:xfrm>
          <a:solidFill>
            <a:schemeClr val="bg1">
              <a:lumMod val="85000"/>
            </a:schemeClr>
          </a:solidFill>
        </p:grpSpPr>
        <p:sp>
          <p:nvSpPr>
            <p:cNvPr id="66" name="Shape 2978">
              <a:extLst>
                <a:ext uri="{FF2B5EF4-FFF2-40B4-BE49-F238E27FC236}">
                  <a16:creationId xmlns:a16="http://schemas.microsoft.com/office/drawing/2014/main" id="{78908554-D1CE-43BB-AE40-DBBA2B532A59}"/>
                </a:ext>
              </a:extLst>
            </p:cNvPr>
            <p:cNvSpPr/>
            <p:nvPr/>
          </p:nvSpPr>
          <p:spPr>
            <a:xfrm>
              <a:off x="-1" y="-1"/>
              <a:ext cx="836351" cy="83635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pFill/>
            <a:ln w="12700" cap="flat">
              <a:noFill/>
              <a:miter lim="400000"/>
            </a:ln>
            <a:effectLst/>
          </p:spPr>
          <p:txBody>
            <a:bodyPr wrap="square" lIns="45719" tIns="45719" rIns="45719" bIns="45719" numCol="1" anchor="t">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grpSp>
          <p:nvGrpSpPr>
            <p:cNvPr id="67" name="Group 2981">
              <a:extLst>
                <a:ext uri="{FF2B5EF4-FFF2-40B4-BE49-F238E27FC236}">
                  <a16:creationId xmlns:a16="http://schemas.microsoft.com/office/drawing/2014/main" id="{E8F7F6EE-DAE7-45B6-996F-05265F514589}"/>
                </a:ext>
              </a:extLst>
            </p:cNvPr>
            <p:cNvGrpSpPr/>
            <p:nvPr/>
          </p:nvGrpSpPr>
          <p:grpSpPr>
            <a:xfrm>
              <a:off x="278348" y="183193"/>
              <a:ext cx="279653" cy="469963"/>
              <a:chOff x="0" y="0"/>
              <a:chExt cx="279651" cy="469961"/>
            </a:xfrm>
            <a:grpFill/>
          </p:grpSpPr>
          <p:sp>
            <p:nvSpPr>
              <p:cNvPr id="68" name="Shape 2979">
                <a:extLst>
                  <a:ext uri="{FF2B5EF4-FFF2-40B4-BE49-F238E27FC236}">
                    <a16:creationId xmlns:a16="http://schemas.microsoft.com/office/drawing/2014/main" id="{E02D2B0D-731A-40E4-B9CF-27AF7013A6BE}"/>
                  </a:ext>
                </a:extLst>
              </p:cNvPr>
              <p:cNvSpPr/>
              <p:nvPr/>
            </p:nvSpPr>
            <p:spPr>
              <a:xfrm>
                <a:off x="0" y="25206"/>
                <a:ext cx="81055" cy="41352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7985" y="21600"/>
                    </a:lnTo>
                    <a:lnTo>
                      <a:pt x="7985" y="1565"/>
                    </a:lnTo>
                    <a:lnTo>
                      <a:pt x="21600" y="1565"/>
                    </a:lnTo>
                  </a:path>
                </a:pathLst>
              </a:custGeom>
              <a:solidFill>
                <a:srgbClr val="413B39"/>
              </a:solidFill>
              <a:ln w="12700" cap="flat">
                <a:noFill/>
                <a:miter lim="400000"/>
              </a:ln>
              <a:effectLst/>
            </p:spPr>
            <p:txBody>
              <a:bodyPr wrap="square" lIns="38100" tIns="38100" rIns="38100" bIns="38100" numCol="1" anchor="ctr">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sp>
            <p:nvSpPr>
              <p:cNvPr id="69" name="Shape 2980">
                <a:extLst>
                  <a:ext uri="{FF2B5EF4-FFF2-40B4-BE49-F238E27FC236}">
                    <a16:creationId xmlns:a16="http://schemas.microsoft.com/office/drawing/2014/main" id="{78AA52C7-3161-4384-8766-A9CB9FDB0A94}"/>
                  </a:ext>
                </a:extLst>
              </p:cNvPr>
              <p:cNvSpPr/>
              <p:nvPr/>
            </p:nvSpPr>
            <p:spPr>
              <a:xfrm>
                <a:off x="81027" y="0"/>
                <a:ext cx="198625" cy="469962"/>
              </a:xfrm>
              <a:custGeom>
                <a:avLst/>
                <a:gdLst/>
                <a:ahLst/>
                <a:cxnLst>
                  <a:cxn ang="0">
                    <a:pos x="wd2" y="hd2"/>
                  </a:cxn>
                  <a:cxn ang="5400000">
                    <a:pos x="wd2" y="hd2"/>
                  </a:cxn>
                  <a:cxn ang="10800000">
                    <a:pos x="wd2" y="hd2"/>
                  </a:cxn>
                  <a:cxn ang="16200000">
                    <a:pos x="wd2" y="hd2"/>
                  </a:cxn>
                </a:cxnLst>
                <a:rect l="0" t="0" r="r" b="b"/>
                <a:pathLst>
                  <a:path w="21600" h="21600" extrusionOk="0">
                    <a:moveTo>
                      <a:pt x="3974" y="11540"/>
                    </a:moveTo>
                    <a:cubicBezTo>
                      <a:pt x="3247" y="11540"/>
                      <a:pt x="2659" y="11217"/>
                      <a:pt x="2659" y="10817"/>
                    </a:cubicBezTo>
                    <a:cubicBezTo>
                      <a:pt x="2659" y="10418"/>
                      <a:pt x="3247" y="10094"/>
                      <a:pt x="3974" y="10094"/>
                    </a:cubicBezTo>
                    <a:cubicBezTo>
                      <a:pt x="4700" y="10094"/>
                      <a:pt x="5288" y="10418"/>
                      <a:pt x="5288" y="10817"/>
                    </a:cubicBezTo>
                    <a:cubicBezTo>
                      <a:pt x="5288" y="11217"/>
                      <a:pt x="4700" y="11540"/>
                      <a:pt x="3974" y="11540"/>
                    </a:cubicBezTo>
                    <a:close/>
                    <a:moveTo>
                      <a:pt x="0" y="0"/>
                    </a:moveTo>
                    <a:lnTo>
                      <a:pt x="0" y="953"/>
                    </a:lnTo>
                    <a:lnTo>
                      <a:pt x="0" y="2330"/>
                    </a:lnTo>
                    <a:lnTo>
                      <a:pt x="0" y="21600"/>
                    </a:lnTo>
                    <a:lnTo>
                      <a:pt x="21600" y="19959"/>
                    </a:lnTo>
                    <a:lnTo>
                      <a:pt x="21600" y="1645"/>
                    </a:lnTo>
                    <a:cubicBezTo>
                      <a:pt x="21600" y="1645"/>
                      <a:pt x="0" y="0"/>
                      <a:pt x="0" y="0"/>
                    </a:cubicBezTo>
                    <a:close/>
                  </a:path>
                </a:pathLst>
              </a:custGeom>
              <a:solidFill>
                <a:srgbClr val="413B39"/>
              </a:solidFill>
              <a:ln w="12700" cap="flat">
                <a:noFill/>
                <a:miter lim="400000"/>
              </a:ln>
              <a:effectLst/>
            </p:spPr>
            <p:txBody>
              <a:bodyPr wrap="square" lIns="38100" tIns="38100" rIns="38100" bIns="38100" numCol="1" anchor="ctr">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grpSp>
      </p:grpSp>
      <p:sp>
        <p:nvSpPr>
          <p:cNvPr id="70" name="Text Placeholder 22">
            <a:extLst>
              <a:ext uri="{FF2B5EF4-FFF2-40B4-BE49-F238E27FC236}">
                <a16:creationId xmlns:a16="http://schemas.microsoft.com/office/drawing/2014/main" id="{10C353DA-5AFC-468E-ADD2-0CDE7B9C0FCF}"/>
              </a:ext>
            </a:extLst>
          </p:cNvPr>
          <p:cNvSpPr txBox="1">
            <a:spLocks/>
          </p:cNvSpPr>
          <p:nvPr/>
        </p:nvSpPr>
        <p:spPr>
          <a:xfrm>
            <a:off x="5347890" y="5596413"/>
            <a:ext cx="5580914" cy="32359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400" dirty="0">
                <a:solidFill>
                  <a:schemeClr val="bg1">
                    <a:lumMod val="50000"/>
                  </a:schemeClr>
                </a:solidFill>
                <a:latin typeface="微软雅黑 Light" panose="020B0502040204020203" pitchFamily="34" charset="-122"/>
                <a:ea typeface="微软雅黑 Light" panose="020B0502040204020203" pitchFamily="34" charset="-122"/>
              </a:rPr>
              <a:t>服务运行在</a:t>
            </a:r>
            <a:r>
              <a:rPr lang="en-US" altLang="zh-CN" sz="1400" dirty="0" err="1">
                <a:solidFill>
                  <a:schemeClr val="bg1">
                    <a:lumMod val="50000"/>
                  </a:schemeClr>
                </a:solidFill>
                <a:latin typeface="微软雅黑 Light" panose="020B0502040204020203" pitchFamily="34" charset="-122"/>
                <a:ea typeface="微软雅黑 Light" panose="020B0502040204020203" pitchFamily="34" charset="-122"/>
              </a:rPr>
              <a:t>linux</a:t>
            </a:r>
            <a:r>
              <a:rPr lang="en-US" altLang="zh-CN" sz="1400" dirty="0">
                <a:solidFill>
                  <a:schemeClr val="bg1">
                    <a:lumMod val="50000"/>
                  </a:schemeClr>
                </a:solidFill>
                <a:latin typeface="微软雅黑 Light" panose="020B0502040204020203" pitchFamily="34" charset="-122"/>
                <a:ea typeface="微软雅黑 Light" panose="020B0502040204020203" pitchFamily="34" charset="-122"/>
              </a:rPr>
              <a:t>, ubuntu</a:t>
            </a:r>
            <a:r>
              <a:rPr lang="zh-CN" altLang="en-US" sz="1400" dirty="0">
                <a:solidFill>
                  <a:schemeClr val="bg1">
                    <a:lumMod val="50000"/>
                  </a:schemeClr>
                </a:solidFill>
                <a:latin typeface="微软雅黑 Light" panose="020B0502040204020203" pitchFamily="34" charset="-122"/>
                <a:ea typeface="微软雅黑 Light" panose="020B0502040204020203" pitchFamily="34" charset="-122"/>
              </a:rPr>
              <a:t>上</a:t>
            </a:r>
          </a:p>
        </p:txBody>
      </p:sp>
      <p:pic>
        <p:nvPicPr>
          <p:cNvPr id="3" name="图片 2">
            <a:extLst>
              <a:ext uri="{FF2B5EF4-FFF2-40B4-BE49-F238E27FC236}">
                <a16:creationId xmlns:a16="http://schemas.microsoft.com/office/drawing/2014/main" id="{8889BBB9-91CC-4B91-9D7A-2D11623753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435" y="1055240"/>
            <a:ext cx="3743325" cy="5467350"/>
          </a:xfrm>
          <a:prstGeom prst="rect">
            <a:avLst/>
          </a:prstGeom>
        </p:spPr>
      </p:pic>
    </p:spTree>
    <p:extLst>
      <p:ext uri="{BB962C8B-B14F-4D97-AF65-F5344CB8AC3E}">
        <p14:creationId xmlns:p14="http://schemas.microsoft.com/office/powerpoint/2010/main" val="36299693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500" fill="hold"/>
                                        <p:tgtEl>
                                          <p:spTgt spid="14"/>
                                        </p:tgtEl>
                                        <p:attrNameLst>
                                          <p:attrName>ppt_w</p:attrName>
                                        </p:attrNameLst>
                                      </p:cBhvr>
                                      <p:tavLst>
                                        <p:tav tm="0">
                                          <p:val>
                                            <p:fltVal val="0"/>
                                          </p:val>
                                        </p:tav>
                                        <p:tav tm="100000">
                                          <p:val>
                                            <p:strVal val="#ppt_w"/>
                                          </p:val>
                                        </p:tav>
                                      </p:tavLst>
                                    </p:anim>
                                    <p:anim calcmode="lin" valueType="num">
                                      <p:cBhvr>
                                        <p:cTn id="13" dur="500" fill="hold"/>
                                        <p:tgtEl>
                                          <p:spTgt spid="14"/>
                                        </p:tgtEl>
                                        <p:attrNameLst>
                                          <p:attrName>ppt_h</p:attrName>
                                        </p:attrNameLst>
                                      </p:cBhvr>
                                      <p:tavLst>
                                        <p:tav tm="0">
                                          <p:val>
                                            <p:fltVal val="0"/>
                                          </p:val>
                                        </p:tav>
                                        <p:tav tm="100000">
                                          <p:val>
                                            <p:strVal val="#ppt_h"/>
                                          </p:val>
                                        </p:tav>
                                      </p:tavLst>
                                    </p:anim>
                                    <p:animEffect transition="in" filter="fade">
                                      <p:cBhvr>
                                        <p:cTn id="14" dur="500"/>
                                        <p:tgtEl>
                                          <p:spTgt spid="14"/>
                                        </p:tgtEl>
                                      </p:cBhvr>
                                    </p:animEffect>
                                  </p:childTnLst>
                                </p:cTn>
                              </p:par>
                              <p:par>
                                <p:cTn id="15" presetID="53" presetClass="entr" presetSubtype="16"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Effect transition="in" filter="fade">
                                      <p:cBhvr>
                                        <p:cTn id="19" dur="500"/>
                                        <p:tgtEl>
                                          <p:spTgt spid="19"/>
                                        </p:tgtEl>
                                      </p:cBhvr>
                                    </p:animEffect>
                                  </p:childTnLst>
                                </p:cTn>
                              </p:par>
                              <p:par>
                                <p:cTn id="20" presetID="53" presetClass="entr" presetSubtype="16"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p:cTn id="22" dur="500" fill="hold"/>
                                        <p:tgtEl>
                                          <p:spTgt spid="24"/>
                                        </p:tgtEl>
                                        <p:attrNameLst>
                                          <p:attrName>ppt_w</p:attrName>
                                        </p:attrNameLst>
                                      </p:cBhvr>
                                      <p:tavLst>
                                        <p:tav tm="0">
                                          <p:val>
                                            <p:fltVal val="0"/>
                                          </p:val>
                                        </p:tav>
                                        <p:tav tm="100000">
                                          <p:val>
                                            <p:strVal val="#ppt_w"/>
                                          </p:val>
                                        </p:tav>
                                      </p:tavLst>
                                    </p:anim>
                                    <p:anim calcmode="lin" valueType="num">
                                      <p:cBhvr>
                                        <p:cTn id="23" dur="500" fill="hold"/>
                                        <p:tgtEl>
                                          <p:spTgt spid="24"/>
                                        </p:tgtEl>
                                        <p:attrNameLst>
                                          <p:attrName>ppt_h</p:attrName>
                                        </p:attrNameLst>
                                      </p:cBhvr>
                                      <p:tavLst>
                                        <p:tav tm="0">
                                          <p:val>
                                            <p:fltVal val="0"/>
                                          </p:val>
                                        </p:tav>
                                        <p:tav tm="100000">
                                          <p:val>
                                            <p:strVal val="#ppt_h"/>
                                          </p:val>
                                        </p:tav>
                                      </p:tavLst>
                                    </p:anim>
                                    <p:animEffect transition="in" filter="fade">
                                      <p:cBhvr>
                                        <p:cTn id="24" dur="500"/>
                                        <p:tgtEl>
                                          <p:spTgt spid="24"/>
                                        </p:tgtEl>
                                      </p:cBhvr>
                                    </p:animEffect>
                                  </p:childTnLst>
                                </p:cTn>
                              </p:par>
                              <p:par>
                                <p:cTn id="25" presetID="53" presetClass="entr" presetSubtype="16"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p:cTn id="27" dur="500" fill="hold"/>
                                        <p:tgtEl>
                                          <p:spTgt spid="29"/>
                                        </p:tgtEl>
                                        <p:attrNameLst>
                                          <p:attrName>ppt_w</p:attrName>
                                        </p:attrNameLst>
                                      </p:cBhvr>
                                      <p:tavLst>
                                        <p:tav tm="0">
                                          <p:val>
                                            <p:fltVal val="0"/>
                                          </p:val>
                                        </p:tav>
                                        <p:tav tm="100000">
                                          <p:val>
                                            <p:strVal val="#ppt_w"/>
                                          </p:val>
                                        </p:tav>
                                      </p:tavLst>
                                    </p:anim>
                                    <p:anim calcmode="lin" valueType="num">
                                      <p:cBhvr>
                                        <p:cTn id="28" dur="500" fill="hold"/>
                                        <p:tgtEl>
                                          <p:spTgt spid="29"/>
                                        </p:tgtEl>
                                        <p:attrNameLst>
                                          <p:attrName>ppt_h</p:attrName>
                                        </p:attrNameLst>
                                      </p:cBhvr>
                                      <p:tavLst>
                                        <p:tav tm="0">
                                          <p:val>
                                            <p:fltVal val="0"/>
                                          </p:val>
                                        </p:tav>
                                        <p:tav tm="100000">
                                          <p:val>
                                            <p:strVal val="#ppt_h"/>
                                          </p:val>
                                        </p:tav>
                                      </p:tavLst>
                                    </p:anim>
                                    <p:animEffect transition="in" filter="fade">
                                      <p:cBhvr>
                                        <p:cTn id="29" dur="500"/>
                                        <p:tgtEl>
                                          <p:spTgt spid="29"/>
                                        </p:tgtEl>
                                      </p:cBhvr>
                                    </p:animEffect>
                                  </p:childTnLst>
                                </p:cTn>
                              </p:par>
                              <p:par>
                                <p:cTn id="30" presetID="53" presetClass="entr" presetSubtype="16" fill="hold" nodeType="withEffect">
                                  <p:stCondLst>
                                    <p:cond delay="0"/>
                                  </p:stCondLst>
                                  <p:childTnLst>
                                    <p:set>
                                      <p:cBhvr>
                                        <p:cTn id="31" dur="1" fill="hold">
                                          <p:stCondLst>
                                            <p:cond delay="0"/>
                                          </p:stCondLst>
                                        </p:cTn>
                                        <p:tgtEl>
                                          <p:spTgt spid="34"/>
                                        </p:tgtEl>
                                        <p:attrNameLst>
                                          <p:attrName>style.visibility</p:attrName>
                                        </p:attrNameLst>
                                      </p:cBhvr>
                                      <p:to>
                                        <p:strVal val="visible"/>
                                      </p:to>
                                    </p:set>
                                    <p:anim calcmode="lin" valueType="num">
                                      <p:cBhvr>
                                        <p:cTn id="32" dur="500" fill="hold"/>
                                        <p:tgtEl>
                                          <p:spTgt spid="34"/>
                                        </p:tgtEl>
                                        <p:attrNameLst>
                                          <p:attrName>ppt_w</p:attrName>
                                        </p:attrNameLst>
                                      </p:cBhvr>
                                      <p:tavLst>
                                        <p:tav tm="0">
                                          <p:val>
                                            <p:fltVal val="0"/>
                                          </p:val>
                                        </p:tav>
                                        <p:tav tm="100000">
                                          <p:val>
                                            <p:strVal val="#ppt_w"/>
                                          </p:val>
                                        </p:tav>
                                      </p:tavLst>
                                    </p:anim>
                                    <p:anim calcmode="lin" valueType="num">
                                      <p:cBhvr>
                                        <p:cTn id="33" dur="500" fill="hold"/>
                                        <p:tgtEl>
                                          <p:spTgt spid="34"/>
                                        </p:tgtEl>
                                        <p:attrNameLst>
                                          <p:attrName>ppt_h</p:attrName>
                                        </p:attrNameLst>
                                      </p:cBhvr>
                                      <p:tavLst>
                                        <p:tav tm="0">
                                          <p:val>
                                            <p:fltVal val="0"/>
                                          </p:val>
                                        </p:tav>
                                        <p:tav tm="100000">
                                          <p:val>
                                            <p:strVal val="#ppt_h"/>
                                          </p:val>
                                        </p:tav>
                                      </p:tavLst>
                                    </p:anim>
                                    <p:animEffect transition="in" filter="fade">
                                      <p:cBhvr>
                                        <p:cTn id="34" dur="500"/>
                                        <p:tgtEl>
                                          <p:spTgt spid="34"/>
                                        </p:tgtEl>
                                      </p:cBhvr>
                                    </p:animEffect>
                                  </p:childTnLst>
                                </p:cTn>
                              </p:par>
                              <p:par>
                                <p:cTn id="35" presetID="53" presetClass="entr" presetSubtype="16" fill="hold" nodeType="withEffect">
                                  <p:stCondLst>
                                    <p:cond delay="0"/>
                                  </p:stCondLst>
                                  <p:childTnLst>
                                    <p:set>
                                      <p:cBhvr>
                                        <p:cTn id="36" dur="1" fill="hold">
                                          <p:stCondLst>
                                            <p:cond delay="0"/>
                                          </p:stCondLst>
                                        </p:cTn>
                                        <p:tgtEl>
                                          <p:spTgt spid="39"/>
                                        </p:tgtEl>
                                        <p:attrNameLst>
                                          <p:attrName>style.visibility</p:attrName>
                                        </p:attrNameLst>
                                      </p:cBhvr>
                                      <p:to>
                                        <p:strVal val="visible"/>
                                      </p:to>
                                    </p:set>
                                    <p:anim calcmode="lin" valueType="num">
                                      <p:cBhvr>
                                        <p:cTn id="37" dur="500" fill="hold"/>
                                        <p:tgtEl>
                                          <p:spTgt spid="39"/>
                                        </p:tgtEl>
                                        <p:attrNameLst>
                                          <p:attrName>ppt_w</p:attrName>
                                        </p:attrNameLst>
                                      </p:cBhvr>
                                      <p:tavLst>
                                        <p:tav tm="0">
                                          <p:val>
                                            <p:fltVal val="0"/>
                                          </p:val>
                                        </p:tav>
                                        <p:tav tm="100000">
                                          <p:val>
                                            <p:strVal val="#ppt_w"/>
                                          </p:val>
                                        </p:tav>
                                      </p:tavLst>
                                    </p:anim>
                                    <p:anim calcmode="lin" valueType="num">
                                      <p:cBhvr>
                                        <p:cTn id="38" dur="500" fill="hold"/>
                                        <p:tgtEl>
                                          <p:spTgt spid="39"/>
                                        </p:tgtEl>
                                        <p:attrNameLst>
                                          <p:attrName>ppt_h</p:attrName>
                                        </p:attrNameLst>
                                      </p:cBhvr>
                                      <p:tavLst>
                                        <p:tav tm="0">
                                          <p:val>
                                            <p:fltVal val="0"/>
                                          </p:val>
                                        </p:tav>
                                        <p:tav tm="100000">
                                          <p:val>
                                            <p:strVal val="#ppt_h"/>
                                          </p:val>
                                        </p:tav>
                                      </p:tavLst>
                                    </p:anim>
                                    <p:animEffect transition="in" filter="fade">
                                      <p:cBhvr>
                                        <p:cTn id="39" dur="500"/>
                                        <p:tgtEl>
                                          <p:spTgt spid="3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wipe(left)">
                                      <p:cBhvr>
                                        <p:cTn id="44" dur="500"/>
                                        <p:tgtEl>
                                          <p:spTgt spid="4"/>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53"/>
                                        </p:tgtEl>
                                        <p:attrNameLst>
                                          <p:attrName>style.visibility</p:attrName>
                                        </p:attrNameLst>
                                      </p:cBhvr>
                                      <p:to>
                                        <p:strVal val="visible"/>
                                      </p:to>
                                    </p:set>
                                    <p:animEffect transition="in" filter="wipe(left)">
                                      <p:cBhvr>
                                        <p:cTn id="47" dur="500"/>
                                        <p:tgtEl>
                                          <p:spTgt spid="53"/>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54"/>
                                        </p:tgtEl>
                                        <p:attrNameLst>
                                          <p:attrName>style.visibility</p:attrName>
                                        </p:attrNameLst>
                                      </p:cBhvr>
                                      <p:to>
                                        <p:strVal val="visible"/>
                                      </p:to>
                                    </p:set>
                                    <p:animEffect transition="in" filter="wipe(left)">
                                      <p:cBhvr>
                                        <p:cTn id="50" dur="500"/>
                                        <p:tgtEl>
                                          <p:spTgt spid="54"/>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55"/>
                                        </p:tgtEl>
                                        <p:attrNameLst>
                                          <p:attrName>style.visibility</p:attrName>
                                        </p:attrNameLst>
                                      </p:cBhvr>
                                      <p:to>
                                        <p:strVal val="visible"/>
                                      </p:to>
                                    </p:set>
                                    <p:animEffect transition="in" filter="wipe(left)">
                                      <p:cBhvr>
                                        <p:cTn id="53" dur="500"/>
                                        <p:tgtEl>
                                          <p:spTgt spid="55"/>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56"/>
                                        </p:tgtEl>
                                        <p:attrNameLst>
                                          <p:attrName>style.visibility</p:attrName>
                                        </p:attrNameLst>
                                      </p:cBhvr>
                                      <p:to>
                                        <p:strVal val="visible"/>
                                      </p:to>
                                    </p:set>
                                    <p:animEffect transition="in" filter="wipe(left)">
                                      <p:cBhvr>
                                        <p:cTn id="56" dur="500"/>
                                        <p:tgtEl>
                                          <p:spTgt spid="56"/>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57"/>
                                        </p:tgtEl>
                                        <p:attrNameLst>
                                          <p:attrName>style.visibility</p:attrName>
                                        </p:attrNameLst>
                                      </p:cBhvr>
                                      <p:to>
                                        <p:strVal val="visible"/>
                                      </p:to>
                                    </p:set>
                                    <p:animEffect transition="in" filter="wipe(left)">
                                      <p:cBhvr>
                                        <p:cTn id="59" dur="500"/>
                                        <p:tgtEl>
                                          <p:spTgt spid="57"/>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58"/>
                                        </p:tgtEl>
                                        <p:attrNameLst>
                                          <p:attrName>style.visibility</p:attrName>
                                        </p:attrNameLst>
                                      </p:cBhvr>
                                      <p:to>
                                        <p:strVal val="visible"/>
                                      </p:to>
                                    </p:set>
                                    <p:animEffect transition="in" filter="wipe(left)">
                                      <p:cBhvr>
                                        <p:cTn id="62" dur="500"/>
                                        <p:tgtEl>
                                          <p:spTgt spid="58"/>
                                        </p:tgtEl>
                                      </p:cBhvr>
                                    </p:animEffect>
                                  </p:childTnLst>
                                </p:cTn>
                              </p:par>
                              <p:par>
                                <p:cTn id="63" presetID="53" presetClass="entr" presetSubtype="16" fill="hold" nodeType="withEffect">
                                  <p:stCondLst>
                                    <p:cond delay="0"/>
                                  </p:stCondLst>
                                  <p:childTnLst>
                                    <p:set>
                                      <p:cBhvr>
                                        <p:cTn id="64" dur="1" fill="hold">
                                          <p:stCondLst>
                                            <p:cond delay="0"/>
                                          </p:stCondLst>
                                        </p:cTn>
                                        <p:tgtEl>
                                          <p:spTgt spid="51"/>
                                        </p:tgtEl>
                                        <p:attrNameLst>
                                          <p:attrName>style.visibility</p:attrName>
                                        </p:attrNameLst>
                                      </p:cBhvr>
                                      <p:to>
                                        <p:strVal val="visible"/>
                                      </p:to>
                                    </p:set>
                                    <p:anim calcmode="lin" valueType="num">
                                      <p:cBhvr>
                                        <p:cTn id="65" dur="500" fill="hold"/>
                                        <p:tgtEl>
                                          <p:spTgt spid="51"/>
                                        </p:tgtEl>
                                        <p:attrNameLst>
                                          <p:attrName>ppt_w</p:attrName>
                                        </p:attrNameLst>
                                      </p:cBhvr>
                                      <p:tavLst>
                                        <p:tav tm="0">
                                          <p:val>
                                            <p:fltVal val="0"/>
                                          </p:val>
                                        </p:tav>
                                        <p:tav tm="100000">
                                          <p:val>
                                            <p:strVal val="#ppt_w"/>
                                          </p:val>
                                        </p:tav>
                                      </p:tavLst>
                                    </p:anim>
                                    <p:anim calcmode="lin" valueType="num">
                                      <p:cBhvr>
                                        <p:cTn id="66" dur="500" fill="hold"/>
                                        <p:tgtEl>
                                          <p:spTgt spid="51"/>
                                        </p:tgtEl>
                                        <p:attrNameLst>
                                          <p:attrName>ppt_h</p:attrName>
                                        </p:attrNameLst>
                                      </p:cBhvr>
                                      <p:tavLst>
                                        <p:tav tm="0">
                                          <p:val>
                                            <p:fltVal val="0"/>
                                          </p:val>
                                        </p:tav>
                                        <p:tav tm="100000">
                                          <p:val>
                                            <p:strVal val="#ppt_h"/>
                                          </p:val>
                                        </p:tav>
                                      </p:tavLst>
                                    </p:anim>
                                    <p:animEffect transition="in" filter="fade">
                                      <p:cBhvr>
                                        <p:cTn id="67" dur="500"/>
                                        <p:tgtEl>
                                          <p:spTgt spid="51"/>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64"/>
                                        </p:tgtEl>
                                        <p:attrNameLst>
                                          <p:attrName>style.visibility</p:attrName>
                                        </p:attrNameLst>
                                      </p:cBhvr>
                                      <p:to>
                                        <p:strVal val="visible"/>
                                      </p:to>
                                    </p:set>
                                    <p:animEffect transition="in" filter="wipe(left)">
                                      <p:cBhvr>
                                        <p:cTn id="70" dur="500"/>
                                        <p:tgtEl>
                                          <p:spTgt spid="64"/>
                                        </p:tgtEl>
                                      </p:cBhvr>
                                    </p:animEffect>
                                  </p:childTnLst>
                                </p:cTn>
                              </p:par>
                              <p:par>
                                <p:cTn id="71" presetID="53" presetClass="entr" presetSubtype="16" fill="hold" nodeType="withEffect">
                                  <p:stCondLst>
                                    <p:cond delay="0"/>
                                  </p:stCondLst>
                                  <p:childTnLst>
                                    <p:set>
                                      <p:cBhvr>
                                        <p:cTn id="72" dur="1" fill="hold">
                                          <p:stCondLst>
                                            <p:cond delay="0"/>
                                          </p:stCondLst>
                                        </p:cTn>
                                        <p:tgtEl>
                                          <p:spTgt spid="65"/>
                                        </p:tgtEl>
                                        <p:attrNameLst>
                                          <p:attrName>style.visibility</p:attrName>
                                        </p:attrNameLst>
                                      </p:cBhvr>
                                      <p:to>
                                        <p:strVal val="visible"/>
                                      </p:to>
                                    </p:set>
                                    <p:anim calcmode="lin" valueType="num">
                                      <p:cBhvr>
                                        <p:cTn id="73" dur="500" fill="hold"/>
                                        <p:tgtEl>
                                          <p:spTgt spid="65"/>
                                        </p:tgtEl>
                                        <p:attrNameLst>
                                          <p:attrName>ppt_w</p:attrName>
                                        </p:attrNameLst>
                                      </p:cBhvr>
                                      <p:tavLst>
                                        <p:tav tm="0">
                                          <p:val>
                                            <p:fltVal val="0"/>
                                          </p:val>
                                        </p:tav>
                                        <p:tav tm="100000">
                                          <p:val>
                                            <p:strVal val="#ppt_w"/>
                                          </p:val>
                                        </p:tav>
                                      </p:tavLst>
                                    </p:anim>
                                    <p:anim calcmode="lin" valueType="num">
                                      <p:cBhvr>
                                        <p:cTn id="74" dur="500" fill="hold"/>
                                        <p:tgtEl>
                                          <p:spTgt spid="65"/>
                                        </p:tgtEl>
                                        <p:attrNameLst>
                                          <p:attrName>ppt_h</p:attrName>
                                        </p:attrNameLst>
                                      </p:cBhvr>
                                      <p:tavLst>
                                        <p:tav tm="0">
                                          <p:val>
                                            <p:fltVal val="0"/>
                                          </p:val>
                                        </p:tav>
                                        <p:tav tm="100000">
                                          <p:val>
                                            <p:strVal val="#ppt_h"/>
                                          </p:val>
                                        </p:tav>
                                      </p:tavLst>
                                    </p:anim>
                                    <p:animEffect transition="in" filter="fade">
                                      <p:cBhvr>
                                        <p:cTn id="75" dur="500"/>
                                        <p:tgtEl>
                                          <p:spTgt spid="65"/>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70"/>
                                        </p:tgtEl>
                                        <p:attrNameLst>
                                          <p:attrName>style.visibility</p:attrName>
                                        </p:attrNameLst>
                                      </p:cBhvr>
                                      <p:to>
                                        <p:strVal val="visible"/>
                                      </p:to>
                                    </p:set>
                                    <p:animEffect transition="in" filter="wipe(left)">
                                      <p:cBhvr>
                                        <p:cTn id="78"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3" grpId="0"/>
      <p:bldP spid="54" grpId="0"/>
      <p:bldP spid="55" grpId="0"/>
      <p:bldP spid="56" grpId="0"/>
      <p:bldP spid="57" grpId="0"/>
      <p:bldP spid="58" grpId="0"/>
      <p:bldP spid="64" grpId="0"/>
      <p:bldP spid="7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菱形 16"/>
          <p:cNvSpPr/>
          <p:nvPr/>
        </p:nvSpPr>
        <p:spPr>
          <a:xfrm>
            <a:off x="-255470" y="-370540"/>
            <a:ext cx="3373899" cy="3373899"/>
          </a:xfrm>
          <a:prstGeom prst="diamond">
            <a:avLst/>
          </a:prstGeom>
          <a:solidFill>
            <a:schemeClr val="bg1">
              <a:lumMod val="6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18" name="任意多边形 17"/>
          <p:cNvSpPr/>
          <p:nvPr/>
        </p:nvSpPr>
        <p:spPr>
          <a:xfrm>
            <a:off x="-19878" y="-863758"/>
            <a:ext cx="1287979" cy="2575958"/>
          </a:xfrm>
          <a:custGeom>
            <a:avLst/>
            <a:gdLst>
              <a:gd name="connsiteX0" fmla="*/ 0 w 1287979"/>
              <a:gd name="connsiteY0" fmla="*/ 0 h 2575958"/>
              <a:gd name="connsiteX1" fmla="*/ 1287979 w 1287979"/>
              <a:gd name="connsiteY1" fmla="*/ 1287979 h 2575958"/>
              <a:gd name="connsiteX2" fmla="*/ 0 w 1287979"/>
              <a:gd name="connsiteY2" fmla="*/ 2575958 h 2575958"/>
            </a:gdLst>
            <a:ahLst/>
            <a:cxnLst>
              <a:cxn ang="0">
                <a:pos x="connsiteX0" y="connsiteY0"/>
              </a:cxn>
              <a:cxn ang="0">
                <a:pos x="connsiteX1" y="connsiteY1"/>
              </a:cxn>
              <a:cxn ang="0">
                <a:pos x="connsiteX2" y="connsiteY2"/>
              </a:cxn>
            </a:cxnLst>
            <a:rect l="l" t="t" r="r" b="b"/>
            <a:pathLst>
              <a:path w="1287979" h="2575958">
                <a:moveTo>
                  <a:pt x="0" y="0"/>
                </a:moveTo>
                <a:lnTo>
                  <a:pt x="1287979" y="1287979"/>
                </a:lnTo>
                <a:lnTo>
                  <a:pt x="0" y="2575958"/>
                </a:lnTo>
                <a:close/>
              </a:path>
            </a:pathLst>
          </a:custGeom>
          <a:noFill/>
          <a:ln w="3175">
            <a:solidFill>
              <a:schemeClr val="bg1">
                <a:lumMod val="50000"/>
                <a:alpha val="48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rgbClr val="413B39"/>
              </a:solidFill>
              <a:ea typeface="微软雅黑 Light" panose="020B0502040204020203" pitchFamily="34" charset="-122"/>
            </a:endParaRPr>
          </a:p>
        </p:txBody>
      </p:sp>
      <p:sp>
        <p:nvSpPr>
          <p:cNvPr id="19" name="菱形 18"/>
          <p:cNvSpPr/>
          <p:nvPr/>
        </p:nvSpPr>
        <p:spPr>
          <a:xfrm>
            <a:off x="-256201" y="-68674"/>
            <a:ext cx="3342485" cy="3342485"/>
          </a:xfrm>
          <a:prstGeom prst="diamond">
            <a:avLst/>
          </a:prstGeom>
          <a:noFill/>
          <a:ln w="3175">
            <a:solidFill>
              <a:schemeClr val="bg1">
                <a:lumMod val="50000"/>
                <a:alpha val="4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
        <p:nvSpPr>
          <p:cNvPr id="20" name="文本框 19"/>
          <p:cNvSpPr txBox="1"/>
          <p:nvPr/>
        </p:nvSpPr>
        <p:spPr>
          <a:xfrm>
            <a:off x="5027215" y="1563765"/>
            <a:ext cx="3449346" cy="646331"/>
          </a:xfrm>
          <a:prstGeom prst="rect">
            <a:avLst/>
          </a:prstGeom>
          <a:noFill/>
        </p:spPr>
        <p:txBody>
          <a:bodyPr wrap="square" rtlCol="0">
            <a:spAutoFit/>
          </a:bodyPr>
          <a:lstStyle/>
          <a:p>
            <a:pPr algn="ctr"/>
            <a:r>
              <a:rPr lang="zh-CN" altLang="en-US" sz="3600" dirty="0">
                <a:solidFill>
                  <a:srgbClr val="413B39"/>
                </a:solidFill>
                <a:latin typeface="微软雅黑 Light" panose="020B0502040204020203" pitchFamily="34" charset="-122"/>
                <a:ea typeface="微软雅黑 Light" panose="020B0502040204020203" pitchFamily="34" charset="-122"/>
              </a:rPr>
              <a:t>项目演示</a:t>
            </a:r>
          </a:p>
        </p:txBody>
      </p:sp>
      <p:grpSp>
        <p:nvGrpSpPr>
          <p:cNvPr id="21" name="组合 20"/>
          <p:cNvGrpSpPr/>
          <p:nvPr/>
        </p:nvGrpSpPr>
        <p:grpSpPr>
          <a:xfrm>
            <a:off x="4151313" y="1436993"/>
            <a:ext cx="888418" cy="883238"/>
            <a:chOff x="4151313" y="2020084"/>
            <a:chExt cx="888418" cy="883238"/>
          </a:xfrm>
        </p:grpSpPr>
        <p:grpSp>
          <p:nvGrpSpPr>
            <p:cNvPr id="22" name="组合 21"/>
            <p:cNvGrpSpPr/>
            <p:nvPr/>
          </p:nvGrpSpPr>
          <p:grpSpPr>
            <a:xfrm>
              <a:off x="4151313" y="2020084"/>
              <a:ext cx="888418" cy="883238"/>
              <a:chOff x="5641059" y="3248083"/>
              <a:chExt cx="918415" cy="913060"/>
            </a:xfrm>
          </p:grpSpPr>
          <p:sp>
            <p:nvSpPr>
              <p:cNvPr id="31" name="任意多边形 30"/>
              <p:cNvSpPr/>
              <p:nvPr/>
            </p:nvSpPr>
            <p:spPr>
              <a:xfrm>
                <a:off x="5912746" y="3248083"/>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32" name="任意多边形 31"/>
              <p:cNvSpPr/>
              <p:nvPr/>
            </p:nvSpPr>
            <p:spPr>
              <a:xfrm rot="16200000">
                <a:off x="5549900" y="3604562"/>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33" name="任意多边形 32"/>
              <p:cNvSpPr/>
              <p:nvPr/>
            </p:nvSpPr>
            <p:spPr>
              <a:xfrm rot="16200000" flipH="1" flipV="1">
                <a:off x="6280386" y="3612238"/>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34" name="任意多边形 33"/>
              <p:cNvSpPr/>
              <p:nvPr/>
            </p:nvSpPr>
            <p:spPr>
              <a:xfrm flipV="1">
                <a:off x="5910876" y="3973214"/>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grpSp>
        <p:grpSp>
          <p:nvGrpSpPr>
            <p:cNvPr id="23" name="组合 22"/>
            <p:cNvGrpSpPr/>
            <p:nvPr/>
          </p:nvGrpSpPr>
          <p:grpSpPr>
            <a:xfrm>
              <a:off x="4353060" y="2213787"/>
              <a:ext cx="483672" cy="489216"/>
              <a:chOff x="4359930" y="2498290"/>
              <a:chExt cx="1019358" cy="1031042"/>
            </a:xfrm>
          </p:grpSpPr>
          <p:grpSp>
            <p:nvGrpSpPr>
              <p:cNvPr id="25" name="组合 24"/>
              <p:cNvGrpSpPr/>
              <p:nvPr/>
            </p:nvGrpSpPr>
            <p:grpSpPr>
              <a:xfrm>
                <a:off x="4361859" y="2498290"/>
                <a:ext cx="1014596" cy="415536"/>
                <a:chOff x="4361859" y="2498290"/>
                <a:chExt cx="1014596" cy="415536"/>
              </a:xfrm>
            </p:grpSpPr>
            <p:sp>
              <p:nvSpPr>
                <p:cNvPr id="29" name="任意多边形 28"/>
                <p:cNvSpPr/>
                <p:nvPr/>
              </p:nvSpPr>
              <p:spPr>
                <a:xfrm rot="10800000">
                  <a:off x="4361859" y="2498290"/>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30" name="任意多边形 29"/>
                <p:cNvSpPr/>
                <p:nvPr/>
              </p:nvSpPr>
              <p:spPr>
                <a:xfrm rot="5400000">
                  <a:off x="4963258" y="2500628"/>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grpSp>
          <p:grpSp>
            <p:nvGrpSpPr>
              <p:cNvPr id="26" name="组合 25"/>
              <p:cNvGrpSpPr/>
              <p:nvPr/>
            </p:nvGrpSpPr>
            <p:grpSpPr>
              <a:xfrm flipV="1">
                <a:off x="4359930" y="3116091"/>
                <a:ext cx="1019358" cy="413241"/>
                <a:chOff x="4359478" y="2503052"/>
                <a:chExt cx="1019358" cy="413241"/>
              </a:xfrm>
            </p:grpSpPr>
            <p:sp>
              <p:nvSpPr>
                <p:cNvPr id="27" name="任意多边形 26"/>
                <p:cNvSpPr/>
                <p:nvPr/>
              </p:nvSpPr>
              <p:spPr>
                <a:xfrm rot="10800000">
                  <a:off x="4359478" y="2503052"/>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latin typeface="方正兰亭超细黑简体" panose="02000000000000000000" pitchFamily="2" charset="-122"/>
                    <a:ea typeface="方正兰亭超细黑简体" panose="02000000000000000000" pitchFamily="2" charset="-122"/>
                  </a:endParaRPr>
                </a:p>
              </p:txBody>
            </p:sp>
            <p:sp>
              <p:nvSpPr>
                <p:cNvPr id="28" name="任意多边形 27"/>
                <p:cNvSpPr/>
                <p:nvPr/>
              </p:nvSpPr>
              <p:spPr>
                <a:xfrm rot="5400000">
                  <a:off x="4965639" y="2503009"/>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latin typeface="方正兰亭超细黑简体" panose="02000000000000000000" pitchFamily="2" charset="-122"/>
                    <a:ea typeface="方正兰亭超细黑简体" panose="02000000000000000000" pitchFamily="2" charset="-122"/>
                  </a:endParaRPr>
                </a:p>
              </p:txBody>
            </p:sp>
          </p:grpSp>
        </p:grpSp>
        <p:sp>
          <p:nvSpPr>
            <p:cNvPr id="24" name="文本框 23"/>
            <p:cNvSpPr txBox="1"/>
            <p:nvPr/>
          </p:nvSpPr>
          <p:spPr>
            <a:xfrm>
              <a:off x="4244113" y="2241046"/>
              <a:ext cx="687185" cy="430887"/>
            </a:xfrm>
            <a:prstGeom prst="rect">
              <a:avLst/>
            </a:prstGeom>
            <a:noFill/>
            <a:ln>
              <a:noFill/>
            </a:ln>
          </p:spPr>
          <p:txBody>
            <a:bodyPr wrap="square" rtlCol="0">
              <a:spAutoFit/>
            </a:bodyPr>
            <a:lstStyle/>
            <a:p>
              <a:pPr algn="ctr"/>
              <a:r>
                <a:rPr lang="en-US" altLang="zh-CN" sz="2200" dirty="0">
                  <a:solidFill>
                    <a:srgbClr val="413B39"/>
                  </a:solidFill>
                  <a:latin typeface="微软雅黑 Light" panose="020B0502040204020203" pitchFamily="34" charset="-122"/>
                  <a:ea typeface="微软雅黑 Light" panose="020B0502040204020203" pitchFamily="34" charset="-122"/>
                </a:rPr>
                <a:t>01</a:t>
              </a:r>
              <a:endParaRPr lang="zh-CN" altLang="en-US" sz="2200" dirty="0">
                <a:solidFill>
                  <a:srgbClr val="413B39"/>
                </a:solidFill>
                <a:latin typeface="微软雅黑 Light" panose="020B0502040204020203" pitchFamily="34" charset="-122"/>
                <a:ea typeface="微软雅黑 Light" panose="020B0502040204020203" pitchFamily="34" charset="-122"/>
              </a:endParaRPr>
            </a:p>
          </p:txBody>
        </p:sp>
      </p:grpSp>
      <p:grpSp>
        <p:nvGrpSpPr>
          <p:cNvPr id="35" name="组合 34"/>
          <p:cNvGrpSpPr/>
          <p:nvPr/>
        </p:nvGrpSpPr>
        <p:grpSpPr>
          <a:xfrm>
            <a:off x="4151006" y="2604566"/>
            <a:ext cx="888418" cy="883238"/>
            <a:chOff x="4161396" y="3518961"/>
            <a:chExt cx="888418" cy="883238"/>
          </a:xfrm>
        </p:grpSpPr>
        <p:sp>
          <p:nvSpPr>
            <p:cNvPr id="36" name="文本框 35"/>
            <p:cNvSpPr txBox="1"/>
            <p:nvPr/>
          </p:nvSpPr>
          <p:spPr>
            <a:xfrm>
              <a:off x="4253447" y="3741759"/>
              <a:ext cx="687185" cy="430887"/>
            </a:xfrm>
            <a:prstGeom prst="rect">
              <a:avLst/>
            </a:prstGeom>
            <a:noFill/>
            <a:ln>
              <a:noFill/>
            </a:ln>
          </p:spPr>
          <p:txBody>
            <a:bodyPr wrap="square" rtlCol="0">
              <a:spAutoFit/>
            </a:bodyPr>
            <a:lstStyle/>
            <a:p>
              <a:pPr algn="ctr"/>
              <a:r>
                <a:rPr lang="en-US" altLang="zh-CN" sz="2200" dirty="0">
                  <a:solidFill>
                    <a:srgbClr val="413B39"/>
                  </a:solidFill>
                  <a:latin typeface="微软雅黑 Light" panose="020B0502040204020203" pitchFamily="34" charset="-122"/>
                  <a:ea typeface="微软雅黑 Light" panose="020B0502040204020203" pitchFamily="34" charset="-122"/>
                </a:rPr>
                <a:t>02</a:t>
              </a:r>
              <a:endParaRPr lang="zh-CN" altLang="en-US" sz="2200" dirty="0">
                <a:solidFill>
                  <a:srgbClr val="413B39"/>
                </a:solidFill>
                <a:latin typeface="微软雅黑 Light" panose="020B0502040204020203" pitchFamily="34" charset="-122"/>
                <a:ea typeface="微软雅黑 Light" panose="020B0502040204020203" pitchFamily="34" charset="-122"/>
              </a:endParaRPr>
            </a:p>
          </p:txBody>
        </p:sp>
        <p:grpSp>
          <p:nvGrpSpPr>
            <p:cNvPr id="37" name="组合 36"/>
            <p:cNvGrpSpPr/>
            <p:nvPr/>
          </p:nvGrpSpPr>
          <p:grpSpPr>
            <a:xfrm>
              <a:off x="4161396" y="3518961"/>
              <a:ext cx="888418" cy="883238"/>
              <a:chOff x="5641059" y="3248083"/>
              <a:chExt cx="918415" cy="913060"/>
            </a:xfrm>
          </p:grpSpPr>
          <p:sp>
            <p:nvSpPr>
              <p:cNvPr id="45" name="任意多边形 44"/>
              <p:cNvSpPr/>
              <p:nvPr/>
            </p:nvSpPr>
            <p:spPr>
              <a:xfrm>
                <a:off x="5912746" y="3248083"/>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46" name="任意多边形 45"/>
              <p:cNvSpPr/>
              <p:nvPr/>
            </p:nvSpPr>
            <p:spPr>
              <a:xfrm rot="16200000">
                <a:off x="5549900" y="3604562"/>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47" name="任意多边形 46"/>
              <p:cNvSpPr/>
              <p:nvPr/>
            </p:nvSpPr>
            <p:spPr>
              <a:xfrm rot="16200000" flipH="1" flipV="1">
                <a:off x="6280386" y="3612238"/>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48" name="任意多边形 47"/>
              <p:cNvSpPr/>
              <p:nvPr/>
            </p:nvSpPr>
            <p:spPr>
              <a:xfrm flipV="1">
                <a:off x="5910876" y="3973214"/>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grpSp>
        <p:grpSp>
          <p:nvGrpSpPr>
            <p:cNvPr id="38" name="组合 37"/>
            <p:cNvGrpSpPr/>
            <p:nvPr/>
          </p:nvGrpSpPr>
          <p:grpSpPr>
            <a:xfrm>
              <a:off x="4363143" y="3712664"/>
              <a:ext cx="483672" cy="489216"/>
              <a:chOff x="4359930" y="2498290"/>
              <a:chExt cx="1019358" cy="1031042"/>
            </a:xfrm>
          </p:grpSpPr>
          <p:grpSp>
            <p:nvGrpSpPr>
              <p:cNvPr id="39" name="组合 38"/>
              <p:cNvGrpSpPr/>
              <p:nvPr/>
            </p:nvGrpSpPr>
            <p:grpSpPr>
              <a:xfrm>
                <a:off x="4361859" y="2498290"/>
                <a:ext cx="1014596" cy="415536"/>
                <a:chOff x="4361859" y="2498290"/>
                <a:chExt cx="1014596" cy="415536"/>
              </a:xfrm>
            </p:grpSpPr>
            <p:sp>
              <p:nvSpPr>
                <p:cNvPr id="43" name="任意多边形 42"/>
                <p:cNvSpPr/>
                <p:nvPr/>
              </p:nvSpPr>
              <p:spPr>
                <a:xfrm rot="10800000">
                  <a:off x="4361859" y="2498290"/>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44" name="任意多边形 43"/>
                <p:cNvSpPr/>
                <p:nvPr/>
              </p:nvSpPr>
              <p:spPr>
                <a:xfrm rot="5400000">
                  <a:off x="4963258" y="2500628"/>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grpSp>
          <p:grpSp>
            <p:nvGrpSpPr>
              <p:cNvPr id="40" name="组合 39"/>
              <p:cNvGrpSpPr/>
              <p:nvPr/>
            </p:nvGrpSpPr>
            <p:grpSpPr>
              <a:xfrm flipV="1">
                <a:off x="4359930" y="3116091"/>
                <a:ext cx="1019358" cy="413241"/>
                <a:chOff x="4359478" y="2503052"/>
                <a:chExt cx="1019358" cy="413241"/>
              </a:xfrm>
            </p:grpSpPr>
            <p:sp>
              <p:nvSpPr>
                <p:cNvPr id="41" name="任意多边形 40"/>
                <p:cNvSpPr/>
                <p:nvPr/>
              </p:nvSpPr>
              <p:spPr>
                <a:xfrm rot="10800000">
                  <a:off x="4359478" y="2503052"/>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latin typeface="方正兰亭超细黑简体" panose="02000000000000000000" pitchFamily="2" charset="-122"/>
                    <a:ea typeface="方正兰亭超细黑简体" panose="02000000000000000000" pitchFamily="2" charset="-122"/>
                  </a:endParaRPr>
                </a:p>
              </p:txBody>
            </p:sp>
            <p:sp>
              <p:nvSpPr>
                <p:cNvPr id="42" name="任意多边形 41"/>
                <p:cNvSpPr/>
                <p:nvPr/>
              </p:nvSpPr>
              <p:spPr>
                <a:xfrm rot="5400000">
                  <a:off x="4965639" y="2503009"/>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latin typeface="方正兰亭超细黑简体" panose="02000000000000000000" pitchFamily="2" charset="-122"/>
                    <a:ea typeface="方正兰亭超细黑简体" panose="02000000000000000000" pitchFamily="2" charset="-122"/>
                  </a:endParaRPr>
                </a:p>
              </p:txBody>
            </p:sp>
          </p:grpSp>
        </p:grpSp>
      </p:grpSp>
      <p:sp>
        <p:nvSpPr>
          <p:cNvPr id="49" name="文本框 48"/>
          <p:cNvSpPr txBox="1"/>
          <p:nvPr/>
        </p:nvSpPr>
        <p:spPr>
          <a:xfrm>
            <a:off x="5022044" y="2731338"/>
            <a:ext cx="3449346" cy="646331"/>
          </a:xfrm>
          <a:prstGeom prst="rect">
            <a:avLst/>
          </a:prstGeom>
          <a:noFill/>
        </p:spPr>
        <p:txBody>
          <a:bodyPr wrap="square" rtlCol="0">
            <a:spAutoFit/>
          </a:bodyPr>
          <a:lstStyle/>
          <a:p>
            <a:pPr algn="ctr"/>
            <a:r>
              <a:rPr lang="zh-CN" altLang="en-US" sz="3600" dirty="0">
                <a:solidFill>
                  <a:srgbClr val="413B39"/>
                </a:solidFill>
                <a:latin typeface="微软雅黑 Light" panose="020B0502040204020203" pitchFamily="34" charset="-122"/>
                <a:ea typeface="微软雅黑 Light" panose="020B0502040204020203" pitchFamily="34" charset="-122"/>
              </a:rPr>
              <a:t>产品介绍</a:t>
            </a:r>
          </a:p>
        </p:txBody>
      </p:sp>
      <p:sp>
        <p:nvSpPr>
          <p:cNvPr id="50" name="文本框 49"/>
          <p:cNvSpPr txBox="1"/>
          <p:nvPr/>
        </p:nvSpPr>
        <p:spPr>
          <a:xfrm>
            <a:off x="5015628" y="3900373"/>
            <a:ext cx="3449346" cy="646331"/>
          </a:xfrm>
          <a:prstGeom prst="rect">
            <a:avLst/>
          </a:prstGeom>
          <a:noFill/>
        </p:spPr>
        <p:txBody>
          <a:bodyPr wrap="square" rtlCol="0">
            <a:spAutoFit/>
          </a:bodyPr>
          <a:lstStyle/>
          <a:p>
            <a:pPr algn="ctr"/>
            <a:r>
              <a:rPr lang="zh-CN" altLang="en-US" sz="3600" dirty="0">
                <a:solidFill>
                  <a:srgbClr val="413B39"/>
                </a:solidFill>
                <a:latin typeface="微软雅黑 Light" panose="020B0502040204020203" pitchFamily="34" charset="-122"/>
                <a:ea typeface="微软雅黑 Light" panose="020B0502040204020203" pitchFamily="34" charset="-122"/>
              </a:rPr>
              <a:t>架构技术</a:t>
            </a:r>
          </a:p>
        </p:txBody>
      </p:sp>
      <p:grpSp>
        <p:nvGrpSpPr>
          <p:cNvPr id="51" name="组合 50"/>
          <p:cNvGrpSpPr/>
          <p:nvPr/>
        </p:nvGrpSpPr>
        <p:grpSpPr>
          <a:xfrm>
            <a:off x="4149454" y="3773601"/>
            <a:ext cx="888418" cy="883238"/>
            <a:chOff x="4165039" y="5019300"/>
            <a:chExt cx="888418" cy="883238"/>
          </a:xfrm>
        </p:grpSpPr>
        <p:grpSp>
          <p:nvGrpSpPr>
            <p:cNvPr id="52" name="组合 51"/>
            <p:cNvGrpSpPr/>
            <p:nvPr/>
          </p:nvGrpSpPr>
          <p:grpSpPr>
            <a:xfrm>
              <a:off x="4165039" y="5019300"/>
              <a:ext cx="888418" cy="883238"/>
              <a:chOff x="5641059" y="3248083"/>
              <a:chExt cx="918415" cy="913060"/>
            </a:xfrm>
          </p:grpSpPr>
          <p:sp>
            <p:nvSpPr>
              <p:cNvPr id="61" name="任意多边形 60"/>
              <p:cNvSpPr/>
              <p:nvPr/>
            </p:nvSpPr>
            <p:spPr>
              <a:xfrm>
                <a:off x="5912746" y="3248083"/>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62" name="任意多边形 61"/>
              <p:cNvSpPr/>
              <p:nvPr/>
            </p:nvSpPr>
            <p:spPr>
              <a:xfrm rot="16200000">
                <a:off x="5549900" y="3604562"/>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63" name="任意多边形 62"/>
              <p:cNvSpPr/>
              <p:nvPr/>
            </p:nvSpPr>
            <p:spPr>
              <a:xfrm rot="16200000" flipH="1" flipV="1">
                <a:off x="6280386" y="3612238"/>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64" name="任意多边形 63"/>
              <p:cNvSpPr/>
              <p:nvPr/>
            </p:nvSpPr>
            <p:spPr>
              <a:xfrm flipV="1">
                <a:off x="5910876" y="3973214"/>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grpSp>
        <p:grpSp>
          <p:nvGrpSpPr>
            <p:cNvPr id="53" name="组合 52"/>
            <p:cNvGrpSpPr/>
            <p:nvPr/>
          </p:nvGrpSpPr>
          <p:grpSpPr>
            <a:xfrm>
              <a:off x="4366786" y="5213003"/>
              <a:ext cx="483672" cy="489216"/>
              <a:chOff x="4359930" y="2498290"/>
              <a:chExt cx="1019358" cy="1031042"/>
            </a:xfrm>
          </p:grpSpPr>
          <p:grpSp>
            <p:nvGrpSpPr>
              <p:cNvPr id="55" name="组合 54"/>
              <p:cNvGrpSpPr/>
              <p:nvPr/>
            </p:nvGrpSpPr>
            <p:grpSpPr>
              <a:xfrm>
                <a:off x="4361859" y="2498290"/>
                <a:ext cx="1014596" cy="415536"/>
                <a:chOff x="4361859" y="2498290"/>
                <a:chExt cx="1014596" cy="415536"/>
              </a:xfrm>
            </p:grpSpPr>
            <p:sp>
              <p:nvSpPr>
                <p:cNvPr id="59" name="任意多边形 58"/>
                <p:cNvSpPr/>
                <p:nvPr/>
              </p:nvSpPr>
              <p:spPr>
                <a:xfrm rot="10800000">
                  <a:off x="4361859" y="2498290"/>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60" name="任意多边形 59"/>
                <p:cNvSpPr/>
                <p:nvPr/>
              </p:nvSpPr>
              <p:spPr>
                <a:xfrm rot="5400000">
                  <a:off x="4963258" y="2500628"/>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grpSp>
          <p:grpSp>
            <p:nvGrpSpPr>
              <p:cNvPr id="56" name="组合 55"/>
              <p:cNvGrpSpPr/>
              <p:nvPr/>
            </p:nvGrpSpPr>
            <p:grpSpPr>
              <a:xfrm flipV="1">
                <a:off x="4359930" y="3116091"/>
                <a:ext cx="1019358" cy="413241"/>
                <a:chOff x="4359478" y="2503052"/>
                <a:chExt cx="1019358" cy="413241"/>
              </a:xfrm>
            </p:grpSpPr>
            <p:sp>
              <p:nvSpPr>
                <p:cNvPr id="57" name="任意多边形 56"/>
                <p:cNvSpPr/>
                <p:nvPr/>
              </p:nvSpPr>
              <p:spPr>
                <a:xfrm rot="10800000">
                  <a:off x="4359478" y="2503052"/>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latin typeface="方正兰亭超细黑简体" panose="02000000000000000000" pitchFamily="2" charset="-122"/>
                    <a:ea typeface="方正兰亭超细黑简体" panose="02000000000000000000" pitchFamily="2" charset="-122"/>
                  </a:endParaRPr>
                </a:p>
              </p:txBody>
            </p:sp>
            <p:sp>
              <p:nvSpPr>
                <p:cNvPr id="58" name="任意多边形 57"/>
                <p:cNvSpPr/>
                <p:nvPr/>
              </p:nvSpPr>
              <p:spPr>
                <a:xfrm rot="5400000">
                  <a:off x="4965639" y="2503009"/>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latin typeface="方正兰亭超细黑简体" panose="02000000000000000000" pitchFamily="2" charset="-122"/>
                    <a:ea typeface="方正兰亭超细黑简体" panose="02000000000000000000" pitchFamily="2" charset="-122"/>
                  </a:endParaRPr>
                </a:p>
              </p:txBody>
            </p:sp>
          </p:grpSp>
        </p:grpSp>
        <p:sp>
          <p:nvSpPr>
            <p:cNvPr id="54" name="文本框 53"/>
            <p:cNvSpPr txBox="1"/>
            <p:nvPr/>
          </p:nvSpPr>
          <p:spPr>
            <a:xfrm>
              <a:off x="4260965" y="5247421"/>
              <a:ext cx="687185" cy="430887"/>
            </a:xfrm>
            <a:prstGeom prst="rect">
              <a:avLst/>
            </a:prstGeom>
            <a:noFill/>
            <a:ln>
              <a:noFill/>
            </a:ln>
          </p:spPr>
          <p:txBody>
            <a:bodyPr wrap="square" rtlCol="0">
              <a:spAutoFit/>
            </a:bodyPr>
            <a:lstStyle/>
            <a:p>
              <a:pPr algn="ctr"/>
              <a:r>
                <a:rPr lang="en-US" altLang="zh-CN" sz="2200" dirty="0">
                  <a:solidFill>
                    <a:srgbClr val="413B39"/>
                  </a:solidFill>
                  <a:latin typeface="微软雅黑 Light" panose="020B0502040204020203" pitchFamily="34" charset="-122"/>
                  <a:ea typeface="微软雅黑 Light" panose="020B0502040204020203" pitchFamily="34" charset="-122"/>
                </a:rPr>
                <a:t>03</a:t>
              </a:r>
              <a:endParaRPr lang="zh-CN" altLang="en-US" sz="2200" dirty="0">
                <a:solidFill>
                  <a:srgbClr val="413B39"/>
                </a:solidFill>
                <a:latin typeface="微软雅黑 Light" panose="020B0502040204020203" pitchFamily="34" charset="-122"/>
                <a:ea typeface="微软雅黑 Light" panose="020B0502040204020203" pitchFamily="34" charset="-122"/>
              </a:endParaRPr>
            </a:p>
          </p:txBody>
        </p:sp>
      </p:grpSp>
      <p:sp>
        <p:nvSpPr>
          <p:cNvPr id="65" name="文本框 64"/>
          <p:cNvSpPr txBox="1"/>
          <p:nvPr/>
        </p:nvSpPr>
        <p:spPr>
          <a:xfrm>
            <a:off x="894687" y="541842"/>
            <a:ext cx="1107962" cy="1938992"/>
          </a:xfrm>
          <a:prstGeom prst="rect">
            <a:avLst/>
          </a:prstGeom>
          <a:noFill/>
        </p:spPr>
        <p:txBody>
          <a:bodyPr wrap="square" rtlCol="0">
            <a:spAutoFit/>
          </a:bodyPr>
          <a:lstStyle/>
          <a:p>
            <a:pPr algn="ctr"/>
            <a:r>
              <a:rPr lang="zh-CN" altLang="en-US" sz="6000" dirty="0">
                <a:solidFill>
                  <a:srgbClr val="413B39"/>
                </a:solidFill>
                <a:latin typeface="微软雅黑 Light" panose="020B0502040204020203" pitchFamily="34" charset="-122"/>
                <a:ea typeface="微软雅黑 Light" panose="020B0502040204020203" pitchFamily="34" charset="-122"/>
              </a:rPr>
              <a:t>目录</a:t>
            </a:r>
          </a:p>
        </p:txBody>
      </p:sp>
      <p:sp>
        <p:nvSpPr>
          <p:cNvPr id="66" name="文本框 65"/>
          <p:cNvSpPr txBox="1"/>
          <p:nvPr/>
        </p:nvSpPr>
        <p:spPr>
          <a:xfrm>
            <a:off x="5012292" y="5069654"/>
            <a:ext cx="3449346" cy="646331"/>
          </a:xfrm>
          <a:prstGeom prst="rect">
            <a:avLst/>
          </a:prstGeom>
          <a:noFill/>
        </p:spPr>
        <p:txBody>
          <a:bodyPr wrap="square" rtlCol="0">
            <a:spAutoFit/>
          </a:bodyPr>
          <a:lstStyle/>
          <a:p>
            <a:pPr algn="ctr"/>
            <a:r>
              <a:rPr lang="zh-CN" altLang="en-US" sz="3600" dirty="0">
                <a:solidFill>
                  <a:srgbClr val="413B39"/>
                </a:solidFill>
                <a:latin typeface="微软雅黑 Light" panose="020B0502040204020203" pitchFamily="34" charset="-122"/>
                <a:ea typeface="微软雅黑 Light" panose="020B0502040204020203" pitchFamily="34" charset="-122"/>
              </a:rPr>
              <a:t>项目总结</a:t>
            </a:r>
          </a:p>
        </p:txBody>
      </p:sp>
      <p:grpSp>
        <p:nvGrpSpPr>
          <p:cNvPr id="67" name="组合 66"/>
          <p:cNvGrpSpPr/>
          <p:nvPr/>
        </p:nvGrpSpPr>
        <p:grpSpPr>
          <a:xfrm>
            <a:off x="4146118" y="4942882"/>
            <a:ext cx="888418" cy="883238"/>
            <a:chOff x="4165039" y="5019300"/>
            <a:chExt cx="888418" cy="883238"/>
          </a:xfrm>
        </p:grpSpPr>
        <p:grpSp>
          <p:nvGrpSpPr>
            <p:cNvPr id="68" name="组合 67"/>
            <p:cNvGrpSpPr/>
            <p:nvPr/>
          </p:nvGrpSpPr>
          <p:grpSpPr>
            <a:xfrm>
              <a:off x="4165039" y="5019300"/>
              <a:ext cx="888418" cy="883238"/>
              <a:chOff x="5641059" y="3248083"/>
              <a:chExt cx="918415" cy="913060"/>
            </a:xfrm>
          </p:grpSpPr>
          <p:sp>
            <p:nvSpPr>
              <p:cNvPr id="77" name="任意多边形 76"/>
              <p:cNvSpPr/>
              <p:nvPr/>
            </p:nvSpPr>
            <p:spPr>
              <a:xfrm>
                <a:off x="5912746" y="3248083"/>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78" name="任意多边形 77"/>
              <p:cNvSpPr/>
              <p:nvPr/>
            </p:nvSpPr>
            <p:spPr>
              <a:xfrm rot="16200000">
                <a:off x="5549900" y="3604562"/>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79" name="任意多边形 78"/>
              <p:cNvSpPr/>
              <p:nvPr/>
            </p:nvSpPr>
            <p:spPr>
              <a:xfrm rot="16200000" flipH="1" flipV="1">
                <a:off x="6280386" y="3612238"/>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80" name="任意多边形 79"/>
              <p:cNvSpPr/>
              <p:nvPr/>
            </p:nvSpPr>
            <p:spPr>
              <a:xfrm flipV="1">
                <a:off x="5910876" y="3973214"/>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grpSp>
        <p:grpSp>
          <p:nvGrpSpPr>
            <p:cNvPr id="69" name="组合 68"/>
            <p:cNvGrpSpPr/>
            <p:nvPr/>
          </p:nvGrpSpPr>
          <p:grpSpPr>
            <a:xfrm>
              <a:off x="4366786" y="5213003"/>
              <a:ext cx="483672" cy="489216"/>
              <a:chOff x="4359930" y="2498290"/>
              <a:chExt cx="1019358" cy="1031042"/>
            </a:xfrm>
          </p:grpSpPr>
          <p:grpSp>
            <p:nvGrpSpPr>
              <p:cNvPr id="71" name="组合 70"/>
              <p:cNvGrpSpPr/>
              <p:nvPr/>
            </p:nvGrpSpPr>
            <p:grpSpPr>
              <a:xfrm>
                <a:off x="4361859" y="2498290"/>
                <a:ext cx="1014596" cy="415536"/>
                <a:chOff x="4361859" y="2498290"/>
                <a:chExt cx="1014596" cy="415536"/>
              </a:xfrm>
            </p:grpSpPr>
            <p:sp>
              <p:nvSpPr>
                <p:cNvPr id="75" name="任意多边形 74"/>
                <p:cNvSpPr/>
                <p:nvPr/>
              </p:nvSpPr>
              <p:spPr>
                <a:xfrm rot="10800000">
                  <a:off x="4361859" y="2498290"/>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76" name="任意多边形 75"/>
                <p:cNvSpPr/>
                <p:nvPr/>
              </p:nvSpPr>
              <p:spPr>
                <a:xfrm rot="5400000">
                  <a:off x="4963258" y="2500628"/>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grpSp>
          <p:grpSp>
            <p:nvGrpSpPr>
              <p:cNvPr id="72" name="组合 71"/>
              <p:cNvGrpSpPr/>
              <p:nvPr/>
            </p:nvGrpSpPr>
            <p:grpSpPr>
              <a:xfrm flipV="1">
                <a:off x="4359930" y="3116091"/>
                <a:ext cx="1019358" cy="413241"/>
                <a:chOff x="4359478" y="2503052"/>
                <a:chExt cx="1019358" cy="413241"/>
              </a:xfrm>
            </p:grpSpPr>
            <p:sp>
              <p:nvSpPr>
                <p:cNvPr id="73" name="任意多边形 72"/>
                <p:cNvSpPr/>
                <p:nvPr/>
              </p:nvSpPr>
              <p:spPr>
                <a:xfrm rot="10800000">
                  <a:off x="4359478" y="2503052"/>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latin typeface="方正兰亭超细黑简体" panose="02000000000000000000" pitchFamily="2" charset="-122"/>
                    <a:ea typeface="方正兰亭超细黑简体" panose="02000000000000000000" pitchFamily="2" charset="-122"/>
                  </a:endParaRPr>
                </a:p>
              </p:txBody>
            </p:sp>
            <p:sp>
              <p:nvSpPr>
                <p:cNvPr id="74" name="任意多边形 73"/>
                <p:cNvSpPr/>
                <p:nvPr/>
              </p:nvSpPr>
              <p:spPr>
                <a:xfrm rot="5400000">
                  <a:off x="4965639" y="2503009"/>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latin typeface="方正兰亭超细黑简体" panose="02000000000000000000" pitchFamily="2" charset="-122"/>
                    <a:ea typeface="方正兰亭超细黑简体" panose="02000000000000000000" pitchFamily="2" charset="-122"/>
                  </a:endParaRPr>
                </a:p>
              </p:txBody>
            </p:sp>
          </p:grpSp>
        </p:grpSp>
        <p:sp>
          <p:nvSpPr>
            <p:cNvPr id="70" name="文本框 69"/>
            <p:cNvSpPr txBox="1"/>
            <p:nvPr/>
          </p:nvSpPr>
          <p:spPr>
            <a:xfrm>
              <a:off x="4260965" y="5247421"/>
              <a:ext cx="687185" cy="430887"/>
            </a:xfrm>
            <a:prstGeom prst="rect">
              <a:avLst/>
            </a:prstGeom>
            <a:noFill/>
            <a:ln>
              <a:noFill/>
            </a:ln>
          </p:spPr>
          <p:txBody>
            <a:bodyPr wrap="square" rtlCol="0">
              <a:spAutoFit/>
            </a:bodyPr>
            <a:lstStyle/>
            <a:p>
              <a:pPr algn="ctr"/>
              <a:r>
                <a:rPr lang="en-US" altLang="zh-CN" sz="2200" dirty="0">
                  <a:solidFill>
                    <a:srgbClr val="413B39"/>
                  </a:solidFill>
                  <a:latin typeface="微软雅黑 Light" panose="020B0502040204020203" pitchFamily="34" charset="-122"/>
                  <a:ea typeface="微软雅黑 Light" panose="020B0502040204020203" pitchFamily="34" charset="-122"/>
                </a:rPr>
                <a:t>04</a:t>
              </a:r>
              <a:endParaRPr lang="zh-CN" altLang="en-US" sz="2200" dirty="0">
                <a:solidFill>
                  <a:srgbClr val="413B39"/>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7756981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anim calcmode="lin" valueType="num">
                                      <p:cBhvr>
                                        <p:cTn id="8" dur="500" fill="hold"/>
                                        <p:tgtEl>
                                          <p:spTgt spid="17"/>
                                        </p:tgtEl>
                                        <p:attrNameLst>
                                          <p:attrName>ppt_x</p:attrName>
                                        </p:attrNameLst>
                                      </p:cBhvr>
                                      <p:tavLst>
                                        <p:tav tm="0">
                                          <p:val>
                                            <p:strVal val="#ppt_x"/>
                                          </p:val>
                                        </p:tav>
                                        <p:tav tm="100000">
                                          <p:val>
                                            <p:strVal val="#ppt_x"/>
                                          </p:val>
                                        </p:tav>
                                      </p:tavLst>
                                    </p:anim>
                                    <p:anim calcmode="lin" valueType="num">
                                      <p:cBhvr>
                                        <p:cTn id="9" dur="500" fill="hold"/>
                                        <p:tgtEl>
                                          <p:spTgt spid="17"/>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75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500" fill="hold"/>
                                        <p:tgtEl>
                                          <p:spTgt spid="18"/>
                                        </p:tgtEl>
                                        <p:attrNameLst>
                                          <p:attrName>ppt_x</p:attrName>
                                        </p:attrNameLst>
                                      </p:cBhvr>
                                      <p:tavLst>
                                        <p:tav tm="0">
                                          <p:val>
                                            <p:strVal val="0-#ppt_w/2"/>
                                          </p:val>
                                        </p:tav>
                                        <p:tav tm="100000">
                                          <p:val>
                                            <p:strVal val="#ppt_x"/>
                                          </p:val>
                                        </p:tav>
                                      </p:tavLst>
                                    </p:anim>
                                    <p:anim calcmode="lin" valueType="num">
                                      <p:cBhvr additive="base">
                                        <p:cTn id="13" dur="500" fill="hold"/>
                                        <p:tgtEl>
                                          <p:spTgt spid="18"/>
                                        </p:tgtEl>
                                        <p:attrNameLst>
                                          <p:attrName>ppt_y</p:attrName>
                                        </p:attrNameLst>
                                      </p:cBhvr>
                                      <p:tavLst>
                                        <p:tav tm="0">
                                          <p:val>
                                            <p:strVal val="#ppt_y"/>
                                          </p:val>
                                        </p:tav>
                                        <p:tav tm="100000">
                                          <p:val>
                                            <p:strVal val="#ppt_y"/>
                                          </p:val>
                                        </p:tav>
                                      </p:tavLst>
                                    </p:anim>
                                  </p:childTnLst>
                                </p:cTn>
                              </p:par>
                              <p:par>
                                <p:cTn id="14" presetID="12" presetClass="entr" presetSubtype="1" fill="hold" grpId="0" nodeType="withEffect">
                                  <p:stCondLst>
                                    <p:cond delay="1500"/>
                                  </p:stCondLst>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750"/>
                                        <p:tgtEl>
                                          <p:spTgt spid="19"/>
                                        </p:tgtEl>
                                        <p:attrNameLst>
                                          <p:attrName>ppt_y</p:attrName>
                                        </p:attrNameLst>
                                      </p:cBhvr>
                                      <p:tavLst>
                                        <p:tav tm="0">
                                          <p:val>
                                            <p:strVal val="#ppt_y-#ppt_h*1.125000"/>
                                          </p:val>
                                        </p:tav>
                                        <p:tav tm="100000">
                                          <p:val>
                                            <p:strVal val="#ppt_y"/>
                                          </p:val>
                                        </p:tav>
                                      </p:tavLst>
                                    </p:anim>
                                    <p:animEffect transition="in" filter="wipe(down)">
                                      <p:cBhvr>
                                        <p:cTn id="17" dur="750"/>
                                        <p:tgtEl>
                                          <p:spTgt spid="19"/>
                                        </p:tgtEl>
                                      </p:cBhvr>
                                    </p:animEffect>
                                  </p:childTnLst>
                                </p:cTn>
                              </p:par>
                            </p:childTnLst>
                          </p:cTn>
                        </p:par>
                        <p:par>
                          <p:cTn id="18" fill="hold">
                            <p:stCondLst>
                              <p:cond delay="2250"/>
                            </p:stCondLst>
                            <p:childTnLst>
                              <p:par>
                                <p:cTn id="19" presetID="42" presetClass="entr" presetSubtype="0" fill="hold" grpId="0" nodeType="afterEffect">
                                  <p:stCondLst>
                                    <p:cond delay="0"/>
                                  </p:stCondLst>
                                  <p:childTnLst>
                                    <p:set>
                                      <p:cBhvr>
                                        <p:cTn id="20" dur="1" fill="hold">
                                          <p:stCondLst>
                                            <p:cond delay="0"/>
                                          </p:stCondLst>
                                        </p:cTn>
                                        <p:tgtEl>
                                          <p:spTgt spid="65"/>
                                        </p:tgtEl>
                                        <p:attrNameLst>
                                          <p:attrName>style.visibility</p:attrName>
                                        </p:attrNameLst>
                                      </p:cBhvr>
                                      <p:to>
                                        <p:strVal val="visible"/>
                                      </p:to>
                                    </p:set>
                                    <p:animEffect transition="in" filter="fade">
                                      <p:cBhvr>
                                        <p:cTn id="21" dur="500"/>
                                        <p:tgtEl>
                                          <p:spTgt spid="65"/>
                                        </p:tgtEl>
                                      </p:cBhvr>
                                    </p:animEffect>
                                    <p:anim calcmode="lin" valueType="num">
                                      <p:cBhvr>
                                        <p:cTn id="22" dur="500" fill="hold"/>
                                        <p:tgtEl>
                                          <p:spTgt spid="65"/>
                                        </p:tgtEl>
                                        <p:attrNameLst>
                                          <p:attrName>ppt_x</p:attrName>
                                        </p:attrNameLst>
                                      </p:cBhvr>
                                      <p:tavLst>
                                        <p:tav tm="0">
                                          <p:val>
                                            <p:strVal val="#ppt_x"/>
                                          </p:val>
                                        </p:tav>
                                        <p:tav tm="100000">
                                          <p:val>
                                            <p:strVal val="#ppt_x"/>
                                          </p:val>
                                        </p:tav>
                                      </p:tavLst>
                                    </p:anim>
                                    <p:anim calcmode="lin" valueType="num">
                                      <p:cBhvr>
                                        <p:cTn id="23" dur="500" fill="hold"/>
                                        <p:tgtEl>
                                          <p:spTgt spid="65"/>
                                        </p:tgtEl>
                                        <p:attrNameLst>
                                          <p:attrName>ppt_y</p:attrName>
                                        </p:attrNameLst>
                                      </p:cBhvr>
                                      <p:tavLst>
                                        <p:tav tm="0">
                                          <p:val>
                                            <p:strVal val="#ppt_y+.1"/>
                                          </p:val>
                                        </p:tav>
                                        <p:tav tm="100000">
                                          <p:val>
                                            <p:strVal val="#ppt_y"/>
                                          </p:val>
                                        </p:tav>
                                      </p:tavLst>
                                    </p:anim>
                                  </p:childTnLst>
                                </p:cTn>
                              </p:par>
                            </p:childTnLst>
                          </p:cTn>
                        </p:par>
                        <p:par>
                          <p:cTn id="24" fill="hold">
                            <p:stCondLst>
                              <p:cond delay="2750"/>
                            </p:stCondLst>
                            <p:childTnLst>
                              <p:par>
                                <p:cTn id="25" presetID="31" presetClass="entr" presetSubtype="0" fill="hold" nodeType="after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p:cTn id="27" dur="500" fill="hold"/>
                                        <p:tgtEl>
                                          <p:spTgt spid="21"/>
                                        </p:tgtEl>
                                        <p:attrNameLst>
                                          <p:attrName>ppt_w</p:attrName>
                                        </p:attrNameLst>
                                      </p:cBhvr>
                                      <p:tavLst>
                                        <p:tav tm="0">
                                          <p:val>
                                            <p:fltVal val="0"/>
                                          </p:val>
                                        </p:tav>
                                        <p:tav tm="100000">
                                          <p:val>
                                            <p:strVal val="#ppt_w"/>
                                          </p:val>
                                        </p:tav>
                                      </p:tavLst>
                                    </p:anim>
                                    <p:anim calcmode="lin" valueType="num">
                                      <p:cBhvr>
                                        <p:cTn id="28" dur="500" fill="hold"/>
                                        <p:tgtEl>
                                          <p:spTgt spid="21"/>
                                        </p:tgtEl>
                                        <p:attrNameLst>
                                          <p:attrName>ppt_h</p:attrName>
                                        </p:attrNameLst>
                                      </p:cBhvr>
                                      <p:tavLst>
                                        <p:tav tm="0">
                                          <p:val>
                                            <p:fltVal val="0"/>
                                          </p:val>
                                        </p:tav>
                                        <p:tav tm="100000">
                                          <p:val>
                                            <p:strVal val="#ppt_h"/>
                                          </p:val>
                                        </p:tav>
                                      </p:tavLst>
                                    </p:anim>
                                    <p:anim calcmode="lin" valueType="num">
                                      <p:cBhvr>
                                        <p:cTn id="29" dur="500" fill="hold"/>
                                        <p:tgtEl>
                                          <p:spTgt spid="21"/>
                                        </p:tgtEl>
                                        <p:attrNameLst>
                                          <p:attrName>style.rotation</p:attrName>
                                        </p:attrNameLst>
                                      </p:cBhvr>
                                      <p:tavLst>
                                        <p:tav tm="0">
                                          <p:val>
                                            <p:fltVal val="90"/>
                                          </p:val>
                                        </p:tav>
                                        <p:tav tm="100000">
                                          <p:val>
                                            <p:fltVal val="0"/>
                                          </p:val>
                                        </p:tav>
                                      </p:tavLst>
                                    </p:anim>
                                    <p:animEffect transition="in" filter="fade">
                                      <p:cBhvr>
                                        <p:cTn id="30" dur="500"/>
                                        <p:tgtEl>
                                          <p:spTgt spid="21"/>
                                        </p:tgtEl>
                                      </p:cBhvr>
                                    </p:animEffect>
                                  </p:childTnLst>
                                </p:cTn>
                              </p:par>
                            </p:childTnLst>
                          </p:cTn>
                        </p:par>
                        <p:par>
                          <p:cTn id="31" fill="hold">
                            <p:stCondLst>
                              <p:cond delay="3250"/>
                            </p:stCondLst>
                            <p:childTnLst>
                              <p:par>
                                <p:cTn id="32" presetID="12" presetClass="entr" presetSubtype="8"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 calcmode="lin" valueType="num">
                                      <p:cBhvr additive="base">
                                        <p:cTn id="34" dur="500"/>
                                        <p:tgtEl>
                                          <p:spTgt spid="20"/>
                                        </p:tgtEl>
                                        <p:attrNameLst>
                                          <p:attrName>ppt_x</p:attrName>
                                        </p:attrNameLst>
                                      </p:cBhvr>
                                      <p:tavLst>
                                        <p:tav tm="0">
                                          <p:val>
                                            <p:strVal val="#ppt_x-#ppt_w*1.125000"/>
                                          </p:val>
                                        </p:tav>
                                        <p:tav tm="100000">
                                          <p:val>
                                            <p:strVal val="#ppt_x"/>
                                          </p:val>
                                        </p:tav>
                                      </p:tavLst>
                                    </p:anim>
                                    <p:animEffect transition="in" filter="wipe(right)">
                                      <p:cBhvr>
                                        <p:cTn id="35" dur="500"/>
                                        <p:tgtEl>
                                          <p:spTgt spid="20"/>
                                        </p:tgtEl>
                                      </p:cBhvr>
                                    </p:animEffect>
                                  </p:childTnLst>
                                </p:cTn>
                              </p:par>
                            </p:childTnLst>
                          </p:cTn>
                        </p:par>
                        <p:par>
                          <p:cTn id="36" fill="hold">
                            <p:stCondLst>
                              <p:cond delay="3750"/>
                            </p:stCondLst>
                            <p:childTnLst>
                              <p:par>
                                <p:cTn id="37" presetID="31" presetClass="entr" presetSubtype="0" fill="hold" nodeType="afterEffect">
                                  <p:stCondLst>
                                    <p:cond delay="0"/>
                                  </p:stCondLst>
                                  <p:childTnLst>
                                    <p:set>
                                      <p:cBhvr>
                                        <p:cTn id="38" dur="1" fill="hold">
                                          <p:stCondLst>
                                            <p:cond delay="0"/>
                                          </p:stCondLst>
                                        </p:cTn>
                                        <p:tgtEl>
                                          <p:spTgt spid="35"/>
                                        </p:tgtEl>
                                        <p:attrNameLst>
                                          <p:attrName>style.visibility</p:attrName>
                                        </p:attrNameLst>
                                      </p:cBhvr>
                                      <p:to>
                                        <p:strVal val="visible"/>
                                      </p:to>
                                    </p:set>
                                    <p:anim calcmode="lin" valueType="num">
                                      <p:cBhvr>
                                        <p:cTn id="39" dur="500" fill="hold"/>
                                        <p:tgtEl>
                                          <p:spTgt spid="35"/>
                                        </p:tgtEl>
                                        <p:attrNameLst>
                                          <p:attrName>ppt_w</p:attrName>
                                        </p:attrNameLst>
                                      </p:cBhvr>
                                      <p:tavLst>
                                        <p:tav tm="0">
                                          <p:val>
                                            <p:fltVal val="0"/>
                                          </p:val>
                                        </p:tav>
                                        <p:tav tm="100000">
                                          <p:val>
                                            <p:strVal val="#ppt_w"/>
                                          </p:val>
                                        </p:tav>
                                      </p:tavLst>
                                    </p:anim>
                                    <p:anim calcmode="lin" valueType="num">
                                      <p:cBhvr>
                                        <p:cTn id="40" dur="500" fill="hold"/>
                                        <p:tgtEl>
                                          <p:spTgt spid="35"/>
                                        </p:tgtEl>
                                        <p:attrNameLst>
                                          <p:attrName>ppt_h</p:attrName>
                                        </p:attrNameLst>
                                      </p:cBhvr>
                                      <p:tavLst>
                                        <p:tav tm="0">
                                          <p:val>
                                            <p:fltVal val="0"/>
                                          </p:val>
                                        </p:tav>
                                        <p:tav tm="100000">
                                          <p:val>
                                            <p:strVal val="#ppt_h"/>
                                          </p:val>
                                        </p:tav>
                                      </p:tavLst>
                                    </p:anim>
                                    <p:anim calcmode="lin" valueType="num">
                                      <p:cBhvr>
                                        <p:cTn id="41" dur="500" fill="hold"/>
                                        <p:tgtEl>
                                          <p:spTgt spid="35"/>
                                        </p:tgtEl>
                                        <p:attrNameLst>
                                          <p:attrName>style.rotation</p:attrName>
                                        </p:attrNameLst>
                                      </p:cBhvr>
                                      <p:tavLst>
                                        <p:tav tm="0">
                                          <p:val>
                                            <p:fltVal val="90"/>
                                          </p:val>
                                        </p:tav>
                                        <p:tav tm="100000">
                                          <p:val>
                                            <p:fltVal val="0"/>
                                          </p:val>
                                        </p:tav>
                                      </p:tavLst>
                                    </p:anim>
                                    <p:animEffect transition="in" filter="fade">
                                      <p:cBhvr>
                                        <p:cTn id="42" dur="500"/>
                                        <p:tgtEl>
                                          <p:spTgt spid="35"/>
                                        </p:tgtEl>
                                      </p:cBhvr>
                                    </p:animEffect>
                                  </p:childTnLst>
                                </p:cTn>
                              </p:par>
                            </p:childTnLst>
                          </p:cTn>
                        </p:par>
                        <p:par>
                          <p:cTn id="43" fill="hold">
                            <p:stCondLst>
                              <p:cond delay="4250"/>
                            </p:stCondLst>
                            <p:childTnLst>
                              <p:par>
                                <p:cTn id="44" presetID="12" presetClass="entr" presetSubtype="8" fill="hold" grpId="0" nodeType="afterEffect">
                                  <p:stCondLst>
                                    <p:cond delay="0"/>
                                  </p:stCondLst>
                                  <p:childTnLst>
                                    <p:set>
                                      <p:cBhvr>
                                        <p:cTn id="45" dur="1" fill="hold">
                                          <p:stCondLst>
                                            <p:cond delay="0"/>
                                          </p:stCondLst>
                                        </p:cTn>
                                        <p:tgtEl>
                                          <p:spTgt spid="49"/>
                                        </p:tgtEl>
                                        <p:attrNameLst>
                                          <p:attrName>style.visibility</p:attrName>
                                        </p:attrNameLst>
                                      </p:cBhvr>
                                      <p:to>
                                        <p:strVal val="visible"/>
                                      </p:to>
                                    </p:set>
                                    <p:anim calcmode="lin" valueType="num">
                                      <p:cBhvr additive="base">
                                        <p:cTn id="46" dur="500"/>
                                        <p:tgtEl>
                                          <p:spTgt spid="49"/>
                                        </p:tgtEl>
                                        <p:attrNameLst>
                                          <p:attrName>ppt_x</p:attrName>
                                        </p:attrNameLst>
                                      </p:cBhvr>
                                      <p:tavLst>
                                        <p:tav tm="0">
                                          <p:val>
                                            <p:strVal val="#ppt_x-#ppt_w*1.125000"/>
                                          </p:val>
                                        </p:tav>
                                        <p:tav tm="100000">
                                          <p:val>
                                            <p:strVal val="#ppt_x"/>
                                          </p:val>
                                        </p:tav>
                                      </p:tavLst>
                                    </p:anim>
                                    <p:animEffect transition="in" filter="wipe(right)">
                                      <p:cBhvr>
                                        <p:cTn id="47" dur="500"/>
                                        <p:tgtEl>
                                          <p:spTgt spid="49"/>
                                        </p:tgtEl>
                                      </p:cBhvr>
                                    </p:animEffect>
                                  </p:childTnLst>
                                </p:cTn>
                              </p:par>
                            </p:childTnLst>
                          </p:cTn>
                        </p:par>
                        <p:par>
                          <p:cTn id="48" fill="hold">
                            <p:stCondLst>
                              <p:cond delay="4750"/>
                            </p:stCondLst>
                            <p:childTnLst>
                              <p:par>
                                <p:cTn id="49" presetID="31" presetClass="entr" presetSubtype="0" fill="hold" nodeType="afterEffect">
                                  <p:stCondLst>
                                    <p:cond delay="0"/>
                                  </p:stCondLst>
                                  <p:childTnLst>
                                    <p:set>
                                      <p:cBhvr>
                                        <p:cTn id="50" dur="1" fill="hold">
                                          <p:stCondLst>
                                            <p:cond delay="0"/>
                                          </p:stCondLst>
                                        </p:cTn>
                                        <p:tgtEl>
                                          <p:spTgt spid="51"/>
                                        </p:tgtEl>
                                        <p:attrNameLst>
                                          <p:attrName>style.visibility</p:attrName>
                                        </p:attrNameLst>
                                      </p:cBhvr>
                                      <p:to>
                                        <p:strVal val="visible"/>
                                      </p:to>
                                    </p:set>
                                    <p:anim calcmode="lin" valueType="num">
                                      <p:cBhvr>
                                        <p:cTn id="51" dur="500" fill="hold"/>
                                        <p:tgtEl>
                                          <p:spTgt spid="51"/>
                                        </p:tgtEl>
                                        <p:attrNameLst>
                                          <p:attrName>ppt_w</p:attrName>
                                        </p:attrNameLst>
                                      </p:cBhvr>
                                      <p:tavLst>
                                        <p:tav tm="0">
                                          <p:val>
                                            <p:fltVal val="0"/>
                                          </p:val>
                                        </p:tav>
                                        <p:tav tm="100000">
                                          <p:val>
                                            <p:strVal val="#ppt_w"/>
                                          </p:val>
                                        </p:tav>
                                      </p:tavLst>
                                    </p:anim>
                                    <p:anim calcmode="lin" valueType="num">
                                      <p:cBhvr>
                                        <p:cTn id="52" dur="500" fill="hold"/>
                                        <p:tgtEl>
                                          <p:spTgt spid="51"/>
                                        </p:tgtEl>
                                        <p:attrNameLst>
                                          <p:attrName>ppt_h</p:attrName>
                                        </p:attrNameLst>
                                      </p:cBhvr>
                                      <p:tavLst>
                                        <p:tav tm="0">
                                          <p:val>
                                            <p:fltVal val="0"/>
                                          </p:val>
                                        </p:tav>
                                        <p:tav tm="100000">
                                          <p:val>
                                            <p:strVal val="#ppt_h"/>
                                          </p:val>
                                        </p:tav>
                                      </p:tavLst>
                                    </p:anim>
                                    <p:anim calcmode="lin" valueType="num">
                                      <p:cBhvr>
                                        <p:cTn id="53" dur="500" fill="hold"/>
                                        <p:tgtEl>
                                          <p:spTgt spid="51"/>
                                        </p:tgtEl>
                                        <p:attrNameLst>
                                          <p:attrName>style.rotation</p:attrName>
                                        </p:attrNameLst>
                                      </p:cBhvr>
                                      <p:tavLst>
                                        <p:tav tm="0">
                                          <p:val>
                                            <p:fltVal val="90"/>
                                          </p:val>
                                        </p:tav>
                                        <p:tav tm="100000">
                                          <p:val>
                                            <p:fltVal val="0"/>
                                          </p:val>
                                        </p:tav>
                                      </p:tavLst>
                                    </p:anim>
                                    <p:animEffect transition="in" filter="fade">
                                      <p:cBhvr>
                                        <p:cTn id="54" dur="500"/>
                                        <p:tgtEl>
                                          <p:spTgt spid="51"/>
                                        </p:tgtEl>
                                      </p:cBhvr>
                                    </p:animEffect>
                                  </p:childTnLst>
                                </p:cTn>
                              </p:par>
                            </p:childTnLst>
                          </p:cTn>
                        </p:par>
                        <p:par>
                          <p:cTn id="55" fill="hold">
                            <p:stCondLst>
                              <p:cond delay="5250"/>
                            </p:stCondLst>
                            <p:childTnLst>
                              <p:par>
                                <p:cTn id="56" presetID="12" presetClass="entr" presetSubtype="8" fill="hold" grpId="0" nodeType="afterEffect">
                                  <p:stCondLst>
                                    <p:cond delay="0"/>
                                  </p:stCondLst>
                                  <p:childTnLst>
                                    <p:set>
                                      <p:cBhvr>
                                        <p:cTn id="57" dur="1" fill="hold">
                                          <p:stCondLst>
                                            <p:cond delay="0"/>
                                          </p:stCondLst>
                                        </p:cTn>
                                        <p:tgtEl>
                                          <p:spTgt spid="50"/>
                                        </p:tgtEl>
                                        <p:attrNameLst>
                                          <p:attrName>style.visibility</p:attrName>
                                        </p:attrNameLst>
                                      </p:cBhvr>
                                      <p:to>
                                        <p:strVal val="visible"/>
                                      </p:to>
                                    </p:set>
                                    <p:anim calcmode="lin" valueType="num">
                                      <p:cBhvr additive="base">
                                        <p:cTn id="58" dur="500"/>
                                        <p:tgtEl>
                                          <p:spTgt spid="50"/>
                                        </p:tgtEl>
                                        <p:attrNameLst>
                                          <p:attrName>ppt_x</p:attrName>
                                        </p:attrNameLst>
                                      </p:cBhvr>
                                      <p:tavLst>
                                        <p:tav tm="0">
                                          <p:val>
                                            <p:strVal val="#ppt_x-#ppt_w*1.125000"/>
                                          </p:val>
                                        </p:tav>
                                        <p:tav tm="100000">
                                          <p:val>
                                            <p:strVal val="#ppt_x"/>
                                          </p:val>
                                        </p:tav>
                                      </p:tavLst>
                                    </p:anim>
                                    <p:animEffect transition="in" filter="wipe(right)">
                                      <p:cBhvr>
                                        <p:cTn id="59" dur="500"/>
                                        <p:tgtEl>
                                          <p:spTgt spid="50"/>
                                        </p:tgtEl>
                                      </p:cBhvr>
                                    </p:animEffect>
                                  </p:childTnLst>
                                </p:cTn>
                              </p:par>
                            </p:childTnLst>
                          </p:cTn>
                        </p:par>
                        <p:par>
                          <p:cTn id="60" fill="hold">
                            <p:stCondLst>
                              <p:cond delay="5750"/>
                            </p:stCondLst>
                            <p:childTnLst>
                              <p:par>
                                <p:cTn id="61" presetID="31" presetClass="entr" presetSubtype="0" fill="hold" nodeType="afterEffect">
                                  <p:stCondLst>
                                    <p:cond delay="0"/>
                                  </p:stCondLst>
                                  <p:childTnLst>
                                    <p:set>
                                      <p:cBhvr>
                                        <p:cTn id="62" dur="1" fill="hold">
                                          <p:stCondLst>
                                            <p:cond delay="0"/>
                                          </p:stCondLst>
                                        </p:cTn>
                                        <p:tgtEl>
                                          <p:spTgt spid="67"/>
                                        </p:tgtEl>
                                        <p:attrNameLst>
                                          <p:attrName>style.visibility</p:attrName>
                                        </p:attrNameLst>
                                      </p:cBhvr>
                                      <p:to>
                                        <p:strVal val="visible"/>
                                      </p:to>
                                    </p:set>
                                    <p:anim calcmode="lin" valueType="num">
                                      <p:cBhvr>
                                        <p:cTn id="63" dur="500" fill="hold"/>
                                        <p:tgtEl>
                                          <p:spTgt spid="67"/>
                                        </p:tgtEl>
                                        <p:attrNameLst>
                                          <p:attrName>ppt_w</p:attrName>
                                        </p:attrNameLst>
                                      </p:cBhvr>
                                      <p:tavLst>
                                        <p:tav tm="0">
                                          <p:val>
                                            <p:fltVal val="0"/>
                                          </p:val>
                                        </p:tav>
                                        <p:tav tm="100000">
                                          <p:val>
                                            <p:strVal val="#ppt_w"/>
                                          </p:val>
                                        </p:tav>
                                      </p:tavLst>
                                    </p:anim>
                                    <p:anim calcmode="lin" valueType="num">
                                      <p:cBhvr>
                                        <p:cTn id="64" dur="500" fill="hold"/>
                                        <p:tgtEl>
                                          <p:spTgt spid="67"/>
                                        </p:tgtEl>
                                        <p:attrNameLst>
                                          <p:attrName>ppt_h</p:attrName>
                                        </p:attrNameLst>
                                      </p:cBhvr>
                                      <p:tavLst>
                                        <p:tav tm="0">
                                          <p:val>
                                            <p:fltVal val="0"/>
                                          </p:val>
                                        </p:tav>
                                        <p:tav tm="100000">
                                          <p:val>
                                            <p:strVal val="#ppt_h"/>
                                          </p:val>
                                        </p:tav>
                                      </p:tavLst>
                                    </p:anim>
                                    <p:anim calcmode="lin" valueType="num">
                                      <p:cBhvr>
                                        <p:cTn id="65" dur="500" fill="hold"/>
                                        <p:tgtEl>
                                          <p:spTgt spid="67"/>
                                        </p:tgtEl>
                                        <p:attrNameLst>
                                          <p:attrName>style.rotation</p:attrName>
                                        </p:attrNameLst>
                                      </p:cBhvr>
                                      <p:tavLst>
                                        <p:tav tm="0">
                                          <p:val>
                                            <p:fltVal val="90"/>
                                          </p:val>
                                        </p:tav>
                                        <p:tav tm="100000">
                                          <p:val>
                                            <p:fltVal val="0"/>
                                          </p:val>
                                        </p:tav>
                                      </p:tavLst>
                                    </p:anim>
                                    <p:animEffect transition="in" filter="fade">
                                      <p:cBhvr>
                                        <p:cTn id="66" dur="500"/>
                                        <p:tgtEl>
                                          <p:spTgt spid="67"/>
                                        </p:tgtEl>
                                      </p:cBhvr>
                                    </p:animEffect>
                                  </p:childTnLst>
                                </p:cTn>
                              </p:par>
                            </p:childTnLst>
                          </p:cTn>
                        </p:par>
                        <p:par>
                          <p:cTn id="67" fill="hold">
                            <p:stCondLst>
                              <p:cond delay="6250"/>
                            </p:stCondLst>
                            <p:childTnLst>
                              <p:par>
                                <p:cTn id="68" presetID="12" presetClass="entr" presetSubtype="8" fill="hold" grpId="0" nodeType="afterEffect">
                                  <p:stCondLst>
                                    <p:cond delay="0"/>
                                  </p:stCondLst>
                                  <p:childTnLst>
                                    <p:set>
                                      <p:cBhvr>
                                        <p:cTn id="69" dur="1" fill="hold">
                                          <p:stCondLst>
                                            <p:cond delay="0"/>
                                          </p:stCondLst>
                                        </p:cTn>
                                        <p:tgtEl>
                                          <p:spTgt spid="66"/>
                                        </p:tgtEl>
                                        <p:attrNameLst>
                                          <p:attrName>style.visibility</p:attrName>
                                        </p:attrNameLst>
                                      </p:cBhvr>
                                      <p:to>
                                        <p:strVal val="visible"/>
                                      </p:to>
                                    </p:set>
                                    <p:anim calcmode="lin" valueType="num">
                                      <p:cBhvr additive="base">
                                        <p:cTn id="70" dur="500"/>
                                        <p:tgtEl>
                                          <p:spTgt spid="66"/>
                                        </p:tgtEl>
                                        <p:attrNameLst>
                                          <p:attrName>ppt_x</p:attrName>
                                        </p:attrNameLst>
                                      </p:cBhvr>
                                      <p:tavLst>
                                        <p:tav tm="0">
                                          <p:val>
                                            <p:strVal val="#ppt_x-#ppt_w*1.125000"/>
                                          </p:val>
                                        </p:tav>
                                        <p:tav tm="100000">
                                          <p:val>
                                            <p:strVal val="#ppt_x"/>
                                          </p:val>
                                        </p:tav>
                                      </p:tavLst>
                                    </p:anim>
                                    <p:animEffect transition="in" filter="wipe(right)">
                                      <p:cBhvr>
                                        <p:cTn id="71"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p:bldP spid="49" grpId="0"/>
      <p:bldP spid="50" grpId="0"/>
      <p:bldP spid="65" grpId="0"/>
      <p:bldP spid="6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341072" y="470465"/>
            <a:ext cx="2760316" cy="584775"/>
          </a:xfrm>
          <a:prstGeom prst="rect">
            <a:avLst/>
          </a:prstGeom>
          <a:noFill/>
        </p:spPr>
        <p:txBody>
          <a:bodyPr wrap="square" rtlCol="0">
            <a:spAutoFit/>
          </a:bodyPr>
          <a:lstStyle/>
          <a:p>
            <a:pPr algn="ctr"/>
            <a:r>
              <a:rPr lang="zh-CN" altLang="en-US" sz="3200" dirty="0">
                <a:solidFill>
                  <a:srgbClr val="413B39"/>
                </a:solidFill>
                <a:latin typeface="微软雅黑 Light" panose="020B0502040204020203" pitchFamily="34" charset="-122"/>
                <a:ea typeface="微软雅黑 Light" panose="020B0502040204020203" pitchFamily="34" charset="-122"/>
              </a:rPr>
              <a:t>数据视图</a:t>
            </a:r>
          </a:p>
        </p:txBody>
      </p:sp>
      <p:sp>
        <p:nvSpPr>
          <p:cNvPr id="19" name="任意多边形 18"/>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pic>
        <p:nvPicPr>
          <p:cNvPr id="10" name="图片 9">
            <a:extLst>
              <a:ext uri="{FF2B5EF4-FFF2-40B4-BE49-F238E27FC236}">
                <a16:creationId xmlns:a16="http://schemas.microsoft.com/office/drawing/2014/main" id="{6B66D55C-D5BD-4C30-8F11-B090EDC9343E}"/>
              </a:ext>
            </a:extLst>
          </p:cNvPr>
          <p:cNvPicPr/>
          <p:nvPr/>
        </p:nvPicPr>
        <p:blipFill>
          <a:blip r:embed="rId3"/>
          <a:stretch>
            <a:fillRect/>
          </a:stretch>
        </p:blipFill>
        <p:spPr>
          <a:xfrm>
            <a:off x="2705099" y="0"/>
            <a:ext cx="6677025" cy="6857999"/>
          </a:xfrm>
          <a:prstGeom prst="rect">
            <a:avLst/>
          </a:prstGeom>
        </p:spPr>
      </p:pic>
    </p:spTree>
    <p:extLst>
      <p:ext uri="{BB962C8B-B14F-4D97-AF65-F5344CB8AC3E}">
        <p14:creationId xmlns:p14="http://schemas.microsoft.com/office/powerpoint/2010/main" val="423399779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1765459" y="2063557"/>
            <a:ext cx="2731404" cy="2715479"/>
            <a:chOff x="5641059" y="3248083"/>
            <a:chExt cx="918415" cy="913060"/>
          </a:xfrm>
        </p:grpSpPr>
        <p:sp>
          <p:nvSpPr>
            <p:cNvPr id="14" name="任意多边形 13"/>
            <p:cNvSpPr/>
            <p:nvPr/>
          </p:nvSpPr>
          <p:spPr>
            <a:xfrm>
              <a:off x="5912746" y="3248083"/>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15" name="任意多边形 14"/>
            <p:cNvSpPr/>
            <p:nvPr/>
          </p:nvSpPr>
          <p:spPr>
            <a:xfrm rot="16200000">
              <a:off x="5549900" y="3604562"/>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16" name="任意多边形 15"/>
            <p:cNvSpPr/>
            <p:nvPr/>
          </p:nvSpPr>
          <p:spPr>
            <a:xfrm rot="16200000" flipH="1" flipV="1">
              <a:off x="6280386" y="3612238"/>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17" name="任意多边形 16"/>
            <p:cNvSpPr/>
            <p:nvPr/>
          </p:nvSpPr>
          <p:spPr>
            <a:xfrm flipV="1">
              <a:off x="5910876" y="3973214"/>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grpSp>
      <p:sp>
        <p:nvSpPr>
          <p:cNvPr id="18" name="文本框 17"/>
          <p:cNvSpPr txBox="1"/>
          <p:nvPr/>
        </p:nvSpPr>
        <p:spPr>
          <a:xfrm>
            <a:off x="5717685" y="2826890"/>
            <a:ext cx="4060765" cy="861774"/>
          </a:xfrm>
          <a:prstGeom prst="rect">
            <a:avLst/>
          </a:prstGeom>
          <a:noFill/>
        </p:spPr>
        <p:txBody>
          <a:bodyPr wrap="square" rtlCol="0">
            <a:spAutoFit/>
          </a:bodyPr>
          <a:lstStyle/>
          <a:p>
            <a:pPr algn="ctr"/>
            <a:r>
              <a:rPr lang="zh-CN" altLang="en-US" sz="5000" dirty="0">
                <a:solidFill>
                  <a:srgbClr val="413B39"/>
                </a:solidFill>
                <a:latin typeface="微软雅黑 Light" panose="020B0502040204020203" pitchFamily="34" charset="-122"/>
                <a:ea typeface="微软雅黑 Light" panose="020B0502040204020203" pitchFamily="34" charset="-122"/>
              </a:rPr>
              <a:t>项目总结</a:t>
            </a:r>
          </a:p>
        </p:txBody>
      </p:sp>
      <p:sp>
        <p:nvSpPr>
          <p:cNvPr id="19" name="文本框 18"/>
          <p:cNvSpPr txBox="1"/>
          <p:nvPr/>
        </p:nvSpPr>
        <p:spPr>
          <a:xfrm>
            <a:off x="2066851" y="2978524"/>
            <a:ext cx="2063019" cy="646331"/>
          </a:xfrm>
          <a:prstGeom prst="rect">
            <a:avLst/>
          </a:prstGeom>
          <a:noFill/>
        </p:spPr>
        <p:txBody>
          <a:bodyPr wrap="square" rtlCol="0">
            <a:spAutoFit/>
          </a:bodyPr>
          <a:lstStyle/>
          <a:p>
            <a:pPr algn="ctr"/>
            <a:r>
              <a:rPr lang="zh-CN" altLang="en-US" sz="3600" dirty="0">
                <a:solidFill>
                  <a:srgbClr val="413B39"/>
                </a:solidFill>
                <a:latin typeface="微软雅黑 Light" panose="020B0502040204020203" pitchFamily="34" charset="-122"/>
                <a:ea typeface="微软雅黑 Light" panose="020B0502040204020203" pitchFamily="34" charset="-122"/>
              </a:rPr>
              <a:t>第四部分</a:t>
            </a:r>
          </a:p>
        </p:txBody>
      </p:sp>
      <p:sp>
        <p:nvSpPr>
          <p:cNvPr id="20" name="任意多边形 19"/>
          <p:cNvSpPr/>
          <p:nvPr/>
        </p:nvSpPr>
        <p:spPr>
          <a:xfrm>
            <a:off x="5191836" y="2386178"/>
            <a:ext cx="0" cy="2088000"/>
          </a:xfrm>
          <a:custGeom>
            <a:avLst/>
            <a:gdLst>
              <a:gd name="connsiteX0" fmla="*/ 0 w 0"/>
              <a:gd name="connsiteY0" fmla="*/ 0 h 1477370"/>
              <a:gd name="connsiteX1" fmla="*/ 0 w 0"/>
              <a:gd name="connsiteY1" fmla="*/ 1477370 h 1477370"/>
            </a:gdLst>
            <a:ahLst/>
            <a:cxnLst>
              <a:cxn ang="0">
                <a:pos x="connsiteX0" y="connsiteY0"/>
              </a:cxn>
              <a:cxn ang="0">
                <a:pos x="connsiteX1" y="connsiteY1"/>
              </a:cxn>
            </a:cxnLst>
            <a:rect l="l" t="t" r="r" b="b"/>
            <a:pathLst>
              <a:path h="1477370">
                <a:moveTo>
                  <a:pt x="0" y="0"/>
                </a:moveTo>
                <a:lnTo>
                  <a:pt x="0" y="1477370"/>
                </a:lnTo>
              </a:path>
            </a:pathLst>
          </a:custGeom>
          <a:noFill/>
          <a:ln w="12700">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
        <p:nvSpPr>
          <p:cNvPr id="21" name="文本框 20"/>
          <p:cNvSpPr txBox="1"/>
          <p:nvPr/>
        </p:nvSpPr>
        <p:spPr>
          <a:xfrm>
            <a:off x="1918897" y="3624855"/>
            <a:ext cx="2471626" cy="461665"/>
          </a:xfrm>
          <a:prstGeom prst="rect">
            <a:avLst/>
          </a:prstGeom>
          <a:noFill/>
        </p:spPr>
        <p:txBody>
          <a:bodyPr wrap="square" rtlCol="0">
            <a:spAutoFit/>
          </a:bodyPr>
          <a:lstStyle/>
          <a:p>
            <a:pPr algn="ctr"/>
            <a:r>
              <a:rPr lang="en-US" altLang="zh-CN" sz="2400" dirty="0">
                <a:solidFill>
                  <a:srgbClr val="413B39"/>
                </a:solidFill>
                <a:latin typeface="微软雅黑 Light" panose="020B0502040204020203" pitchFamily="34" charset="-122"/>
                <a:ea typeface="微软雅黑 Light" panose="020B0502040204020203" pitchFamily="34" charset="-122"/>
                <a:cs typeface="Helvetica" panose="020B0604020202020204" pitchFamily="34" charset="0"/>
              </a:rPr>
              <a:t>Part Four</a:t>
            </a:r>
            <a:endParaRPr lang="zh-CN" altLang="en-US" sz="2400" dirty="0">
              <a:solidFill>
                <a:srgbClr val="413B39"/>
              </a:solidFill>
              <a:latin typeface="微软雅黑 Light" panose="020B0502040204020203" pitchFamily="34" charset="-122"/>
              <a:ea typeface="微软雅黑 Light" panose="020B0502040204020203" pitchFamily="34" charset="-122"/>
              <a:cs typeface="Helvetica" panose="020B0604020202020204" pitchFamily="34" charset="0"/>
            </a:endParaRPr>
          </a:p>
        </p:txBody>
      </p:sp>
    </p:spTree>
    <p:extLst>
      <p:ext uri="{BB962C8B-B14F-4D97-AF65-F5344CB8AC3E}">
        <p14:creationId xmlns:p14="http://schemas.microsoft.com/office/powerpoint/2010/main" val="14562440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75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1250"/>
                                        <p:tgtEl>
                                          <p:spTgt spid="12"/>
                                        </p:tgtEl>
                                      </p:cBhvr>
                                    </p:animEffect>
                                  </p:childTnLst>
                                </p:cTn>
                              </p:par>
                            </p:childTnLst>
                          </p:cTn>
                        </p:par>
                        <p:par>
                          <p:cTn id="8" fill="hold">
                            <p:stCondLst>
                              <p:cond delay="2000"/>
                            </p:stCondLst>
                            <p:childTnLst>
                              <p:par>
                                <p:cTn id="9" presetID="1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p:tgtEl>
                                          <p:spTgt spid="19"/>
                                        </p:tgtEl>
                                        <p:attrNameLst>
                                          <p:attrName>ppt_x</p:attrName>
                                        </p:attrNameLst>
                                      </p:cBhvr>
                                      <p:tavLst>
                                        <p:tav tm="0">
                                          <p:val>
                                            <p:strVal val="#ppt_x-#ppt_w*1.125000"/>
                                          </p:val>
                                        </p:tav>
                                        <p:tav tm="100000">
                                          <p:val>
                                            <p:strVal val="#ppt_x"/>
                                          </p:val>
                                        </p:tav>
                                      </p:tavLst>
                                    </p:anim>
                                    <p:animEffect transition="in" filter="wipe(right)">
                                      <p:cBhvr>
                                        <p:cTn id="12" dur="500"/>
                                        <p:tgtEl>
                                          <p:spTgt spid="19"/>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p:tgtEl>
                                          <p:spTgt spid="21"/>
                                        </p:tgtEl>
                                        <p:attrNameLst>
                                          <p:attrName>ppt_x</p:attrName>
                                        </p:attrNameLst>
                                      </p:cBhvr>
                                      <p:tavLst>
                                        <p:tav tm="0">
                                          <p:val>
                                            <p:strVal val="#ppt_x-#ppt_w*1.125000"/>
                                          </p:val>
                                        </p:tav>
                                        <p:tav tm="100000">
                                          <p:val>
                                            <p:strVal val="#ppt_x"/>
                                          </p:val>
                                        </p:tav>
                                      </p:tavLst>
                                    </p:anim>
                                    <p:animEffect transition="in" filter="wipe(right)">
                                      <p:cBhvr>
                                        <p:cTn id="16" dur="500"/>
                                        <p:tgtEl>
                                          <p:spTgt spid="21"/>
                                        </p:tgtEl>
                                      </p:cBhvr>
                                    </p:animEffect>
                                  </p:childTnLst>
                                </p:cTn>
                              </p:par>
                            </p:childTnLst>
                          </p:cTn>
                        </p:par>
                        <p:par>
                          <p:cTn id="17" fill="hold">
                            <p:stCondLst>
                              <p:cond delay="2500"/>
                            </p:stCondLst>
                            <p:childTnLst>
                              <p:par>
                                <p:cTn id="18" presetID="22" presetClass="entr" presetSubtype="1" fill="hold" grpId="0"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up)">
                                      <p:cBhvr>
                                        <p:cTn id="20" dur="500"/>
                                        <p:tgtEl>
                                          <p:spTgt spid="20"/>
                                        </p:tgtEl>
                                      </p:cBhvr>
                                    </p:animEffect>
                                  </p:childTnLst>
                                </p:cTn>
                              </p:par>
                            </p:childTnLst>
                          </p:cTn>
                        </p:par>
                        <p:par>
                          <p:cTn id="21" fill="hold">
                            <p:stCondLst>
                              <p:cond delay="3000"/>
                            </p:stCondLst>
                            <p:childTnLst>
                              <p:par>
                                <p:cTn id="22" presetID="12" presetClass="entr" presetSubtype="8" fill="hold" grpId="0" nodeType="after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additive="base">
                                        <p:cTn id="24" dur="500"/>
                                        <p:tgtEl>
                                          <p:spTgt spid="18"/>
                                        </p:tgtEl>
                                        <p:attrNameLst>
                                          <p:attrName>ppt_x</p:attrName>
                                        </p:attrNameLst>
                                      </p:cBhvr>
                                      <p:tavLst>
                                        <p:tav tm="0">
                                          <p:val>
                                            <p:strVal val="#ppt_x-#ppt_w*1.125000"/>
                                          </p:val>
                                        </p:tav>
                                        <p:tav tm="100000">
                                          <p:val>
                                            <p:strVal val="#ppt_x"/>
                                          </p:val>
                                        </p:tav>
                                      </p:tavLst>
                                    </p:anim>
                                    <p:animEffect transition="in" filter="wipe(right)">
                                      <p:cBhvr>
                                        <p:cTn id="2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animBg="1"/>
      <p:bldP spid="2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hape 531">
            <a:extLst>
              <a:ext uri="{FF2B5EF4-FFF2-40B4-BE49-F238E27FC236}">
                <a16:creationId xmlns:a16="http://schemas.microsoft.com/office/drawing/2014/main" id="{8DB42EB1-6999-4586-8D58-657099698BB6}"/>
              </a:ext>
            </a:extLst>
          </p:cNvPr>
          <p:cNvSpPr/>
          <p:nvPr/>
        </p:nvSpPr>
        <p:spPr>
          <a:xfrm>
            <a:off x="5242080" y="2174517"/>
            <a:ext cx="1452910" cy="3332161"/>
          </a:xfrm>
          <a:custGeom>
            <a:avLst/>
            <a:gdLst/>
            <a:ahLst/>
            <a:cxnLst>
              <a:cxn ang="0">
                <a:pos x="wd2" y="hd2"/>
              </a:cxn>
              <a:cxn ang="5400000">
                <a:pos x="wd2" y="hd2"/>
              </a:cxn>
              <a:cxn ang="10800000">
                <a:pos x="wd2" y="hd2"/>
              </a:cxn>
              <a:cxn ang="16200000">
                <a:pos x="wd2" y="hd2"/>
              </a:cxn>
            </a:cxnLst>
            <a:rect l="0" t="0" r="r" b="b"/>
            <a:pathLst>
              <a:path w="21547" h="21528" extrusionOk="0">
                <a:moveTo>
                  <a:pt x="14419" y="2612"/>
                </a:moveTo>
                <a:cubicBezTo>
                  <a:pt x="14419" y="2612"/>
                  <a:pt x="14427" y="2656"/>
                  <a:pt x="14391" y="2720"/>
                </a:cubicBezTo>
                <a:cubicBezTo>
                  <a:pt x="14355" y="2782"/>
                  <a:pt x="14372" y="2878"/>
                  <a:pt x="14377" y="2923"/>
                </a:cubicBezTo>
                <a:cubicBezTo>
                  <a:pt x="14382" y="2968"/>
                  <a:pt x="15057" y="3011"/>
                  <a:pt x="15078" y="3146"/>
                </a:cubicBezTo>
                <a:cubicBezTo>
                  <a:pt x="15098" y="3282"/>
                  <a:pt x="15570" y="3339"/>
                  <a:pt x="15570" y="3339"/>
                </a:cubicBezTo>
                <a:lnTo>
                  <a:pt x="16890" y="3697"/>
                </a:lnTo>
                <a:lnTo>
                  <a:pt x="17778" y="4028"/>
                </a:lnTo>
                <a:cubicBezTo>
                  <a:pt x="17778" y="4028"/>
                  <a:pt x="18873" y="4324"/>
                  <a:pt x="18873" y="4433"/>
                </a:cubicBezTo>
                <a:cubicBezTo>
                  <a:pt x="18873" y="4540"/>
                  <a:pt x="19265" y="4990"/>
                  <a:pt x="19265" y="5098"/>
                </a:cubicBezTo>
                <a:cubicBezTo>
                  <a:pt x="19265" y="5206"/>
                  <a:pt x="19286" y="5368"/>
                  <a:pt x="19265" y="5521"/>
                </a:cubicBezTo>
                <a:cubicBezTo>
                  <a:pt x="19244" y="5674"/>
                  <a:pt x="19345" y="5845"/>
                  <a:pt x="19274" y="5935"/>
                </a:cubicBezTo>
                <a:cubicBezTo>
                  <a:pt x="19203" y="6025"/>
                  <a:pt x="19121" y="6421"/>
                  <a:pt x="19121" y="6421"/>
                </a:cubicBezTo>
                <a:cubicBezTo>
                  <a:pt x="19121" y="6421"/>
                  <a:pt x="19265" y="7366"/>
                  <a:pt x="19182" y="7474"/>
                </a:cubicBezTo>
                <a:cubicBezTo>
                  <a:pt x="19100" y="7582"/>
                  <a:pt x="18830" y="7771"/>
                  <a:pt x="18893" y="7825"/>
                </a:cubicBezTo>
                <a:cubicBezTo>
                  <a:pt x="18956" y="7879"/>
                  <a:pt x="19059" y="8158"/>
                  <a:pt x="19059" y="8212"/>
                </a:cubicBezTo>
                <a:cubicBezTo>
                  <a:pt x="19059" y="8266"/>
                  <a:pt x="18727" y="8627"/>
                  <a:pt x="18727" y="8627"/>
                </a:cubicBezTo>
                <a:lnTo>
                  <a:pt x="18687" y="9490"/>
                </a:lnTo>
                <a:cubicBezTo>
                  <a:pt x="18687" y="9490"/>
                  <a:pt x="18190" y="10615"/>
                  <a:pt x="18190" y="10840"/>
                </a:cubicBezTo>
                <a:cubicBezTo>
                  <a:pt x="18190" y="11065"/>
                  <a:pt x="17798" y="11669"/>
                  <a:pt x="17798" y="11669"/>
                </a:cubicBezTo>
                <a:cubicBezTo>
                  <a:pt x="17798" y="11669"/>
                  <a:pt x="17880" y="11812"/>
                  <a:pt x="17901" y="11849"/>
                </a:cubicBezTo>
                <a:cubicBezTo>
                  <a:pt x="17922" y="11884"/>
                  <a:pt x="17550" y="11948"/>
                  <a:pt x="17550" y="11948"/>
                </a:cubicBezTo>
                <a:lnTo>
                  <a:pt x="17509" y="12146"/>
                </a:lnTo>
                <a:cubicBezTo>
                  <a:pt x="17509" y="12146"/>
                  <a:pt x="18025" y="12396"/>
                  <a:pt x="18025" y="12423"/>
                </a:cubicBezTo>
                <a:cubicBezTo>
                  <a:pt x="18025" y="12450"/>
                  <a:pt x="18459" y="12539"/>
                  <a:pt x="18459" y="12539"/>
                </a:cubicBezTo>
                <a:lnTo>
                  <a:pt x="19108" y="12539"/>
                </a:lnTo>
                <a:lnTo>
                  <a:pt x="21249" y="12502"/>
                </a:lnTo>
                <a:cubicBezTo>
                  <a:pt x="21249" y="12502"/>
                  <a:pt x="21518" y="13971"/>
                  <a:pt x="21393" y="14169"/>
                </a:cubicBezTo>
                <a:cubicBezTo>
                  <a:pt x="21270" y="14367"/>
                  <a:pt x="21310" y="14305"/>
                  <a:pt x="21310" y="14305"/>
                </a:cubicBezTo>
                <a:cubicBezTo>
                  <a:pt x="21310" y="14305"/>
                  <a:pt x="21600" y="15737"/>
                  <a:pt x="21538" y="15845"/>
                </a:cubicBezTo>
                <a:cubicBezTo>
                  <a:pt x="21476" y="15953"/>
                  <a:pt x="21352" y="15989"/>
                  <a:pt x="21124" y="15989"/>
                </a:cubicBezTo>
                <a:cubicBezTo>
                  <a:pt x="20897" y="15989"/>
                  <a:pt x="16827" y="16125"/>
                  <a:pt x="16827" y="16125"/>
                </a:cubicBezTo>
                <a:cubicBezTo>
                  <a:pt x="16827" y="16125"/>
                  <a:pt x="16806" y="16556"/>
                  <a:pt x="16806" y="16709"/>
                </a:cubicBezTo>
                <a:cubicBezTo>
                  <a:pt x="16806" y="16862"/>
                  <a:pt x="16868" y="18249"/>
                  <a:pt x="16558" y="18456"/>
                </a:cubicBezTo>
                <a:cubicBezTo>
                  <a:pt x="16248" y="18663"/>
                  <a:pt x="16574" y="18969"/>
                  <a:pt x="16160" y="19068"/>
                </a:cubicBezTo>
                <a:cubicBezTo>
                  <a:pt x="15766" y="19162"/>
                  <a:pt x="15930" y="19377"/>
                  <a:pt x="16078" y="19410"/>
                </a:cubicBezTo>
                <a:cubicBezTo>
                  <a:pt x="16201" y="19437"/>
                  <a:pt x="16186" y="19608"/>
                  <a:pt x="16207" y="19653"/>
                </a:cubicBezTo>
                <a:cubicBezTo>
                  <a:pt x="16228" y="19698"/>
                  <a:pt x="16041" y="20175"/>
                  <a:pt x="16041" y="20175"/>
                </a:cubicBezTo>
                <a:lnTo>
                  <a:pt x="16000" y="20670"/>
                </a:lnTo>
                <a:lnTo>
                  <a:pt x="15505" y="20832"/>
                </a:lnTo>
                <a:cubicBezTo>
                  <a:pt x="15505" y="20832"/>
                  <a:pt x="15277" y="21093"/>
                  <a:pt x="15277" y="21138"/>
                </a:cubicBezTo>
                <a:cubicBezTo>
                  <a:pt x="15277" y="21183"/>
                  <a:pt x="14016" y="21552"/>
                  <a:pt x="13066" y="21507"/>
                </a:cubicBezTo>
                <a:cubicBezTo>
                  <a:pt x="13066" y="21507"/>
                  <a:pt x="12095" y="21551"/>
                  <a:pt x="11971" y="21511"/>
                </a:cubicBezTo>
                <a:cubicBezTo>
                  <a:pt x="11847" y="21471"/>
                  <a:pt x="11785" y="21165"/>
                  <a:pt x="11971" y="21138"/>
                </a:cubicBezTo>
                <a:cubicBezTo>
                  <a:pt x="12157" y="21111"/>
                  <a:pt x="12157" y="21039"/>
                  <a:pt x="12157" y="21039"/>
                </a:cubicBezTo>
                <a:cubicBezTo>
                  <a:pt x="12157" y="21039"/>
                  <a:pt x="12033" y="20733"/>
                  <a:pt x="12199" y="20742"/>
                </a:cubicBezTo>
                <a:cubicBezTo>
                  <a:pt x="12363" y="20751"/>
                  <a:pt x="12714" y="20499"/>
                  <a:pt x="12777" y="20454"/>
                </a:cubicBezTo>
                <a:cubicBezTo>
                  <a:pt x="12839" y="20409"/>
                  <a:pt x="13190" y="20166"/>
                  <a:pt x="13128" y="20139"/>
                </a:cubicBezTo>
                <a:cubicBezTo>
                  <a:pt x="13066" y="20112"/>
                  <a:pt x="12529" y="19464"/>
                  <a:pt x="12591" y="19392"/>
                </a:cubicBezTo>
                <a:cubicBezTo>
                  <a:pt x="12653" y="19320"/>
                  <a:pt x="12859" y="18996"/>
                  <a:pt x="12942" y="18996"/>
                </a:cubicBezTo>
                <a:cubicBezTo>
                  <a:pt x="13025" y="18996"/>
                  <a:pt x="13706" y="18482"/>
                  <a:pt x="13706" y="18428"/>
                </a:cubicBezTo>
                <a:cubicBezTo>
                  <a:pt x="13706" y="18375"/>
                  <a:pt x="13397" y="18006"/>
                  <a:pt x="13397" y="18006"/>
                </a:cubicBezTo>
                <a:cubicBezTo>
                  <a:pt x="13397" y="18006"/>
                  <a:pt x="13273" y="17699"/>
                  <a:pt x="13417" y="17699"/>
                </a:cubicBezTo>
                <a:cubicBezTo>
                  <a:pt x="13561" y="17699"/>
                  <a:pt x="13810" y="17465"/>
                  <a:pt x="13810" y="17384"/>
                </a:cubicBezTo>
                <a:cubicBezTo>
                  <a:pt x="13810" y="17303"/>
                  <a:pt x="13211" y="16268"/>
                  <a:pt x="13211" y="16268"/>
                </a:cubicBezTo>
                <a:cubicBezTo>
                  <a:pt x="13211" y="16268"/>
                  <a:pt x="12054" y="16259"/>
                  <a:pt x="11950" y="16259"/>
                </a:cubicBezTo>
                <a:cubicBezTo>
                  <a:pt x="11847" y="16259"/>
                  <a:pt x="11640" y="16088"/>
                  <a:pt x="11434" y="16088"/>
                </a:cubicBezTo>
                <a:cubicBezTo>
                  <a:pt x="11227" y="16088"/>
                  <a:pt x="11206" y="16403"/>
                  <a:pt x="11186" y="16484"/>
                </a:cubicBezTo>
                <a:cubicBezTo>
                  <a:pt x="11165" y="16565"/>
                  <a:pt x="10876" y="17060"/>
                  <a:pt x="10794" y="17150"/>
                </a:cubicBezTo>
                <a:cubicBezTo>
                  <a:pt x="10794" y="17150"/>
                  <a:pt x="10394" y="17742"/>
                  <a:pt x="10394" y="17835"/>
                </a:cubicBezTo>
                <a:cubicBezTo>
                  <a:pt x="10394" y="17929"/>
                  <a:pt x="10098" y="18385"/>
                  <a:pt x="10072" y="18456"/>
                </a:cubicBezTo>
                <a:cubicBezTo>
                  <a:pt x="10045" y="18526"/>
                  <a:pt x="9749" y="18947"/>
                  <a:pt x="9615" y="19029"/>
                </a:cubicBezTo>
                <a:cubicBezTo>
                  <a:pt x="9480" y="19111"/>
                  <a:pt x="8943" y="19380"/>
                  <a:pt x="8943" y="19544"/>
                </a:cubicBezTo>
                <a:cubicBezTo>
                  <a:pt x="8943" y="19708"/>
                  <a:pt x="8487" y="20036"/>
                  <a:pt x="8540" y="20094"/>
                </a:cubicBezTo>
                <a:cubicBezTo>
                  <a:pt x="8594" y="20153"/>
                  <a:pt x="8378" y="20469"/>
                  <a:pt x="8378" y="20504"/>
                </a:cubicBezTo>
                <a:cubicBezTo>
                  <a:pt x="8378" y="20539"/>
                  <a:pt x="8083" y="20574"/>
                  <a:pt x="8083" y="20574"/>
                </a:cubicBezTo>
                <a:cubicBezTo>
                  <a:pt x="8083" y="20574"/>
                  <a:pt x="8169" y="20914"/>
                  <a:pt x="8169" y="20949"/>
                </a:cubicBezTo>
                <a:cubicBezTo>
                  <a:pt x="8169" y="20984"/>
                  <a:pt x="7524" y="21194"/>
                  <a:pt x="5997" y="21124"/>
                </a:cubicBezTo>
                <a:lnTo>
                  <a:pt x="5997" y="20991"/>
                </a:lnTo>
                <a:cubicBezTo>
                  <a:pt x="5997" y="20991"/>
                  <a:pt x="5252" y="20925"/>
                  <a:pt x="5065" y="21019"/>
                </a:cubicBezTo>
                <a:cubicBezTo>
                  <a:pt x="4877" y="21113"/>
                  <a:pt x="3551" y="21230"/>
                  <a:pt x="3121" y="21194"/>
                </a:cubicBezTo>
                <a:cubicBezTo>
                  <a:pt x="2692" y="21159"/>
                  <a:pt x="1747" y="21335"/>
                  <a:pt x="0" y="20855"/>
                </a:cubicBezTo>
                <a:cubicBezTo>
                  <a:pt x="0" y="20855"/>
                  <a:pt x="106" y="20644"/>
                  <a:pt x="240" y="20644"/>
                </a:cubicBezTo>
                <a:cubicBezTo>
                  <a:pt x="373" y="20644"/>
                  <a:pt x="1797" y="20644"/>
                  <a:pt x="2092" y="20621"/>
                </a:cubicBezTo>
                <a:cubicBezTo>
                  <a:pt x="2388" y="20598"/>
                  <a:pt x="3355" y="20317"/>
                  <a:pt x="3409" y="20293"/>
                </a:cubicBezTo>
                <a:cubicBezTo>
                  <a:pt x="3462" y="20270"/>
                  <a:pt x="4079" y="19907"/>
                  <a:pt x="4187" y="19942"/>
                </a:cubicBezTo>
                <a:cubicBezTo>
                  <a:pt x="4294" y="19977"/>
                  <a:pt x="4751" y="19380"/>
                  <a:pt x="4939" y="19380"/>
                </a:cubicBezTo>
                <a:cubicBezTo>
                  <a:pt x="5127" y="19380"/>
                  <a:pt x="4912" y="19029"/>
                  <a:pt x="5020" y="19029"/>
                </a:cubicBezTo>
                <a:cubicBezTo>
                  <a:pt x="5128" y="19029"/>
                  <a:pt x="5745" y="18971"/>
                  <a:pt x="5853" y="18912"/>
                </a:cubicBezTo>
                <a:cubicBezTo>
                  <a:pt x="5960" y="18853"/>
                  <a:pt x="6336" y="17823"/>
                  <a:pt x="6336" y="17823"/>
                </a:cubicBezTo>
                <a:cubicBezTo>
                  <a:pt x="6336" y="17823"/>
                  <a:pt x="6014" y="17566"/>
                  <a:pt x="6740" y="17332"/>
                </a:cubicBezTo>
                <a:cubicBezTo>
                  <a:pt x="6740" y="17332"/>
                  <a:pt x="6846" y="16325"/>
                  <a:pt x="6928" y="16208"/>
                </a:cubicBezTo>
                <a:cubicBezTo>
                  <a:pt x="7008" y="16091"/>
                  <a:pt x="7008" y="15529"/>
                  <a:pt x="7008" y="15529"/>
                </a:cubicBezTo>
                <a:cubicBezTo>
                  <a:pt x="7008" y="15529"/>
                  <a:pt x="7062" y="13890"/>
                  <a:pt x="7169" y="13914"/>
                </a:cubicBezTo>
                <a:cubicBezTo>
                  <a:pt x="7277" y="13937"/>
                  <a:pt x="7492" y="13680"/>
                  <a:pt x="7545" y="13644"/>
                </a:cubicBezTo>
                <a:cubicBezTo>
                  <a:pt x="7600" y="13609"/>
                  <a:pt x="6846" y="12123"/>
                  <a:pt x="7008" y="11772"/>
                </a:cubicBezTo>
                <a:cubicBezTo>
                  <a:pt x="7008" y="11772"/>
                  <a:pt x="6229" y="11245"/>
                  <a:pt x="6336" y="11163"/>
                </a:cubicBezTo>
                <a:cubicBezTo>
                  <a:pt x="6444" y="11081"/>
                  <a:pt x="6121" y="10402"/>
                  <a:pt x="6121" y="10402"/>
                </a:cubicBezTo>
                <a:cubicBezTo>
                  <a:pt x="6121" y="10402"/>
                  <a:pt x="6525" y="9770"/>
                  <a:pt x="6767" y="9700"/>
                </a:cubicBezTo>
                <a:cubicBezTo>
                  <a:pt x="7008" y="9629"/>
                  <a:pt x="7357" y="9220"/>
                  <a:pt x="7330" y="9079"/>
                </a:cubicBezTo>
                <a:cubicBezTo>
                  <a:pt x="7304" y="8939"/>
                  <a:pt x="7277" y="8658"/>
                  <a:pt x="7277" y="8658"/>
                </a:cubicBezTo>
                <a:lnTo>
                  <a:pt x="7438" y="7698"/>
                </a:lnTo>
                <a:lnTo>
                  <a:pt x="7922" y="6656"/>
                </a:lnTo>
                <a:cubicBezTo>
                  <a:pt x="7922" y="6656"/>
                  <a:pt x="8030" y="4678"/>
                  <a:pt x="8137" y="4678"/>
                </a:cubicBezTo>
                <a:cubicBezTo>
                  <a:pt x="8245" y="4678"/>
                  <a:pt x="8567" y="4104"/>
                  <a:pt x="8835" y="4116"/>
                </a:cubicBezTo>
                <a:cubicBezTo>
                  <a:pt x="9104" y="4128"/>
                  <a:pt x="10772" y="3566"/>
                  <a:pt x="10772" y="3566"/>
                </a:cubicBezTo>
                <a:cubicBezTo>
                  <a:pt x="10772" y="3566"/>
                  <a:pt x="11146" y="3449"/>
                  <a:pt x="11146" y="3390"/>
                </a:cubicBezTo>
                <a:cubicBezTo>
                  <a:pt x="11146" y="3332"/>
                  <a:pt x="11173" y="3004"/>
                  <a:pt x="11173" y="3004"/>
                </a:cubicBezTo>
                <a:cubicBezTo>
                  <a:pt x="11173" y="3004"/>
                  <a:pt x="10393" y="2629"/>
                  <a:pt x="10366" y="2395"/>
                </a:cubicBezTo>
                <a:lnTo>
                  <a:pt x="10226" y="2030"/>
                </a:lnTo>
                <a:lnTo>
                  <a:pt x="10109" y="1869"/>
                </a:lnTo>
                <a:lnTo>
                  <a:pt x="10109" y="1577"/>
                </a:lnTo>
                <a:lnTo>
                  <a:pt x="10109" y="1383"/>
                </a:lnTo>
                <a:lnTo>
                  <a:pt x="10109" y="801"/>
                </a:lnTo>
                <a:cubicBezTo>
                  <a:pt x="10109" y="801"/>
                  <a:pt x="10185" y="521"/>
                  <a:pt x="10436" y="469"/>
                </a:cubicBezTo>
                <a:cubicBezTo>
                  <a:pt x="10685" y="418"/>
                  <a:pt x="11786" y="-48"/>
                  <a:pt x="12182" y="4"/>
                </a:cubicBezTo>
                <a:cubicBezTo>
                  <a:pt x="12577" y="56"/>
                  <a:pt x="13194" y="73"/>
                  <a:pt x="13247" y="125"/>
                </a:cubicBezTo>
                <a:cubicBezTo>
                  <a:pt x="13299" y="176"/>
                  <a:pt x="14508" y="343"/>
                  <a:pt x="14521" y="481"/>
                </a:cubicBezTo>
                <a:cubicBezTo>
                  <a:pt x="14535" y="619"/>
                  <a:pt x="14925" y="998"/>
                  <a:pt x="14925" y="1101"/>
                </a:cubicBezTo>
                <a:cubicBezTo>
                  <a:pt x="14925" y="1205"/>
                  <a:pt x="14925" y="1383"/>
                  <a:pt x="14925" y="1383"/>
                </a:cubicBezTo>
                <a:lnTo>
                  <a:pt x="14838" y="1458"/>
                </a:lnTo>
                <a:cubicBezTo>
                  <a:pt x="14838" y="1458"/>
                  <a:pt x="15037" y="1791"/>
                  <a:pt x="14760" y="1975"/>
                </a:cubicBezTo>
                <a:cubicBezTo>
                  <a:pt x="14482" y="2159"/>
                  <a:pt x="14476" y="2159"/>
                  <a:pt x="14476" y="2159"/>
                </a:cubicBezTo>
                <a:lnTo>
                  <a:pt x="14486" y="2400"/>
                </a:lnTo>
                <a:cubicBezTo>
                  <a:pt x="14486" y="2400"/>
                  <a:pt x="14495" y="2617"/>
                  <a:pt x="14419" y="2612"/>
                </a:cubicBezTo>
              </a:path>
            </a:pathLst>
          </a:custGeom>
          <a:solidFill>
            <a:schemeClr val="bg1">
              <a:lumMod val="85000"/>
            </a:schemeClr>
          </a:solidFill>
          <a:ln w="12700">
            <a:miter lim="400000"/>
          </a:ln>
        </p:spPr>
        <p:txBody>
          <a:bodyPr lIns="38100" tIns="38100" rIns="38100" bIns="38100" anchor="ctr"/>
          <a:lstStyle/>
          <a:p>
            <a:pPr lvl="0" algn="ctr">
              <a:spcBef>
                <a:spcPts val="0"/>
              </a:spcBef>
              <a:defRPr sz="3200">
                <a:solidFill>
                  <a:srgbClr val="FFFFFF"/>
                </a:solidFill>
                <a:latin typeface="+mn-lt"/>
                <a:ea typeface="+mn-ea"/>
                <a:cs typeface="+mn-cs"/>
                <a:sym typeface="Helvetica Light"/>
              </a:defRPr>
            </a:pPr>
            <a:endParaRPr dirty="0">
              <a:latin typeface="Arial" pitchFamily="34" charset="0"/>
              <a:ea typeface="微软雅黑 Light" panose="020B0502040204020203" pitchFamily="34" charset="-122"/>
              <a:cs typeface="+mn-ea"/>
              <a:sym typeface="Arial" pitchFamily="34" charset="0"/>
            </a:endParaRPr>
          </a:p>
        </p:txBody>
      </p:sp>
      <p:grpSp>
        <p:nvGrpSpPr>
          <p:cNvPr id="2" name="组合 1"/>
          <p:cNvGrpSpPr/>
          <p:nvPr/>
        </p:nvGrpSpPr>
        <p:grpSpPr>
          <a:xfrm>
            <a:off x="4332362" y="2613645"/>
            <a:ext cx="3534382" cy="2609163"/>
            <a:chOff x="4332362" y="2613645"/>
            <a:chExt cx="3534382" cy="2609163"/>
          </a:xfrm>
        </p:grpSpPr>
        <p:sp>
          <p:nvSpPr>
            <p:cNvPr id="49" name="Shape 532">
              <a:extLst>
                <a:ext uri="{FF2B5EF4-FFF2-40B4-BE49-F238E27FC236}">
                  <a16:creationId xmlns:a16="http://schemas.microsoft.com/office/drawing/2014/main" id="{EA0D752B-9FCF-4016-AF77-744794404812}"/>
                </a:ext>
              </a:extLst>
            </p:cNvPr>
            <p:cNvSpPr/>
            <p:nvPr/>
          </p:nvSpPr>
          <p:spPr>
            <a:xfrm>
              <a:off x="6903220" y="4550006"/>
              <a:ext cx="963524" cy="672802"/>
            </a:xfrm>
            <a:custGeom>
              <a:avLst/>
              <a:gdLst/>
              <a:ahLst/>
              <a:cxnLst>
                <a:cxn ang="0">
                  <a:pos x="wd2" y="hd2"/>
                </a:cxn>
                <a:cxn ang="5400000">
                  <a:pos x="wd2" y="hd2"/>
                </a:cxn>
                <a:cxn ang="10800000">
                  <a:pos x="wd2" y="hd2"/>
                </a:cxn>
                <a:cxn ang="16200000">
                  <a:pos x="wd2" y="hd2"/>
                </a:cxn>
              </a:cxnLst>
              <a:rect l="0" t="0" r="r" b="b"/>
              <a:pathLst>
                <a:path w="21600" h="21600" extrusionOk="0">
                  <a:moveTo>
                    <a:pt x="16730" y="0"/>
                  </a:moveTo>
                  <a:cubicBezTo>
                    <a:pt x="16615" y="0"/>
                    <a:pt x="4985" y="0"/>
                    <a:pt x="4870" y="0"/>
                  </a:cubicBezTo>
                  <a:cubicBezTo>
                    <a:pt x="2180" y="0"/>
                    <a:pt x="0" y="3123"/>
                    <a:pt x="0" y="6975"/>
                  </a:cubicBezTo>
                  <a:cubicBezTo>
                    <a:pt x="0" y="7011"/>
                    <a:pt x="2" y="7046"/>
                    <a:pt x="2" y="7082"/>
                  </a:cubicBezTo>
                  <a:cubicBezTo>
                    <a:pt x="0" y="7082"/>
                    <a:pt x="0" y="21600"/>
                    <a:pt x="0" y="21600"/>
                  </a:cubicBezTo>
                  <a:cubicBezTo>
                    <a:pt x="0" y="17127"/>
                    <a:pt x="2180" y="13951"/>
                    <a:pt x="4870" y="13951"/>
                  </a:cubicBezTo>
                  <a:cubicBezTo>
                    <a:pt x="4959" y="13951"/>
                    <a:pt x="8681" y="13951"/>
                    <a:pt x="11621" y="13951"/>
                  </a:cubicBezTo>
                  <a:cubicBezTo>
                    <a:pt x="13519" y="13951"/>
                    <a:pt x="16673" y="13951"/>
                    <a:pt x="16730" y="13951"/>
                  </a:cubicBezTo>
                  <a:cubicBezTo>
                    <a:pt x="19420" y="13951"/>
                    <a:pt x="21600" y="10827"/>
                    <a:pt x="21600" y="6975"/>
                  </a:cubicBezTo>
                  <a:cubicBezTo>
                    <a:pt x="21600" y="3123"/>
                    <a:pt x="19420" y="0"/>
                    <a:pt x="16730" y="0"/>
                  </a:cubicBezTo>
                  <a:close/>
                </a:path>
              </a:pathLst>
            </a:custGeom>
            <a:solidFill>
              <a:srgbClr val="413B39"/>
            </a:solidFill>
            <a:ln w="12700">
              <a:miter lim="400000"/>
            </a:ln>
          </p:spPr>
          <p:txBody>
            <a:bodyPr lIns="38100" tIns="38100" rIns="38100" bIns="38100" anchor="ctr"/>
            <a:lstStyle/>
            <a:p>
              <a:pPr lvl="0" algn="ctr">
                <a:spcBef>
                  <a:spcPts val="0"/>
                </a:spcBef>
                <a:defRPr sz="3200">
                  <a:solidFill>
                    <a:srgbClr val="FFFFFF"/>
                  </a:solidFill>
                  <a:latin typeface="+mn-lt"/>
                  <a:ea typeface="+mn-ea"/>
                  <a:cs typeface="+mn-cs"/>
                  <a:sym typeface="Helvetica Light"/>
                </a:defRPr>
              </a:pPr>
              <a:endParaRPr dirty="0">
                <a:latin typeface="Arial" pitchFamily="34" charset="0"/>
                <a:ea typeface="微软雅黑 Light" panose="020B0502040204020203" pitchFamily="34" charset="-122"/>
                <a:cs typeface="+mn-ea"/>
                <a:sym typeface="Arial" pitchFamily="34" charset="0"/>
              </a:endParaRPr>
            </a:p>
          </p:txBody>
        </p:sp>
        <p:sp>
          <p:nvSpPr>
            <p:cNvPr id="50" name="Shape 533">
              <a:extLst>
                <a:ext uri="{FF2B5EF4-FFF2-40B4-BE49-F238E27FC236}">
                  <a16:creationId xmlns:a16="http://schemas.microsoft.com/office/drawing/2014/main" id="{03755E60-FC1F-413B-9F2B-C8CB324C05CB}"/>
                </a:ext>
              </a:extLst>
            </p:cNvPr>
            <p:cNvSpPr/>
            <p:nvPr/>
          </p:nvSpPr>
          <p:spPr>
            <a:xfrm>
              <a:off x="6903220" y="2613645"/>
              <a:ext cx="963524" cy="672762"/>
            </a:xfrm>
            <a:custGeom>
              <a:avLst/>
              <a:gdLst/>
              <a:ahLst/>
              <a:cxnLst>
                <a:cxn ang="0">
                  <a:pos x="wd2" y="hd2"/>
                </a:cxn>
                <a:cxn ang="5400000">
                  <a:pos x="wd2" y="hd2"/>
                </a:cxn>
                <a:cxn ang="10800000">
                  <a:pos x="wd2" y="hd2"/>
                </a:cxn>
                <a:cxn ang="16200000">
                  <a:pos x="wd2" y="hd2"/>
                </a:cxn>
              </a:cxnLst>
              <a:rect l="0" t="0" r="r" b="b"/>
              <a:pathLst>
                <a:path w="21600" h="21600" extrusionOk="0">
                  <a:moveTo>
                    <a:pt x="16730" y="0"/>
                  </a:moveTo>
                  <a:cubicBezTo>
                    <a:pt x="16615" y="0"/>
                    <a:pt x="4985" y="0"/>
                    <a:pt x="4870" y="0"/>
                  </a:cubicBezTo>
                  <a:cubicBezTo>
                    <a:pt x="2180" y="0"/>
                    <a:pt x="0" y="3123"/>
                    <a:pt x="0" y="6975"/>
                  </a:cubicBezTo>
                  <a:cubicBezTo>
                    <a:pt x="0" y="7011"/>
                    <a:pt x="2" y="7045"/>
                    <a:pt x="2" y="7081"/>
                  </a:cubicBezTo>
                  <a:cubicBezTo>
                    <a:pt x="0" y="7081"/>
                    <a:pt x="0" y="21600"/>
                    <a:pt x="0" y="21600"/>
                  </a:cubicBezTo>
                  <a:cubicBezTo>
                    <a:pt x="0" y="17126"/>
                    <a:pt x="2180" y="13950"/>
                    <a:pt x="4870" y="13950"/>
                  </a:cubicBezTo>
                  <a:cubicBezTo>
                    <a:pt x="4959" y="13950"/>
                    <a:pt x="8681" y="13950"/>
                    <a:pt x="11621" y="13950"/>
                  </a:cubicBezTo>
                  <a:cubicBezTo>
                    <a:pt x="13519" y="13950"/>
                    <a:pt x="16673" y="13950"/>
                    <a:pt x="16730" y="13950"/>
                  </a:cubicBezTo>
                  <a:cubicBezTo>
                    <a:pt x="19420" y="13950"/>
                    <a:pt x="21600" y="10827"/>
                    <a:pt x="21600" y="6975"/>
                  </a:cubicBezTo>
                  <a:cubicBezTo>
                    <a:pt x="21600" y="3123"/>
                    <a:pt x="19420" y="0"/>
                    <a:pt x="16730" y="0"/>
                  </a:cubicBezTo>
                  <a:close/>
                </a:path>
              </a:pathLst>
            </a:custGeom>
            <a:solidFill>
              <a:srgbClr val="413B39"/>
            </a:solidFill>
            <a:ln w="12700">
              <a:miter lim="400000"/>
            </a:ln>
          </p:spPr>
          <p:txBody>
            <a:bodyPr lIns="38100" tIns="38100" rIns="38100" bIns="38100" anchor="ctr"/>
            <a:lstStyle/>
            <a:p>
              <a:pPr lvl="0" algn="ctr">
                <a:spcBef>
                  <a:spcPts val="0"/>
                </a:spcBef>
                <a:defRPr sz="3200">
                  <a:solidFill>
                    <a:srgbClr val="FFFFFF"/>
                  </a:solidFill>
                  <a:latin typeface="+mn-lt"/>
                  <a:ea typeface="+mn-ea"/>
                  <a:cs typeface="+mn-cs"/>
                  <a:sym typeface="Helvetica Light"/>
                </a:defRPr>
              </a:pPr>
              <a:endParaRPr dirty="0">
                <a:latin typeface="Arial" pitchFamily="34" charset="0"/>
                <a:ea typeface="微软雅黑 Light" panose="020B0502040204020203" pitchFamily="34" charset="-122"/>
                <a:cs typeface="+mn-ea"/>
                <a:sym typeface="Arial" pitchFamily="34" charset="0"/>
              </a:endParaRPr>
            </a:p>
          </p:txBody>
        </p:sp>
        <p:sp>
          <p:nvSpPr>
            <p:cNvPr id="51" name="Shape 534">
              <a:extLst>
                <a:ext uri="{FF2B5EF4-FFF2-40B4-BE49-F238E27FC236}">
                  <a16:creationId xmlns:a16="http://schemas.microsoft.com/office/drawing/2014/main" id="{ACC5E004-5E50-4BE0-B0CC-C641C79317FB}"/>
                </a:ext>
              </a:extLst>
            </p:cNvPr>
            <p:cNvSpPr/>
            <p:nvPr/>
          </p:nvSpPr>
          <p:spPr>
            <a:xfrm>
              <a:off x="4332362" y="4550006"/>
              <a:ext cx="963525" cy="672802"/>
            </a:xfrm>
            <a:custGeom>
              <a:avLst/>
              <a:gdLst/>
              <a:ahLst/>
              <a:cxnLst>
                <a:cxn ang="0">
                  <a:pos x="wd2" y="hd2"/>
                </a:cxn>
                <a:cxn ang="5400000">
                  <a:pos x="wd2" y="hd2"/>
                </a:cxn>
                <a:cxn ang="10800000">
                  <a:pos x="wd2" y="hd2"/>
                </a:cxn>
                <a:cxn ang="16200000">
                  <a:pos x="wd2" y="hd2"/>
                </a:cxn>
              </a:cxnLst>
              <a:rect l="0" t="0" r="r" b="b"/>
              <a:pathLst>
                <a:path w="21600" h="21600" extrusionOk="0">
                  <a:moveTo>
                    <a:pt x="4870" y="0"/>
                  </a:moveTo>
                  <a:cubicBezTo>
                    <a:pt x="4985" y="0"/>
                    <a:pt x="16615" y="0"/>
                    <a:pt x="16730" y="0"/>
                  </a:cubicBezTo>
                  <a:cubicBezTo>
                    <a:pt x="19420" y="0"/>
                    <a:pt x="21600" y="3123"/>
                    <a:pt x="21600" y="6975"/>
                  </a:cubicBezTo>
                  <a:cubicBezTo>
                    <a:pt x="21600" y="7011"/>
                    <a:pt x="21598" y="7046"/>
                    <a:pt x="21598" y="7082"/>
                  </a:cubicBezTo>
                  <a:cubicBezTo>
                    <a:pt x="21600" y="7082"/>
                    <a:pt x="21600" y="21600"/>
                    <a:pt x="21600" y="21600"/>
                  </a:cubicBezTo>
                  <a:cubicBezTo>
                    <a:pt x="21600" y="17127"/>
                    <a:pt x="19420" y="13951"/>
                    <a:pt x="16730" y="13951"/>
                  </a:cubicBezTo>
                  <a:cubicBezTo>
                    <a:pt x="16641" y="13951"/>
                    <a:pt x="12919" y="13951"/>
                    <a:pt x="9979" y="13951"/>
                  </a:cubicBezTo>
                  <a:cubicBezTo>
                    <a:pt x="8081" y="13951"/>
                    <a:pt x="4927" y="13951"/>
                    <a:pt x="4870" y="13951"/>
                  </a:cubicBezTo>
                  <a:cubicBezTo>
                    <a:pt x="2180" y="13951"/>
                    <a:pt x="0" y="10827"/>
                    <a:pt x="0" y="6975"/>
                  </a:cubicBezTo>
                  <a:cubicBezTo>
                    <a:pt x="0" y="3123"/>
                    <a:pt x="2180" y="0"/>
                    <a:pt x="4870" y="0"/>
                  </a:cubicBezTo>
                  <a:close/>
                </a:path>
              </a:pathLst>
            </a:custGeom>
            <a:solidFill>
              <a:srgbClr val="413B39"/>
            </a:solidFill>
            <a:ln w="12700">
              <a:miter lim="400000"/>
            </a:ln>
          </p:spPr>
          <p:txBody>
            <a:bodyPr lIns="38100" tIns="38100" rIns="38100" bIns="38100" anchor="ctr"/>
            <a:lstStyle/>
            <a:p>
              <a:pPr lvl="0" algn="ctr">
                <a:spcBef>
                  <a:spcPts val="0"/>
                </a:spcBef>
                <a:defRPr sz="3200">
                  <a:solidFill>
                    <a:srgbClr val="FFFFFF"/>
                  </a:solidFill>
                  <a:latin typeface="+mn-lt"/>
                  <a:ea typeface="+mn-ea"/>
                  <a:cs typeface="+mn-cs"/>
                  <a:sym typeface="Helvetica Light"/>
                </a:defRPr>
              </a:pPr>
              <a:endParaRPr dirty="0">
                <a:latin typeface="Arial" pitchFamily="34" charset="0"/>
                <a:ea typeface="微软雅黑 Light" panose="020B0502040204020203" pitchFamily="34" charset="-122"/>
                <a:cs typeface="+mn-ea"/>
                <a:sym typeface="Arial" pitchFamily="34" charset="0"/>
              </a:endParaRPr>
            </a:p>
          </p:txBody>
        </p:sp>
        <p:sp>
          <p:nvSpPr>
            <p:cNvPr id="52" name="Shape 535">
              <a:extLst>
                <a:ext uri="{FF2B5EF4-FFF2-40B4-BE49-F238E27FC236}">
                  <a16:creationId xmlns:a16="http://schemas.microsoft.com/office/drawing/2014/main" id="{9B723D06-FBB1-4494-A805-E2C9FCC11166}"/>
                </a:ext>
              </a:extLst>
            </p:cNvPr>
            <p:cNvSpPr/>
            <p:nvPr/>
          </p:nvSpPr>
          <p:spPr>
            <a:xfrm>
              <a:off x="4332362" y="2613645"/>
              <a:ext cx="963525" cy="672762"/>
            </a:xfrm>
            <a:custGeom>
              <a:avLst/>
              <a:gdLst/>
              <a:ahLst/>
              <a:cxnLst>
                <a:cxn ang="0">
                  <a:pos x="wd2" y="hd2"/>
                </a:cxn>
                <a:cxn ang="5400000">
                  <a:pos x="wd2" y="hd2"/>
                </a:cxn>
                <a:cxn ang="10800000">
                  <a:pos x="wd2" y="hd2"/>
                </a:cxn>
                <a:cxn ang="16200000">
                  <a:pos x="wd2" y="hd2"/>
                </a:cxn>
              </a:cxnLst>
              <a:rect l="0" t="0" r="r" b="b"/>
              <a:pathLst>
                <a:path w="21600" h="21600" extrusionOk="0">
                  <a:moveTo>
                    <a:pt x="4870" y="0"/>
                  </a:moveTo>
                  <a:cubicBezTo>
                    <a:pt x="4985" y="0"/>
                    <a:pt x="16615" y="0"/>
                    <a:pt x="16730" y="0"/>
                  </a:cubicBezTo>
                  <a:cubicBezTo>
                    <a:pt x="19420" y="0"/>
                    <a:pt x="21600" y="3123"/>
                    <a:pt x="21600" y="6975"/>
                  </a:cubicBezTo>
                  <a:cubicBezTo>
                    <a:pt x="21600" y="7011"/>
                    <a:pt x="21598" y="7045"/>
                    <a:pt x="21598" y="7081"/>
                  </a:cubicBezTo>
                  <a:cubicBezTo>
                    <a:pt x="21600" y="7081"/>
                    <a:pt x="21600" y="21600"/>
                    <a:pt x="21600" y="21600"/>
                  </a:cubicBezTo>
                  <a:cubicBezTo>
                    <a:pt x="21600" y="17126"/>
                    <a:pt x="19420" y="13950"/>
                    <a:pt x="16730" y="13950"/>
                  </a:cubicBezTo>
                  <a:cubicBezTo>
                    <a:pt x="16641" y="13950"/>
                    <a:pt x="12919" y="13950"/>
                    <a:pt x="9979" y="13950"/>
                  </a:cubicBezTo>
                  <a:cubicBezTo>
                    <a:pt x="8081" y="13950"/>
                    <a:pt x="4927" y="13950"/>
                    <a:pt x="4870" y="13950"/>
                  </a:cubicBezTo>
                  <a:cubicBezTo>
                    <a:pt x="2180" y="13950"/>
                    <a:pt x="0" y="10827"/>
                    <a:pt x="0" y="6975"/>
                  </a:cubicBezTo>
                  <a:cubicBezTo>
                    <a:pt x="0" y="3123"/>
                    <a:pt x="2180" y="0"/>
                    <a:pt x="4870" y="0"/>
                  </a:cubicBezTo>
                  <a:close/>
                </a:path>
              </a:pathLst>
            </a:custGeom>
            <a:solidFill>
              <a:srgbClr val="413B39"/>
            </a:solidFill>
            <a:ln w="12700">
              <a:miter lim="400000"/>
            </a:ln>
          </p:spPr>
          <p:txBody>
            <a:bodyPr lIns="38100" tIns="38100" rIns="38100" bIns="38100" anchor="ctr"/>
            <a:lstStyle/>
            <a:p>
              <a:pPr lvl="0" algn="ctr">
                <a:spcBef>
                  <a:spcPts val="0"/>
                </a:spcBef>
                <a:defRPr sz="3200">
                  <a:solidFill>
                    <a:srgbClr val="FFFFFF"/>
                  </a:solidFill>
                  <a:latin typeface="+mn-lt"/>
                  <a:ea typeface="+mn-ea"/>
                  <a:cs typeface="+mn-cs"/>
                  <a:sym typeface="Helvetica Light"/>
                </a:defRPr>
              </a:pPr>
              <a:endParaRPr dirty="0">
                <a:latin typeface="Arial" pitchFamily="34" charset="0"/>
                <a:ea typeface="微软雅黑 Light" panose="020B0502040204020203" pitchFamily="34" charset="-122"/>
                <a:cs typeface="+mn-ea"/>
                <a:sym typeface="Arial" pitchFamily="34" charset="0"/>
              </a:endParaRPr>
            </a:p>
          </p:txBody>
        </p:sp>
        <p:sp>
          <p:nvSpPr>
            <p:cNvPr id="53" name="Shape 536">
              <a:extLst>
                <a:ext uri="{FF2B5EF4-FFF2-40B4-BE49-F238E27FC236}">
                  <a16:creationId xmlns:a16="http://schemas.microsoft.com/office/drawing/2014/main" id="{8685EB06-6BC2-4D32-89CC-A276302DA646}"/>
                </a:ext>
              </a:extLst>
            </p:cNvPr>
            <p:cNvSpPr/>
            <p:nvPr/>
          </p:nvSpPr>
          <p:spPr>
            <a:xfrm>
              <a:off x="6903220" y="3586244"/>
              <a:ext cx="963524" cy="672763"/>
            </a:xfrm>
            <a:custGeom>
              <a:avLst/>
              <a:gdLst/>
              <a:ahLst/>
              <a:cxnLst>
                <a:cxn ang="0">
                  <a:pos x="wd2" y="hd2"/>
                </a:cxn>
                <a:cxn ang="5400000">
                  <a:pos x="wd2" y="hd2"/>
                </a:cxn>
                <a:cxn ang="10800000">
                  <a:pos x="wd2" y="hd2"/>
                </a:cxn>
                <a:cxn ang="16200000">
                  <a:pos x="wd2" y="hd2"/>
                </a:cxn>
              </a:cxnLst>
              <a:rect l="0" t="0" r="r" b="b"/>
              <a:pathLst>
                <a:path w="21600" h="21600" extrusionOk="0">
                  <a:moveTo>
                    <a:pt x="16730" y="0"/>
                  </a:moveTo>
                  <a:cubicBezTo>
                    <a:pt x="16615" y="0"/>
                    <a:pt x="4985" y="0"/>
                    <a:pt x="4870" y="0"/>
                  </a:cubicBezTo>
                  <a:cubicBezTo>
                    <a:pt x="2180" y="0"/>
                    <a:pt x="0" y="3123"/>
                    <a:pt x="0" y="6975"/>
                  </a:cubicBezTo>
                  <a:cubicBezTo>
                    <a:pt x="0" y="7011"/>
                    <a:pt x="2" y="7045"/>
                    <a:pt x="2" y="7081"/>
                  </a:cubicBezTo>
                  <a:cubicBezTo>
                    <a:pt x="0" y="7081"/>
                    <a:pt x="0" y="21600"/>
                    <a:pt x="0" y="21600"/>
                  </a:cubicBezTo>
                  <a:cubicBezTo>
                    <a:pt x="0" y="17126"/>
                    <a:pt x="2180" y="13950"/>
                    <a:pt x="4870" y="13950"/>
                  </a:cubicBezTo>
                  <a:cubicBezTo>
                    <a:pt x="4959" y="13950"/>
                    <a:pt x="8681" y="13950"/>
                    <a:pt x="11621" y="13950"/>
                  </a:cubicBezTo>
                  <a:cubicBezTo>
                    <a:pt x="13519" y="13950"/>
                    <a:pt x="16673" y="13950"/>
                    <a:pt x="16730" y="13950"/>
                  </a:cubicBezTo>
                  <a:cubicBezTo>
                    <a:pt x="19420" y="13950"/>
                    <a:pt x="21600" y="10827"/>
                    <a:pt x="21600" y="6975"/>
                  </a:cubicBezTo>
                  <a:cubicBezTo>
                    <a:pt x="21600" y="3123"/>
                    <a:pt x="19420" y="0"/>
                    <a:pt x="16730" y="0"/>
                  </a:cubicBezTo>
                  <a:close/>
                </a:path>
              </a:pathLst>
            </a:custGeom>
            <a:solidFill>
              <a:srgbClr val="413B39"/>
            </a:solidFill>
            <a:ln w="12700">
              <a:miter lim="400000"/>
            </a:ln>
          </p:spPr>
          <p:txBody>
            <a:bodyPr lIns="38100" tIns="38100" rIns="38100" bIns="38100" anchor="ctr"/>
            <a:lstStyle/>
            <a:p>
              <a:pPr lvl="0" algn="ctr">
                <a:spcBef>
                  <a:spcPts val="0"/>
                </a:spcBef>
                <a:defRPr sz="3200">
                  <a:solidFill>
                    <a:srgbClr val="FFFFFF"/>
                  </a:solidFill>
                  <a:latin typeface="+mn-lt"/>
                  <a:ea typeface="+mn-ea"/>
                  <a:cs typeface="+mn-cs"/>
                  <a:sym typeface="Helvetica Light"/>
                </a:defRPr>
              </a:pPr>
              <a:endParaRPr dirty="0">
                <a:latin typeface="Arial" pitchFamily="34" charset="0"/>
                <a:ea typeface="微软雅黑 Light" panose="020B0502040204020203" pitchFamily="34" charset="-122"/>
                <a:cs typeface="+mn-ea"/>
                <a:sym typeface="Arial" pitchFamily="34" charset="0"/>
              </a:endParaRPr>
            </a:p>
          </p:txBody>
        </p:sp>
        <p:sp>
          <p:nvSpPr>
            <p:cNvPr id="54" name="Shape 537">
              <a:extLst>
                <a:ext uri="{FF2B5EF4-FFF2-40B4-BE49-F238E27FC236}">
                  <a16:creationId xmlns:a16="http://schemas.microsoft.com/office/drawing/2014/main" id="{69353F91-F453-47B7-8C73-F9D6A1D9E488}"/>
                </a:ext>
              </a:extLst>
            </p:cNvPr>
            <p:cNvSpPr/>
            <p:nvPr/>
          </p:nvSpPr>
          <p:spPr>
            <a:xfrm>
              <a:off x="4332362" y="3586244"/>
              <a:ext cx="963525" cy="672763"/>
            </a:xfrm>
            <a:custGeom>
              <a:avLst/>
              <a:gdLst/>
              <a:ahLst/>
              <a:cxnLst>
                <a:cxn ang="0">
                  <a:pos x="wd2" y="hd2"/>
                </a:cxn>
                <a:cxn ang="5400000">
                  <a:pos x="wd2" y="hd2"/>
                </a:cxn>
                <a:cxn ang="10800000">
                  <a:pos x="wd2" y="hd2"/>
                </a:cxn>
                <a:cxn ang="16200000">
                  <a:pos x="wd2" y="hd2"/>
                </a:cxn>
              </a:cxnLst>
              <a:rect l="0" t="0" r="r" b="b"/>
              <a:pathLst>
                <a:path w="21600" h="21600" extrusionOk="0">
                  <a:moveTo>
                    <a:pt x="4870" y="0"/>
                  </a:moveTo>
                  <a:cubicBezTo>
                    <a:pt x="4985" y="0"/>
                    <a:pt x="16615" y="0"/>
                    <a:pt x="16730" y="0"/>
                  </a:cubicBezTo>
                  <a:cubicBezTo>
                    <a:pt x="19420" y="0"/>
                    <a:pt x="21600" y="3123"/>
                    <a:pt x="21600" y="6975"/>
                  </a:cubicBezTo>
                  <a:cubicBezTo>
                    <a:pt x="21600" y="7011"/>
                    <a:pt x="21598" y="7045"/>
                    <a:pt x="21598" y="7081"/>
                  </a:cubicBezTo>
                  <a:cubicBezTo>
                    <a:pt x="21600" y="7081"/>
                    <a:pt x="21600" y="21600"/>
                    <a:pt x="21600" y="21600"/>
                  </a:cubicBezTo>
                  <a:cubicBezTo>
                    <a:pt x="21600" y="17126"/>
                    <a:pt x="19420" y="13950"/>
                    <a:pt x="16730" y="13950"/>
                  </a:cubicBezTo>
                  <a:cubicBezTo>
                    <a:pt x="16641" y="13950"/>
                    <a:pt x="12919" y="13950"/>
                    <a:pt x="9979" y="13950"/>
                  </a:cubicBezTo>
                  <a:cubicBezTo>
                    <a:pt x="8081" y="13950"/>
                    <a:pt x="4927" y="13950"/>
                    <a:pt x="4870" y="13950"/>
                  </a:cubicBezTo>
                  <a:cubicBezTo>
                    <a:pt x="2180" y="13950"/>
                    <a:pt x="0" y="10827"/>
                    <a:pt x="0" y="6975"/>
                  </a:cubicBezTo>
                  <a:cubicBezTo>
                    <a:pt x="0" y="3123"/>
                    <a:pt x="2180" y="0"/>
                    <a:pt x="4870" y="0"/>
                  </a:cubicBezTo>
                  <a:close/>
                </a:path>
              </a:pathLst>
            </a:custGeom>
            <a:solidFill>
              <a:srgbClr val="413B39"/>
            </a:solidFill>
            <a:ln w="12700">
              <a:miter lim="400000"/>
            </a:ln>
          </p:spPr>
          <p:txBody>
            <a:bodyPr lIns="38100" tIns="38100" rIns="38100" bIns="38100" anchor="ctr"/>
            <a:lstStyle/>
            <a:p>
              <a:pPr lvl="0" algn="ctr">
                <a:spcBef>
                  <a:spcPts val="0"/>
                </a:spcBef>
                <a:defRPr sz="3200">
                  <a:solidFill>
                    <a:srgbClr val="FFFFFF"/>
                  </a:solidFill>
                  <a:latin typeface="+mn-lt"/>
                  <a:ea typeface="+mn-ea"/>
                  <a:cs typeface="+mn-cs"/>
                  <a:sym typeface="Helvetica Light"/>
                </a:defRPr>
              </a:pPr>
              <a:endParaRPr dirty="0">
                <a:latin typeface="Arial" pitchFamily="34" charset="0"/>
                <a:ea typeface="微软雅黑 Light" panose="020B0502040204020203" pitchFamily="34" charset="-122"/>
                <a:cs typeface="+mn-ea"/>
                <a:sym typeface="Arial" pitchFamily="34" charset="0"/>
              </a:endParaRPr>
            </a:p>
          </p:txBody>
        </p:sp>
        <p:sp>
          <p:nvSpPr>
            <p:cNvPr id="65" name="Shape 544">
              <a:extLst>
                <a:ext uri="{FF2B5EF4-FFF2-40B4-BE49-F238E27FC236}">
                  <a16:creationId xmlns:a16="http://schemas.microsoft.com/office/drawing/2014/main" id="{2A7AEBDE-2450-4AB5-B78C-F136FEBA094B}"/>
                </a:ext>
              </a:extLst>
            </p:cNvPr>
            <p:cNvSpPr/>
            <p:nvPr/>
          </p:nvSpPr>
          <p:spPr>
            <a:xfrm>
              <a:off x="7604708" y="2746686"/>
              <a:ext cx="146168" cy="146152"/>
            </a:xfrm>
            <a:custGeom>
              <a:avLst/>
              <a:gdLst/>
              <a:ahLst/>
              <a:cxnLst>
                <a:cxn ang="0">
                  <a:pos x="wd2" y="hd2"/>
                </a:cxn>
                <a:cxn ang="5400000">
                  <a:pos x="wd2" y="hd2"/>
                </a:cxn>
                <a:cxn ang="10800000">
                  <a:pos x="wd2" y="hd2"/>
                </a:cxn>
                <a:cxn ang="16200000">
                  <a:pos x="wd2" y="hd2"/>
                </a:cxn>
              </a:cxnLst>
              <a:rect l="0" t="0" r="r" b="b"/>
              <a:pathLst>
                <a:path w="21395" h="21473" extrusionOk="0">
                  <a:moveTo>
                    <a:pt x="2579" y="8408"/>
                  </a:moveTo>
                  <a:cubicBezTo>
                    <a:pt x="2579" y="5192"/>
                    <a:pt x="5174" y="2587"/>
                    <a:pt x="8377" y="2587"/>
                  </a:cubicBezTo>
                  <a:cubicBezTo>
                    <a:pt x="11581" y="2587"/>
                    <a:pt x="14435" y="5451"/>
                    <a:pt x="14435" y="8668"/>
                  </a:cubicBezTo>
                  <a:cubicBezTo>
                    <a:pt x="14435" y="11882"/>
                    <a:pt x="11838" y="14489"/>
                    <a:pt x="8636" y="14489"/>
                  </a:cubicBezTo>
                  <a:cubicBezTo>
                    <a:pt x="5432" y="14488"/>
                    <a:pt x="2579" y="11622"/>
                    <a:pt x="2579" y="8408"/>
                  </a:cubicBezTo>
                  <a:close/>
                  <a:moveTo>
                    <a:pt x="20915" y="18167"/>
                  </a:moveTo>
                  <a:lnTo>
                    <a:pt x="15797" y="13031"/>
                  </a:lnTo>
                  <a:cubicBezTo>
                    <a:pt x="16569" y="11760"/>
                    <a:pt x="17014" y="10265"/>
                    <a:pt x="17014" y="8668"/>
                  </a:cubicBezTo>
                  <a:cubicBezTo>
                    <a:pt x="17014" y="4023"/>
                    <a:pt x="13004" y="0"/>
                    <a:pt x="8377" y="0"/>
                  </a:cubicBezTo>
                  <a:cubicBezTo>
                    <a:pt x="3750" y="-1"/>
                    <a:pt x="0" y="3764"/>
                    <a:pt x="0" y="8408"/>
                  </a:cubicBezTo>
                  <a:cubicBezTo>
                    <a:pt x="0" y="13051"/>
                    <a:pt x="4010" y="17076"/>
                    <a:pt x="8636" y="17076"/>
                  </a:cubicBezTo>
                  <a:cubicBezTo>
                    <a:pt x="10175" y="17076"/>
                    <a:pt x="11615" y="16655"/>
                    <a:pt x="12854" y="15928"/>
                  </a:cubicBezTo>
                  <a:lnTo>
                    <a:pt x="17998" y="21095"/>
                  </a:lnTo>
                  <a:cubicBezTo>
                    <a:pt x="18502" y="21599"/>
                    <a:pt x="19318" y="21599"/>
                    <a:pt x="19821" y="21095"/>
                  </a:cubicBezTo>
                  <a:lnTo>
                    <a:pt x="21098" y="19813"/>
                  </a:lnTo>
                  <a:cubicBezTo>
                    <a:pt x="21600" y="19309"/>
                    <a:pt x="21417" y="18671"/>
                    <a:pt x="20915" y="18167"/>
                  </a:cubicBezTo>
                  <a:close/>
                </a:path>
              </a:pathLst>
            </a:custGeom>
            <a:solidFill>
              <a:srgbClr val="FFFFFF"/>
            </a:solidFill>
            <a:ln w="12700">
              <a:miter lim="400000"/>
            </a:ln>
          </p:spPr>
          <p:txBody>
            <a:bodyPr lIns="43656" tIns="43656" rIns="43656" bIns="43656" anchor="ctr"/>
            <a:lstStyle/>
            <a:p>
              <a:pPr lvl="0" algn="ctr">
                <a:spcBef>
                  <a:spcPts val="0"/>
                </a:spcBef>
                <a:defRPr sz="3200">
                  <a:solidFill>
                    <a:srgbClr val="FFFFFF"/>
                  </a:solidFill>
                  <a:latin typeface="+mn-lt"/>
                  <a:ea typeface="+mn-ea"/>
                  <a:cs typeface="+mn-cs"/>
                  <a:sym typeface="Helvetica Light"/>
                </a:defRPr>
              </a:pPr>
              <a:endParaRPr dirty="0">
                <a:latin typeface="Arial" pitchFamily="34" charset="0"/>
                <a:ea typeface="微软雅黑 Light" panose="020B0502040204020203" pitchFamily="34" charset="-122"/>
                <a:cs typeface="+mn-ea"/>
                <a:sym typeface="Arial" pitchFamily="34" charset="0"/>
              </a:endParaRPr>
            </a:p>
          </p:txBody>
        </p:sp>
        <p:sp>
          <p:nvSpPr>
            <p:cNvPr id="66" name="Shape 545">
              <a:extLst>
                <a:ext uri="{FF2B5EF4-FFF2-40B4-BE49-F238E27FC236}">
                  <a16:creationId xmlns:a16="http://schemas.microsoft.com/office/drawing/2014/main" id="{B34CD111-8D73-4ADE-8DC8-3C835F178C60}"/>
                </a:ext>
              </a:extLst>
            </p:cNvPr>
            <p:cNvSpPr/>
            <p:nvPr/>
          </p:nvSpPr>
          <p:spPr>
            <a:xfrm>
              <a:off x="4478189" y="4704158"/>
              <a:ext cx="85457" cy="142428"/>
            </a:xfrm>
            <a:custGeom>
              <a:avLst/>
              <a:gdLst/>
              <a:ahLst/>
              <a:cxnLst>
                <a:cxn ang="0">
                  <a:pos x="wd2" y="hd2"/>
                </a:cxn>
                <a:cxn ang="5400000">
                  <a:pos x="wd2" y="hd2"/>
                </a:cxn>
                <a:cxn ang="10800000">
                  <a:pos x="wd2" y="hd2"/>
                </a:cxn>
                <a:cxn ang="16200000">
                  <a:pos x="wd2" y="hd2"/>
                </a:cxn>
              </a:cxnLst>
              <a:rect l="0" t="0" r="r" b="b"/>
              <a:pathLst>
                <a:path w="21600" h="21600" extrusionOk="0">
                  <a:moveTo>
                    <a:pt x="10800" y="18090"/>
                  </a:moveTo>
                  <a:cubicBezTo>
                    <a:pt x="9562" y="18090"/>
                    <a:pt x="8550" y="18698"/>
                    <a:pt x="8550" y="19440"/>
                  </a:cubicBezTo>
                  <a:cubicBezTo>
                    <a:pt x="8550" y="20182"/>
                    <a:pt x="9562" y="20790"/>
                    <a:pt x="10800" y="20790"/>
                  </a:cubicBezTo>
                  <a:cubicBezTo>
                    <a:pt x="12038" y="20790"/>
                    <a:pt x="13050" y="20182"/>
                    <a:pt x="13050" y="19440"/>
                  </a:cubicBezTo>
                  <a:cubicBezTo>
                    <a:pt x="13050" y="18698"/>
                    <a:pt x="12038" y="18090"/>
                    <a:pt x="10800" y="18090"/>
                  </a:cubicBezTo>
                  <a:close/>
                  <a:moveTo>
                    <a:pt x="13050" y="2160"/>
                  </a:moveTo>
                  <a:lnTo>
                    <a:pt x="8550" y="2160"/>
                  </a:lnTo>
                  <a:cubicBezTo>
                    <a:pt x="8297" y="2160"/>
                    <a:pt x="8100" y="2278"/>
                    <a:pt x="8100" y="2430"/>
                  </a:cubicBezTo>
                  <a:cubicBezTo>
                    <a:pt x="8100" y="2582"/>
                    <a:pt x="8297" y="2700"/>
                    <a:pt x="8550" y="2700"/>
                  </a:cubicBezTo>
                  <a:lnTo>
                    <a:pt x="13050" y="2700"/>
                  </a:lnTo>
                  <a:cubicBezTo>
                    <a:pt x="13303" y="2700"/>
                    <a:pt x="13500" y="2582"/>
                    <a:pt x="13500" y="2430"/>
                  </a:cubicBezTo>
                  <a:cubicBezTo>
                    <a:pt x="13500" y="2278"/>
                    <a:pt x="13303" y="2160"/>
                    <a:pt x="13050" y="2160"/>
                  </a:cubicBezTo>
                  <a:close/>
                  <a:moveTo>
                    <a:pt x="18900" y="4860"/>
                  </a:moveTo>
                  <a:cubicBezTo>
                    <a:pt x="18900" y="4573"/>
                    <a:pt x="18478" y="4320"/>
                    <a:pt x="18000" y="4320"/>
                  </a:cubicBezTo>
                  <a:lnTo>
                    <a:pt x="3600" y="4320"/>
                  </a:lnTo>
                  <a:cubicBezTo>
                    <a:pt x="3122" y="4320"/>
                    <a:pt x="2700" y="4573"/>
                    <a:pt x="2700" y="4860"/>
                  </a:cubicBezTo>
                  <a:lnTo>
                    <a:pt x="2700" y="16740"/>
                  </a:lnTo>
                  <a:cubicBezTo>
                    <a:pt x="2700" y="17027"/>
                    <a:pt x="3122" y="17280"/>
                    <a:pt x="3600" y="17280"/>
                  </a:cubicBezTo>
                  <a:lnTo>
                    <a:pt x="18000" y="17280"/>
                  </a:lnTo>
                  <a:cubicBezTo>
                    <a:pt x="18478" y="17280"/>
                    <a:pt x="18900" y="17027"/>
                    <a:pt x="18900" y="16740"/>
                  </a:cubicBezTo>
                  <a:cubicBezTo>
                    <a:pt x="18900" y="16740"/>
                    <a:pt x="18900" y="4860"/>
                    <a:pt x="18900" y="4860"/>
                  </a:cubicBezTo>
                  <a:close/>
                  <a:moveTo>
                    <a:pt x="21600" y="19440"/>
                  </a:moveTo>
                  <a:cubicBezTo>
                    <a:pt x="21600" y="20621"/>
                    <a:pt x="19969" y="21600"/>
                    <a:pt x="18000" y="21600"/>
                  </a:cubicBezTo>
                  <a:lnTo>
                    <a:pt x="3600" y="21600"/>
                  </a:lnTo>
                  <a:cubicBezTo>
                    <a:pt x="1631" y="21600"/>
                    <a:pt x="0" y="20621"/>
                    <a:pt x="0" y="19440"/>
                  </a:cubicBezTo>
                  <a:lnTo>
                    <a:pt x="0" y="2160"/>
                  </a:lnTo>
                  <a:cubicBezTo>
                    <a:pt x="0" y="979"/>
                    <a:pt x="1631" y="0"/>
                    <a:pt x="3600" y="0"/>
                  </a:cubicBezTo>
                  <a:lnTo>
                    <a:pt x="18000" y="0"/>
                  </a:lnTo>
                  <a:cubicBezTo>
                    <a:pt x="19969" y="0"/>
                    <a:pt x="21600" y="979"/>
                    <a:pt x="21600" y="2160"/>
                  </a:cubicBezTo>
                  <a:cubicBezTo>
                    <a:pt x="21600" y="2160"/>
                    <a:pt x="21600" y="19440"/>
                    <a:pt x="21600" y="19440"/>
                  </a:cubicBezTo>
                  <a:close/>
                </a:path>
              </a:pathLst>
            </a:custGeom>
            <a:solidFill>
              <a:srgbClr val="FFFFFF"/>
            </a:solidFill>
            <a:ln w="12700">
              <a:miter lim="400000"/>
            </a:ln>
          </p:spPr>
          <p:txBody>
            <a:bodyPr lIns="38100" tIns="38100" rIns="38100" bIns="38100" anchor="ctr"/>
            <a:lstStyle/>
            <a:p>
              <a:pPr lvl="0" algn="ctr">
                <a:spcBef>
                  <a:spcPts val="0"/>
                </a:spcBef>
                <a:defRPr sz="3200">
                  <a:solidFill>
                    <a:srgbClr val="FFFFFF"/>
                  </a:solidFill>
                  <a:latin typeface="+mn-lt"/>
                  <a:ea typeface="+mn-ea"/>
                  <a:cs typeface="+mn-cs"/>
                  <a:sym typeface="Helvetica Light"/>
                </a:defRPr>
              </a:pPr>
              <a:endParaRPr dirty="0">
                <a:latin typeface="Arial" pitchFamily="34" charset="0"/>
                <a:ea typeface="微软雅黑 Light" panose="020B0502040204020203" pitchFamily="34" charset="-122"/>
                <a:cs typeface="+mn-ea"/>
                <a:sym typeface="Arial" pitchFamily="34" charset="0"/>
              </a:endParaRPr>
            </a:p>
          </p:txBody>
        </p:sp>
        <p:sp>
          <p:nvSpPr>
            <p:cNvPr id="67" name="Shape 546">
              <a:extLst>
                <a:ext uri="{FF2B5EF4-FFF2-40B4-BE49-F238E27FC236}">
                  <a16:creationId xmlns:a16="http://schemas.microsoft.com/office/drawing/2014/main" id="{9EE9EE7D-57D4-435E-879C-D49D49D44A82}"/>
                </a:ext>
              </a:extLst>
            </p:cNvPr>
            <p:cNvSpPr/>
            <p:nvPr/>
          </p:nvSpPr>
          <p:spPr>
            <a:xfrm>
              <a:off x="7604716" y="3727582"/>
              <a:ext cx="146153" cy="146152"/>
            </a:xfrm>
            <a:custGeom>
              <a:avLst/>
              <a:gdLst/>
              <a:ahLst/>
              <a:cxnLst>
                <a:cxn ang="0">
                  <a:pos x="wd2" y="hd2"/>
                </a:cxn>
                <a:cxn ang="5400000">
                  <a:pos x="wd2" y="hd2"/>
                </a:cxn>
                <a:cxn ang="10800000">
                  <a:pos x="wd2" y="hd2"/>
                </a:cxn>
                <a:cxn ang="16200000">
                  <a:pos x="wd2" y="hd2"/>
                </a:cxn>
              </a:cxnLst>
              <a:rect l="0" t="0" r="r" b="b"/>
              <a:pathLst>
                <a:path w="21600" h="21600" extrusionOk="0">
                  <a:moveTo>
                    <a:pt x="17297" y="17002"/>
                  </a:moveTo>
                  <a:cubicBezTo>
                    <a:pt x="17213" y="16917"/>
                    <a:pt x="17058" y="16945"/>
                    <a:pt x="16945" y="16889"/>
                  </a:cubicBezTo>
                  <a:cubicBezTo>
                    <a:pt x="16833" y="16847"/>
                    <a:pt x="16748" y="16805"/>
                    <a:pt x="16608" y="16777"/>
                  </a:cubicBezTo>
                  <a:cubicBezTo>
                    <a:pt x="16636" y="16495"/>
                    <a:pt x="16327" y="16397"/>
                    <a:pt x="16130" y="16256"/>
                  </a:cubicBezTo>
                  <a:cubicBezTo>
                    <a:pt x="15947" y="16116"/>
                    <a:pt x="15834" y="15961"/>
                    <a:pt x="15567" y="16017"/>
                  </a:cubicBezTo>
                  <a:cubicBezTo>
                    <a:pt x="15539" y="16031"/>
                    <a:pt x="15258" y="16130"/>
                    <a:pt x="15314" y="16186"/>
                  </a:cubicBezTo>
                  <a:cubicBezTo>
                    <a:pt x="15131" y="16031"/>
                    <a:pt x="15047" y="15947"/>
                    <a:pt x="14808" y="15877"/>
                  </a:cubicBezTo>
                  <a:cubicBezTo>
                    <a:pt x="14583" y="15806"/>
                    <a:pt x="14428" y="15525"/>
                    <a:pt x="14203" y="15778"/>
                  </a:cubicBezTo>
                  <a:cubicBezTo>
                    <a:pt x="14091" y="15891"/>
                    <a:pt x="14147" y="16059"/>
                    <a:pt x="14091" y="16172"/>
                  </a:cubicBezTo>
                  <a:cubicBezTo>
                    <a:pt x="13908" y="16017"/>
                    <a:pt x="14259" y="15834"/>
                    <a:pt x="14119" y="15666"/>
                  </a:cubicBezTo>
                  <a:cubicBezTo>
                    <a:pt x="13950" y="15469"/>
                    <a:pt x="13655" y="15792"/>
                    <a:pt x="13514" y="15877"/>
                  </a:cubicBezTo>
                  <a:cubicBezTo>
                    <a:pt x="13430" y="15947"/>
                    <a:pt x="13331" y="15975"/>
                    <a:pt x="13275" y="16059"/>
                  </a:cubicBezTo>
                  <a:cubicBezTo>
                    <a:pt x="13205" y="16158"/>
                    <a:pt x="13177" y="16284"/>
                    <a:pt x="13120" y="16383"/>
                  </a:cubicBezTo>
                  <a:cubicBezTo>
                    <a:pt x="13078" y="16270"/>
                    <a:pt x="12839" y="16298"/>
                    <a:pt x="12825" y="16214"/>
                  </a:cubicBezTo>
                  <a:cubicBezTo>
                    <a:pt x="12881" y="16552"/>
                    <a:pt x="12881" y="16903"/>
                    <a:pt x="12952" y="17241"/>
                  </a:cubicBezTo>
                  <a:cubicBezTo>
                    <a:pt x="12994" y="17437"/>
                    <a:pt x="12952" y="17761"/>
                    <a:pt x="12783" y="17916"/>
                  </a:cubicBezTo>
                  <a:cubicBezTo>
                    <a:pt x="12614" y="18070"/>
                    <a:pt x="12403" y="18239"/>
                    <a:pt x="12375" y="18478"/>
                  </a:cubicBezTo>
                  <a:cubicBezTo>
                    <a:pt x="12347" y="18647"/>
                    <a:pt x="12389" y="18802"/>
                    <a:pt x="12544" y="18844"/>
                  </a:cubicBezTo>
                  <a:cubicBezTo>
                    <a:pt x="12558" y="19055"/>
                    <a:pt x="12319" y="19209"/>
                    <a:pt x="12333" y="19434"/>
                  </a:cubicBezTo>
                  <a:cubicBezTo>
                    <a:pt x="12333" y="19448"/>
                    <a:pt x="12347" y="19589"/>
                    <a:pt x="12361" y="19659"/>
                  </a:cubicBezTo>
                  <a:cubicBezTo>
                    <a:pt x="14288" y="19322"/>
                    <a:pt x="16003" y="18366"/>
                    <a:pt x="17297" y="17002"/>
                  </a:cubicBezTo>
                  <a:close/>
                  <a:moveTo>
                    <a:pt x="14330" y="7594"/>
                  </a:moveTo>
                  <a:cubicBezTo>
                    <a:pt x="14400" y="7580"/>
                    <a:pt x="14470" y="7327"/>
                    <a:pt x="14513" y="7270"/>
                  </a:cubicBezTo>
                  <a:cubicBezTo>
                    <a:pt x="14597" y="7172"/>
                    <a:pt x="14709" y="7116"/>
                    <a:pt x="14822" y="7059"/>
                  </a:cubicBezTo>
                  <a:cubicBezTo>
                    <a:pt x="15061" y="6961"/>
                    <a:pt x="15300" y="6933"/>
                    <a:pt x="15553" y="6891"/>
                  </a:cubicBezTo>
                  <a:cubicBezTo>
                    <a:pt x="15792" y="6834"/>
                    <a:pt x="16087" y="6834"/>
                    <a:pt x="16270" y="7045"/>
                  </a:cubicBezTo>
                  <a:cubicBezTo>
                    <a:pt x="16228" y="7003"/>
                    <a:pt x="16566" y="6708"/>
                    <a:pt x="16608" y="6694"/>
                  </a:cubicBezTo>
                  <a:cubicBezTo>
                    <a:pt x="16734" y="6623"/>
                    <a:pt x="16945" y="6652"/>
                    <a:pt x="17030" y="6525"/>
                  </a:cubicBezTo>
                  <a:cubicBezTo>
                    <a:pt x="17058" y="6483"/>
                    <a:pt x="17058" y="6216"/>
                    <a:pt x="17058" y="6216"/>
                  </a:cubicBezTo>
                  <a:cubicBezTo>
                    <a:pt x="16819" y="6244"/>
                    <a:pt x="16734" y="6019"/>
                    <a:pt x="16720" y="5822"/>
                  </a:cubicBezTo>
                  <a:cubicBezTo>
                    <a:pt x="16720" y="5836"/>
                    <a:pt x="16692" y="5878"/>
                    <a:pt x="16636" y="5934"/>
                  </a:cubicBezTo>
                  <a:cubicBezTo>
                    <a:pt x="16650" y="5723"/>
                    <a:pt x="16383" y="5878"/>
                    <a:pt x="16284" y="5850"/>
                  </a:cubicBezTo>
                  <a:cubicBezTo>
                    <a:pt x="15961" y="5766"/>
                    <a:pt x="16003" y="5541"/>
                    <a:pt x="15905" y="5302"/>
                  </a:cubicBezTo>
                  <a:cubicBezTo>
                    <a:pt x="15848" y="5175"/>
                    <a:pt x="15694" y="5133"/>
                    <a:pt x="15638" y="5006"/>
                  </a:cubicBezTo>
                  <a:cubicBezTo>
                    <a:pt x="15581" y="4922"/>
                    <a:pt x="15553" y="4739"/>
                    <a:pt x="15427" y="4725"/>
                  </a:cubicBezTo>
                  <a:cubicBezTo>
                    <a:pt x="15342" y="4711"/>
                    <a:pt x="15188" y="5020"/>
                    <a:pt x="15159" y="5006"/>
                  </a:cubicBezTo>
                  <a:cubicBezTo>
                    <a:pt x="15033" y="4936"/>
                    <a:pt x="14977" y="5034"/>
                    <a:pt x="14878" y="5091"/>
                  </a:cubicBezTo>
                  <a:cubicBezTo>
                    <a:pt x="14794" y="5147"/>
                    <a:pt x="14723" y="5119"/>
                    <a:pt x="14639" y="5161"/>
                  </a:cubicBezTo>
                  <a:cubicBezTo>
                    <a:pt x="14892" y="5077"/>
                    <a:pt x="14527" y="4936"/>
                    <a:pt x="14400" y="4964"/>
                  </a:cubicBezTo>
                  <a:cubicBezTo>
                    <a:pt x="14597" y="4908"/>
                    <a:pt x="14498" y="4697"/>
                    <a:pt x="14386" y="4598"/>
                  </a:cubicBezTo>
                  <a:cubicBezTo>
                    <a:pt x="14414" y="4598"/>
                    <a:pt x="14428" y="4598"/>
                    <a:pt x="14456" y="4598"/>
                  </a:cubicBezTo>
                  <a:cubicBezTo>
                    <a:pt x="14428" y="4472"/>
                    <a:pt x="14034" y="4359"/>
                    <a:pt x="13908" y="4275"/>
                  </a:cubicBezTo>
                  <a:cubicBezTo>
                    <a:pt x="13781" y="4191"/>
                    <a:pt x="13106" y="4050"/>
                    <a:pt x="12966" y="4134"/>
                  </a:cubicBezTo>
                  <a:cubicBezTo>
                    <a:pt x="12797" y="4233"/>
                    <a:pt x="13008" y="4514"/>
                    <a:pt x="13008" y="4655"/>
                  </a:cubicBezTo>
                  <a:cubicBezTo>
                    <a:pt x="13022" y="4823"/>
                    <a:pt x="12839" y="4866"/>
                    <a:pt x="12839" y="5006"/>
                  </a:cubicBezTo>
                  <a:cubicBezTo>
                    <a:pt x="12839" y="5245"/>
                    <a:pt x="13289" y="5203"/>
                    <a:pt x="13177" y="5527"/>
                  </a:cubicBezTo>
                  <a:cubicBezTo>
                    <a:pt x="13106" y="5723"/>
                    <a:pt x="12839" y="5766"/>
                    <a:pt x="12727" y="5920"/>
                  </a:cubicBezTo>
                  <a:cubicBezTo>
                    <a:pt x="12614" y="6061"/>
                    <a:pt x="12741" y="6314"/>
                    <a:pt x="12853" y="6412"/>
                  </a:cubicBezTo>
                  <a:cubicBezTo>
                    <a:pt x="12966" y="6497"/>
                    <a:pt x="12656" y="6637"/>
                    <a:pt x="12614" y="6666"/>
                  </a:cubicBezTo>
                  <a:cubicBezTo>
                    <a:pt x="12375" y="6778"/>
                    <a:pt x="12192" y="6427"/>
                    <a:pt x="12136" y="6216"/>
                  </a:cubicBezTo>
                  <a:cubicBezTo>
                    <a:pt x="12094" y="6061"/>
                    <a:pt x="12080" y="5878"/>
                    <a:pt x="11911" y="5794"/>
                  </a:cubicBezTo>
                  <a:cubicBezTo>
                    <a:pt x="11827" y="5766"/>
                    <a:pt x="11559" y="5723"/>
                    <a:pt x="11503" y="5808"/>
                  </a:cubicBezTo>
                  <a:cubicBezTo>
                    <a:pt x="11419" y="5597"/>
                    <a:pt x="11123" y="5512"/>
                    <a:pt x="10927" y="5442"/>
                  </a:cubicBezTo>
                  <a:cubicBezTo>
                    <a:pt x="10645" y="5344"/>
                    <a:pt x="10406" y="5344"/>
                    <a:pt x="10111" y="5386"/>
                  </a:cubicBezTo>
                  <a:cubicBezTo>
                    <a:pt x="10209" y="5372"/>
                    <a:pt x="10083" y="4936"/>
                    <a:pt x="9844" y="5006"/>
                  </a:cubicBezTo>
                  <a:cubicBezTo>
                    <a:pt x="9914" y="4866"/>
                    <a:pt x="9886" y="4711"/>
                    <a:pt x="9914" y="4570"/>
                  </a:cubicBezTo>
                  <a:cubicBezTo>
                    <a:pt x="9942" y="4458"/>
                    <a:pt x="9998" y="4345"/>
                    <a:pt x="10083" y="4247"/>
                  </a:cubicBezTo>
                  <a:cubicBezTo>
                    <a:pt x="10111" y="4191"/>
                    <a:pt x="10420" y="3867"/>
                    <a:pt x="10322" y="3853"/>
                  </a:cubicBezTo>
                  <a:cubicBezTo>
                    <a:pt x="10561" y="3881"/>
                    <a:pt x="10828" y="3895"/>
                    <a:pt x="11025" y="3698"/>
                  </a:cubicBezTo>
                  <a:cubicBezTo>
                    <a:pt x="11152" y="3572"/>
                    <a:pt x="11208" y="3361"/>
                    <a:pt x="11334" y="3220"/>
                  </a:cubicBezTo>
                  <a:cubicBezTo>
                    <a:pt x="11517" y="3009"/>
                    <a:pt x="11742" y="3277"/>
                    <a:pt x="11939" y="3291"/>
                  </a:cubicBezTo>
                  <a:cubicBezTo>
                    <a:pt x="12220" y="3305"/>
                    <a:pt x="12206" y="2995"/>
                    <a:pt x="12052" y="2855"/>
                  </a:cubicBezTo>
                  <a:cubicBezTo>
                    <a:pt x="12234" y="2869"/>
                    <a:pt x="12080" y="2531"/>
                    <a:pt x="11981" y="2489"/>
                  </a:cubicBezTo>
                  <a:cubicBezTo>
                    <a:pt x="11855" y="2447"/>
                    <a:pt x="11377" y="2573"/>
                    <a:pt x="11630" y="2672"/>
                  </a:cubicBezTo>
                  <a:cubicBezTo>
                    <a:pt x="11573" y="2644"/>
                    <a:pt x="11236" y="3347"/>
                    <a:pt x="11039" y="2995"/>
                  </a:cubicBezTo>
                  <a:cubicBezTo>
                    <a:pt x="10983" y="2925"/>
                    <a:pt x="10955" y="2630"/>
                    <a:pt x="10828" y="2616"/>
                  </a:cubicBezTo>
                  <a:cubicBezTo>
                    <a:pt x="10716" y="2616"/>
                    <a:pt x="10645" y="2742"/>
                    <a:pt x="10603" y="2827"/>
                  </a:cubicBezTo>
                  <a:cubicBezTo>
                    <a:pt x="10673" y="2644"/>
                    <a:pt x="10209" y="2517"/>
                    <a:pt x="10111" y="2503"/>
                  </a:cubicBezTo>
                  <a:cubicBezTo>
                    <a:pt x="10322" y="2362"/>
                    <a:pt x="10153" y="2208"/>
                    <a:pt x="9998" y="2123"/>
                  </a:cubicBezTo>
                  <a:cubicBezTo>
                    <a:pt x="9886" y="2053"/>
                    <a:pt x="9534" y="1997"/>
                    <a:pt x="9436" y="2109"/>
                  </a:cubicBezTo>
                  <a:cubicBezTo>
                    <a:pt x="9169" y="2433"/>
                    <a:pt x="9717" y="2475"/>
                    <a:pt x="9858" y="2559"/>
                  </a:cubicBezTo>
                  <a:cubicBezTo>
                    <a:pt x="9900" y="2587"/>
                    <a:pt x="10069" y="2686"/>
                    <a:pt x="9970" y="2756"/>
                  </a:cubicBezTo>
                  <a:cubicBezTo>
                    <a:pt x="9886" y="2798"/>
                    <a:pt x="9633" y="2869"/>
                    <a:pt x="9605" y="2925"/>
                  </a:cubicBezTo>
                  <a:cubicBezTo>
                    <a:pt x="9520" y="3052"/>
                    <a:pt x="9703" y="3192"/>
                    <a:pt x="9577" y="3319"/>
                  </a:cubicBezTo>
                  <a:cubicBezTo>
                    <a:pt x="9450" y="3192"/>
                    <a:pt x="9450" y="2981"/>
                    <a:pt x="9352" y="2841"/>
                  </a:cubicBezTo>
                  <a:cubicBezTo>
                    <a:pt x="9478" y="2995"/>
                    <a:pt x="8845" y="2911"/>
                    <a:pt x="8859" y="2911"/>
                  </a:cubicBezTo>
                  <a:cubicBezTo>
                    <a:pt x="8648" y="2911"/>
                    <a:pt x="8311" y="3052"/>
                    <a:pt x="8156" y="2841"/>
                  </a:cubicBezTo>
                  <a:cubicBezTo>
                    <a:pt x="8128" y="2784"/>
                    <a:pt x="8128" y="2461"/>
                    <a:pt x="8212" y="2531"/>
                  </a:cubicBezTo>
                  <a:cubicBezTo>
                    <a:pt x="8086" y="2433"/>
                    <a:pt x="8002" y="2334"/>
                    <a:pt x="7917" y="2278"/>
                  </a:cubicBezTo>
                  <a:cubicBezTo>
                    <a:pt x="7453" y="2433"/>
                    <a:pt x="7017" y="2630"/>
                    <a:pt x="6595" y="2855"/>
                  </a:cubicBezTo>
                  <a:cubicBezTo>
                    <a:pt x="6652" y="2869"/>
                    <a:pt x="6694" y="2869"/>
                    <a:pt x="6764" y="2841"/>
                  </a:cubicBezTo>
                  <a:cubicBezTo>
                    <a:pt x="6877" y="2798"/>
                    <a:pt x="6975" y="2728"/>
                    <a:pt x="7087" y="2672"/>
                  </a:cubicBezTo>
                  <a:cubicBezTo>
                    <a:pt x="7228" y="2616"/>
                    <a:pt x="7523" y="2447"/>
                    <a:pt x="7678" y="2573"/>
                  </a:cubicBezTo>
                  <a:cubicBezTo>
                    <a:pt x="7692" y="2545"/>
                    <a:pt x="7734" y="2517"/>
                    <a:pt x="7748" y="2503"/>
                  </a:cubicBezTo>
                  <a:cubicBezTo>
                    <a:pt x="7847" y="2616"/>
                    <a:pt x="7945" y="2728"/>
                    <a:pt x="8030" y="2855"/>
                  </a:cubicBezTo>
                  <a:cubicBezTo>
                    <a:pt x="7917" y="2798"/>
                    <a:pt x="7734" y="2827"/>
                    <a:pt x="7608" y="2841"/>
                  </a:cubicBezTo>
                  <a:cubicBezTo>
                    <a:pt x="7509" y="2869"/>
                    <a:pt x="7341" y="2897"/>
                    <a:pt x="7298" y="3009"/>
                  </a:cubicBezTo>
                  <a:cubicBezTo>
                    <a:pt x="7341" y="3080"/>
                    <a:pt x="7397" y="3192"/>
                    <a:pt x="7369" y="3262"/>
                  </a:cubicBezTo>
                  <a:cubicBezTo>
                    <a:pt x="7186" y="3136"/>
                    <a:pt x="7045" y="2925"/>
                    <a:pt x="6792" y="2897"/>
                  </a:cubicBezTo>
                  <a:cubicBezTo>
                    <a:pt x="6680" y="2897"/>
                    <a:pt x="6567" y="2897"/>
                    <a:pt x="6483" y="2911"/>
                  </a:cubicBezTo>
                  <a:cubicBezTo>
                    <a:pt x="5133" y="3656"/>
                    <a:pt x="3994" y="4739"/>
                    <a:pt x="3178" y="6033"/>
                  </a:cubicBezTo>
                  <a:cubicBezTo>
                    <a:pt x="3234" y="6089"/>
                    <a:pt x="3291" y="6131"/>
                    <a:pt x="3347" y="6145"/>
                  </a:cubicBezTo>
                  <a:cubicBezTo>
                    <a:pt x="3487" y="6187"/>
                    <a:pt x="3347" y="6595"/>
                    <a:pt x="3614" y="6384"/>
                  </a:cubicBezTo>
                  <a:cubicBezTo>
                    <a:pt x="3698" y="6455"/>
                    <a:pt x="3712" y="6553"/>
                    <a:pt x="3656" y="6652"/>
                  </a:cubicBezTo>
                  <a:cubicBezTo>
                    <a:pt x="3670" y="6637"/>
                    <a:pt x="4233" y="7003"/>
                    <a:pt x="4275" y="7031"/>
                  </a:cubicBezTo>
                  <a:cubicBezTo>
                    <a:pt x="4373" y="7116"/>
                    <a:pt x="4528" y="7214"/>
                    <a:pt x="4570" y="7327"/>
                  </a:cubicBezTo>
                  <a:cubicBezTo>
                    <a:pt x="4598" y="7425"/>
                    <a:pt x="4514" y="7537"/>
                    <a:pt x="4430" y="7580"/>
                  </a:cubicBezTo>
                  <a:cubicBezTo>
                    <a:pt x="4416" y="7552"/>
                    <a:pt x="4205" y="7341"/>
                    <a:pt x="4177" y="7397"/>
                  </a:cubicBezTo>
                  <a:cubicBezTo>
                    <a:pt x="4134" y="7467"/>
                    <a:pt x="4177" y="7847"/>
                    <a:pt x="4331" y="7833"/>
                  </a:cubicBezTo>
                  <a:cubicBezTo>
                    <a:pt x="4106" y="7847"/>
                    <a:pt x="4205" y="8719"/>
                    <a:pt x="4148" y="8887"/>
                  </a:cubicBezTo>
                  <a:cubicBezTo>
                    <a:pt x="4148" y="8902"/>
                    <a:pt x="4177" y="8902"/>
                    <a:pt x="4177" y="8902"/>
                  </a:cubicBezTo>
                  <a:cubicBezTo>
                    <a:pt x="4134" y="9070"/>
                    <a:pt x="4275" y="9731"/>
                    <a:pt x="4556" y="9661"/>
                  </a:cubicBezTo>
                  <a:cubicBezTo>
                    <a:pt x="4373" y="9703"/>
                    <a:pt x="4880" y="10350"/>
                    <a:pt x="4950" y="10392"/>
                  </a:cubicBezTo>
                  <a:cubicBezTo>
                    <a:pt x="5133" y="10519"/>
                    <a:pt x="5344" y="10603"/>
                    <a:pt x="5470" y="10786"/>
                  </a:cubicBezTo>
                  <a:cubicBezTo>
                    <a:pt x="5611" y="10983"/>
                    <a:pt x="5611" y="11278"/>
                    <a:pt x="5808" y="11433"/>
                  </a:cubicBezTo>
                  <a:cubicBezTo>
                    <a:pt x="5752" y="11602"/>
                    <a:pt x="6103" y="11798"/>
                    <a:pt x="6089" y="12038"/>
                  </a:cubicBezTo>
                  <a:cubicBezTo>
                    <a:pt x="6061" y="12052"/>
                    <a:pt x="6047" y="12052"/>
                    <a:pt x="6019" y="12066"/>
                  </a:cubicBezTo>
                  <a:cubicBezTo>
                    <a:pt x="6089" y="12263"/>
                    <a:pt x="6356" y="12263"/>
                    <a:pt x="6455" y="12445"/>
                  </a:cubicBezTo>
                  <a:cubicBezTo>
                    <a:pt x="6511" y="12558"/>
                    <a:pt x="6455" y="12825"/>
                    <a:pt x="6637" y="12769"/>
                  </a:cubicBezTo>
                  <a:cubicBezTo>
                    <a:pt x="6666" y="12459"/>
                    <a:pt x="6455" y="12150"/>
                    <a:pt x="6300" y="11897"/>
                  </a:cubicBezTo>
                  <a:cubicBezTo>
                    <a:pt x="6216" y="11756"/>
                    <a:pt x="6131" y="11630"/>
                    <a:pt x="6061" y="11489"/>
                  </a:cubicBezTo>
                  <a:cubicBezTo>
                    <a:pt x="5991" y="11363"/>
                    <a:pt x="5977" y="11208"/>
                    <a:pt x="5920" y="11067"/>
                  </a:cubicBezTo>
                  <a:cubicBezTo>
                    <a:pt x="5977" y="11081"/>
                    <a:pt x="6286" y="11194"/>
                    <a:pt x="6258" y="11236"/>
                  </a:cubicBezTo>
                  <a:cubicBezTo>
                    <a:pt x="6145" y="11517"/>
                    <a:pt x="6708" y="12009"/>
                    <a:pt x="6862" y="12192"/>
                  </a:cubicBezTo>
                  <a:cubicBezTo>
                    <a:pt x="6905" y="12234"/>
                    <a:pt x="7228" y="12656"/>
                    <a:pt x="7059" y="12656"/>
                  </a:cubicBezTo>
                  <a:cubicBezTo>
                    <a:pt x="7242" y="12656"/>
                    <a:pt x="7495" y="12938"/>
                    <a:pt x="7580" y="13078"/>
                  </a:cubicBezTo>
                  <a:cubicBezTo>
                    <a:pt x="7706" y="13289"/>
                    <a:pt x="7678" y="13556"/>
                    <a:pt x="7762" y="13781"/>
                  </a:cubicBezTo>
                  <a:cubicBezTo>
                    <a:pt x="7847" y="14062"/>
                    <a:pt x="8241" y="14189"/>
                    <a:pt x="8466" y="14316"/>
                  </a:cubicBezTo>
                  <a:cubicBezTo>
                    <a:pt x="8662" y="14414"/>
                    <a:pt x="8831" y="14555"/>
                    <a:pt x="9028" y="14625"/>
                  </a:cubicBezTo>
                  <a:cubicBezTo>
                    <a:pt x="9323" y="14737"/>
                    <a:pt x="9394" y="14639"/>
                    <a:pt x="9647" y="14597"/>
                  </a:cubicBezTo>
                  <a:cubicBezTo>
                    <a:pt x="10012" y="14541"/>
                    <a:pt x="10055" y="14948"/>
                    <a:pt x="10350" y="15103"/>
                  </a:cubicBezTo>
                  <a:cubicBezTo>
                    <a:pt x="10533" y="15202"/>
                    <a:pt x="10927" y="15342"/>
                    <a:pt x="11123" y="15258"/>
                  </a:cubicBezTo>
                  <a:cubicBezTo>
                    <a:pt x="11039" y="15286"/>
                    <a:pt x="11419" y="15863"/>
                    <a:pt x="11447" y="15905"/>
                  </a:cubicBezTo>
                  <a:cubicBezTo>
                    <a:pt x="11573" y="16073"/>
                    <a:pt x="11813" y="16158"/>
                    <a:pt x="11953" y="16327"/>
                  </a:cubicBezTo>
                  <a:cubicBezTo>
                    <a:pt x="11995" y="16298"/>
                    <a:pt x="12038" y="16256"/>
                    <a:pt x="12052" y="16200"/>
                  </a:cubicBezTo>
                  <a:cubicBezTo>
                    <a:pt x="11995" y="16355"/>
                    <a:pt x="12263" y="16650"/>
                    <a:pt x="12403" y="16622"/>
                  </a:cubicBezTo>
                  <a:cubicBezTo>
                    <a:pt x="12558" y="16594"/>
                    <a:pt x="12600" y="16284"/>
                    <a:pt x="12600" y="16172"/>
                  </a:cubicBezTo>
                  <a:cubicBezTo>
                    <a:pt x="12319" y="16313"/>
                    <a:pt x="12066" y="16200"/>
                    <a:pt x="11911" y="15919"/>
                  </a:cubicBezTo>
                  <a:cubicBezTo>
                    <a:pt x="11883" y="15848"/>
                    <a:pt x="11658" y="15455"/>
                    <a:pt x="11855" y="15455"/>
                  </a:cubicBezTo>
                  <a:cubicBezTo>
                    <a:pt x="12122" y="15455"/>
                    <a:pt x="11939" y="15244"/>
                    <a:pt x="11911" y="15047"/>
                  </a:cubicBezTo>
                  <a:cubicBezTo>
                    <a:pt x="11883" y="14850"/>
                    <a:pt x="11686" y="14723"/>
                    <a:pt x="11588" y="14555"/>
                  </a:cubicBezTo>
                  <a:cubicBezTo>
                    <a:pt x="11503" y="14723"/>
                    <a:pt x="11222" y="14681"/>
                    <a:pt x="11138" y="14541"/>
                  </a:cubicBezTo>
                  <a:cubicBezTo>
                    <a:pt x="11138" y="14583"/>
                    <a:pt x="11095" y="14653"/>
                    <a:pt x="11095" y="14709"/>
                  </a:cubicBezTo>
                  <a:cubicBezTo>
                    <a:pt x="11025" y="14709"/>
                    <a:pt x="10955" y="14723"/>
                    <a:pt x="10884" y="14695"/>
                  </a:cubicBezTo>
                  <a:cubicBezTo>
                    <a:pt x="10912" y="14527"/>
                    <a:pt x="10927" y="14316"/>
                    <a:pt x="10969" y="14133"/>
                  </a:cubicBezTo>
                  <a:cubicBezTo>
                    <a:pt x="11039" y="13880"/>
                    <a:pt x="11503" y="13388"/>
                    <a:pt x="10898" y="13416"/>
                  </a:cubicBezTo>
                  <a:cubicBezTo>
                    <a:pt x="10687" y="13430"/>
                    <a:pt x="10603" y="13514"/>
                    <a:pt x="10533" y="13697"/>
                  </a:cubicBezTo>
                  <a:cubicBezTo>
                    <a:pt x="10462" y="13866"/>
                    <a:pt x="10491" y="14020"/>
                    <a:pt x="10294" y="14105"/>
                  </a:cubicBezTo>
                  <a:cubicBezTo>
                    <a:pt x="10167" y="14161"/>
                    <a:pt x="9745" y="14133"/>
                    <a:pt x="9619" y="14062"/>
                  </a:cubicBezTo>
                  <a:cubicBezTo>
                    <a:pt x="9352" y="13908"/>
                    <a:pt x="9169" y="13416"/>
                    <a:pt x="9169" y="13134"/>
                  </a:cubicBezTo>
                  <a:cubicBezTo>
                    <a:pt x="9155" y="12755"/>
                    <a:pt x="9352" y="12417"/>
                    <a:pt x="9169" y="12066"/>
                  </a:cubicBezTo>
                  <a:cubicBezTo>
                    <a:pt x="9253" y="11995"/>
                    <a:pt x="9337" y="11855"/>
                    <a:pt x="9436" y="11784"/>
                  </a:cubicBezTo>
                  <a:cubicBezTo>
                    <a:pt x="9520" y="11728"/>
                    <a:pt x="9619" y="11827"/>
                    <a:pt x="9661" y="11658"/>
                  </a:cubicBezTo>
                  <a:cubicBezTo>
                    <a:pt x="9619" y="11630"/>
                    <a:pt x="9562" y="11573"/>
                    <a:pt x="9548" y="11573"/>
                  </a:cubicBezTo>
                  <a:cubicBezTo>
                    <a:pt x="9759" y="11672"/>
                    <a:pt x="10153" y="11433"/>
                    <a:pt x="10336" y="11573"/>
                  </a:cubicBezTo>
                  <a:cubicBezTo>
                    <a:pt x="10448" y="11658"/>
                    <a:pt x="10575" y="11686"/>
                    <a:pt x="10645" y="11545"/>
                  </a:cubicBezTo>
                  <a:cubicBezTo>
                    <a:pt x="10659" y="11503"/>
                    <a:pt x="10547" y="11334"/>
                    <a:pt x="10603" y="11222"/>
                  </a:cubicBezTo>
                  <a:cubicBezTo>
                    <a:pt x="10645" y="11461"/>
                    <a:pt x="10800" y="11503"/>
                    <a:pt x="11011" y="11348"/>
                  </a:cubicBezTo>
                  <a:cubicBezTo>
                    <a:pt x="11095" y="11433"/>
                    <a:pt x="11320" y="11405"/>
                    <a:pt x="11475" y="11489"/>
                  </a:cubicBezTo>
                  <a:cubicBezTo>
                    <a:pt x="11630" y="11588"/>
                    <a:pt x="11658" y="11742"/>
                    <a:pt x="11841" y="11531"/>
                  </a:cubicBezTo>
                  <a:cubicBezTo>
                    <a:pt x="11953" y="11700"/>
                    <a:pt x="11967" y="11700"/>
                    <a:pt x="12009" y="11869"/>
                  </a:cubicBezTo>
                  <a:cubicBezTo>
                    <a:pt x="12052" y="12023"/>
                    <a:pt x="12136" y="12417"/>
                    <a:pt x="12277" y="12488"/>
                  </a:cubicBezTo>
                  <a:cubicBezTo>
                    <a:pt x="12572" y="12670"/>
                    <a:pt x="12502" y="12178"/>
                    <a:pt x="12473" y="12009"/>
                  </a:cubicBezTo>
                  <a:cubicBezTo>
                    <a:pt x="12459" y="11995"/>
                    <a:pt x="12459" y="11531"/>
                    <a:pt x="12445" y="11531"/>
                  </a:cubicBezTo>
                  <a:cubicBezTo>
                    <a:pt x="11995" y="11433"/>
                    <a:pt x="12164" y="11081"/>
                    <a:pt x="12417" y="10842"/>
                  </a:cubicBezTo>
                  <a:cubicBezTo>
                    <a:pt x="12459" y="10814"/>
                    <a:pt x="12783" y="10702"/>
                    <a:pt x="12923" y="10589"/>
                  </a:cubicBezTo>
                  <a:cubicBezTo>
                    <a:pt x="13050" y="10477"/>
                    <a:pt x="13205" y="10280"/>
                    <a:pt x="13134" y="10097"/>
                  </a:cubicBezTo>
                  <a:cubicBezTo>
                    <a:pt x="13205" y="10097"/>
                    <a:pt x="13261" y="10041"/>
                    <a:pt x="13289" y="9970"/>
                  </a:cubicBezTo>
                  <a:cubicBezTo>
                    <a:pt x="13247" y="9956"/>
                    <a:pt x="13078" y="9816"/>
                    <a:pt x="13050" y="9830"/>
                  </a:cubicBezTo>
                  <a:cubicBezTo>
                    <a:pt x="13148" y="9773"/>
                    <a:pt x="13134" y="9689"/>
                    <a:pt x="13078" y="9605"/>
                  </a:cubicBezTo>
                  <a:cubicBezTo>
                    <a:pt x="13219" y="9520"/>
                    <a:pt x="13148" y="9366"/>
                    <a:pt x="13289" y="9309"/>
                  </a:cubicBezTo>
                  <a:cubicBezTo>
                    <a:pt x="13444" y="9520"/>
                    <a:pt x="13753" y="9281"/>
                    <a:pt x="13598" y="9112"/>
                  </a:cubicBezTo>
                  <a:cubicBezTo>
                    <a:pt x="13739" y="8916"/>
                    <a:pt x="14062" y="9014"/>
                    <a:pt x="14147" y="8831"/>
                  </a:cubicBezTo>
                  <a:cubicBezTo>
                    <a:pt x="14358" y="8887"/>
                    <a:pt x="14203" y="8620"/>
                    <a:pt x="14316" y="8466"/>
                  </a:cubicBezTo>
                  <a:cubicBezTo>
                    <a:pt x="14414" y="8339"/>
                    <a:pt x="14583" y="8339"/>
                    <a:pt x="14709" y="8269"/>
                  </a:cubicBezTo>
                  <a:cubicBezTo>
                    <a:pt x="14709" y="8283"/>
                    <a:pt x="15061" y="8072"/>
                    <a:pt x="14948" y="8058"/>
                  </a:cubicBezTo>
                  <a:cubicBezTo>
                    <a:pt x="15188" y="8086"/>
                    <a:pt x="15666" y="7833"/>
                    <a:pt x="15300" y="7622"/>
                  </a:cubicBezTo>
                  <a:cubicBezTo>
                    <a:pt x="15356" y="7495"/>
                    <a:pt x="15173" y="7439"/>
                    <a:pt x="15047" y="7411"/>
                  </a:cubicBezTo>
                  <a:cubicBezTo>
                    <a:pt x="15145" y="7383"/>
                    <a:pt x="15272" y="7439"/>
                    <a:pt x="15356" y="7383"/>
                  </a:cubicBezTo>
                  <a:cubicBezTo>
                    <a:pt x="15539" y="7256"/>
                    <a:pt x="15412" y="7200"/>
                    <a:pt x="15258" y="7158"/>
                  </a:cubicBezTo>
                  <a:cubicBezTo>
                    <a:pt x="15061" y="7102"/>
                    <a:pt x="14808" y="7228"/>
                    <a:pt x="14653" y="7327"/>
                  </a:cubicBezTo>
                  <a:cubicBezTo>
                    <a:pt x="14541" y="7411"/>
                    <a:pt x="14470" y="7566"/>
                    <a:pt x="14330" y="7594"/>
                  </a:cubicBezTo>
                  <a:close/>
                  <a:moveTo>
                    <a:pt x="21600" y="10800"/>
                  </a:moveTo>
                  <a:cubicBezTo>
                    <a:pt x="21600" y="16762"/>
                    <a:pt x="16762" y="21600"/>
                    <a:pt x="10800" y="21600"/>
                  </a:cubicBezTo>
                  <a:cubicBezTo>
                    <a:pt x="4837" y="21600"/>
                    <a:pt x="0" y="16762"/>
                    <a:pt x="0" y="10800"/>
                  </a:cubicBezTo>
                  <a:cubicBezTo>
                    <a:pt x="0" y="4837"/>
                    <a:pt x="4837" y="0"/>
                    <a:pt x="10800" y="0"/>
                  </a:cubicBezTo>
                  <a:cubicBezTo>
                    <a:pt x="16762" y="0"/>
                    <a:pt x="21600" y="4837"/>
                    <a:pt x="21600" y="10800"/>
                  </a:cubicBezTo>
                  <a:close/>
                </a:path>
              </a:pathLst>
            </a:custGeom>
            <a:solidFill>
              <a:srgbClr val="FFFFFF"/>
            </a:solidFill>
            <a:ln w="12700">
              <a:miter lim="400000"/>
            </a:ln>
          </p:spPr>
          <p:txBody>
            <a:bodyPr lIns="38100" tIns="38100" rIns="38100" bIns="38100" anchor="ctr"/>
            <a:lstStyle/>
            <a:p>
              <a:pPr lvl="0" algn="ctr">
                <a:spcBef>
                  <a:spcPts val="0"/>
                </a:spcBef>
                <a:defRPr sz="3200">
                  <a:solidFill>
                    <a:srgbClr val="FFFFFF"/>
                  </a:solidFill>
                  <a:latin typeface="+mn-lt"/>
                  <a:ea typeface="+mn-ea"/>
                  <a:cs typeface="+mn-cs"/>
                  <a:sym typeface="Helvetica Light"/>
                </a:defRPr>
              </a:pPr>
              <a:endParaRPr dirty="0">
                <a:latin typeface="Arial" pitchFamily="34" charset="0"/>
                <a:ea typeface="微软雅黑 Light" panose="020B0502040204020203" pitchFamily="34" charset="-122"/>
                <a:cs typeface="+mn-ea"/>
                <a:sym typeface="Arial" pitchFamily="34" charset="0"/>
              </a:endParaRPr>
            </a:p>
          </p:txBody>
        </p:sp>
        <p:sp>
          <p:nvSpPr>
            <p:cNvPr id="68" name="Shape 547">
              <a:extLst>
                <a:ext uri="{FF2B5EF4-FFF2-40B4-BE49-F238E27FC236}">
                  <a16:creationId xmlns:a16="http://schemas.microsoft.com/office/drawing/2014/main" id="{B055CE7C-FFA0-4157-9AF7-A7359F153DD9}"/>
                </a:ext>
              </a:extLst>
            </p:cNvPr>
            <p:cNvSpPr/>
            <p:nvPr/>
          </p:nvSpPr>
          <p:spPr>
            <a:xfrm>
              <a:off x="7604716" y="4719405"/>
              <a:ext cx="146153" cy="116922"/>
            </a:xfrm>
            <a:custGeom>
              <a:avLst/>
              <a:gdLst/>
              <a:ahLst/>
              <a:cxnLst>
                <a:cxn ang="0">
                  <a:pos x="wd2" y="hd2"/>
                </a:cxn>
                <a:cxn ang="5400000">
                  <a:pos x="wd2" y="hd2"/>
                </a:cxn>
                <a:cxn ang="10800000">
                  <a:pos x="wd2" y="hd2"/>
                </a:cxn>
                <a:cxn ang="16200000">
                  <a:pos x="wd2" y="hd2"/>
                </a:cxn>
              </a:cxnLst>
              <a:rect l="0" t="0" r="r" b="b"/>
              <a:pathLst>
                <a:path w="21600" h="21600" extrusionOk="0">
                  <a:moveTo>
                    <a:pt x="18900" y="8370"/>
                  </a:moveTo>
                  <a:cubicBezTo>
                    <a:pt x="18482" y="8370"/>
                    <a:pt x="18144" y="7946"/>
                    <a:pt x="18144" y="7424"/>
                  </a:cubicBezTo>
                  <a:cubicBezTo>
                    <a:pt x="18144" y="6904"/>
                    <a:pt x="18482" y="6479"/>
                    <a:pt x="18900" y="6479"/>
                  </a:cubicBezTo>
                  <a:cubicBezTo>
                    <a:pt x="19318" y="6479"/>
                    <a:pt x="19656" y="6902"/>
                    <a:pt x="19656" y="7424"/>
                  </a:cubicBezTo>
                  <a:cubicBezTo>
                    <a:pt x="19656" y="7946"/>
                    <a:pt x="19318" y="8370"/>
                    <a:pt x="18900" y="8370"/>
                  </a:cubicBezTo>
                  <a:close/>
                  <a:moveTo>
                    <a:pt x="10800" y="18900"/>
                  </a:moveTo>
                  <a:cubicBezTo>
                    <a:pt x="7817" y="18900"/>
                    <a:pt x="5400" y="15879"/>
                    <a:pt x="5400" y="12150"/>
                  </a:cubicBezTo>
                  <a:cubicBezTo>
                    <a:pt x="5400" y="8421"/>
                    <a:pt x="7817" y="5400"/>
                    <a:pt x="10800" y="5400"/>
                  </a:cubicBezTo>
                  <a:cubicBezTo>
                    <a:pt x="13782" y="5400"/>
                    <a:pt x="16200" y="8421"/>
                    <a:pt x="16200" y="12150"/>
                  </a:cubicBezTo>
                  <a:cubicBezTo>
                    <a:pt x="16200" y="15879"/>
                    <a:pt x="13782" y="18900"/>
                    <a:pt x="10800" y="18900"/>
                  </a:cubicBezTo>
                  <a:close/>
                  <a:moveTo>
                    <a:pt x="19440" y="4050"/>
                  </a:moveTo>
                  <a:lnTo>
                    <a:pt x="16848" y="4050"/>
                  </a:lnTo>
                  <a:cubicBezTo>
                    <a:pt x="16492" y="4050"/>
                    <a:pt x="16107" y="3704"/>
                    <a:pt x="15996" y="3280"/>
                  </a:cubicBezTo>
                  <a:lnTo>
                    <a:pt x="15325" y="768"/>
                  </a:lnTo>
                  <a:cubicBezTo>
                    <a:pt x="15212" y="346"/>
                    <a:pt x="14829" y="0"/>
                    <a:pt x="14472" y="0"/>
                  </a:cubicBezTo>
                  <a:lnTo>
                    <a:pt x="7128" y="0"/>
                  </a:lnTo>
                  <a:cubicBezTo>
                    <a:pt x="6772" y="0"/>
                    <a:pt x="6387" y="346"/>
                    <a:pt x="6276" y="767"/>
                  </a:cubicBezTo>
                  <a:lnTo>
                    <a:pt x="5604" y="3280"/>
                  </a:lnTo>
                  <a:cubicBezTo>
                    <a:pt x="5492" y="3704"/>
                    <a:pt x="5108" y="4050"/>
                    <a:pt x="4752" y="4050"/>
                  </a:cubicBezTo>
                  <a:lnTo>
                    <a:pt x="2160" y="4050"/>
                  </a:lnTo>
                  <a:cubicBezTo>
                    <a:pt x="972" y="4050"/>
                    <a:pt x="0" y="5265"/>
                    <a:pt x="0" y="6750"/>
                  </a:cubicBezTo>
                  <a:lnTo>
                    <a:pt x="0" y="18900"/>
                  </a:lnTo>
                  <a:cubicBezTo>
                    <a:pt x="0" y="20385"/>
                    <a:pt x="972" y="21600"/>
                    <a:pt x="2160" y="21600"/>
                  </a:cubicBezTo>
                  <a:lnTo>
                    <a:pt x="19440" y="21600"/>
                  </a:lnTo>
                  <a:cubicBezTo>
                    <a:pt x="20628" y="21600"/>
                    <a:pt x="21600" y="20385"/>
                    <a:pt x="21600" y="18900"/>
                  </a:cubicBezTo>
                  <a:lnTo>
                    <a:pt x="21600" y="6750"/>
                  </a:lnTo>
                  <a:cubicBezTo>
                    <a:pt x="21600" y="5265"/>
                    <a:pt x="20628" y="4050"/>
                    <a:pt x="19440" y="4050"/>
                  </a:cubicBezTo>
                  <a:close/>
                  <a:moveTo>
                    <a:pt x="10800" y="8100"/>
                  </a:moveTo>
                  <a:cubicBezTo>
                    <a:pt x="9010" y="8100"/>
                    <a:pt x="7560" y="9914"/>
                    <a:pt x="7560" y="12150"/>
                  </a:cubicBezTo>
                  <a:cubicBezTo>
                    <a:pt x="7560" y="14385"/>
                    <a:pt x="9010" y="16200"/>
                    <a:pt x="10800" y="16200"/>
                  </a:cubicBezTo>
                  <a:cubicBezTo>
                    <a:pt x="12588" y="16200"/>
                    <a:pt x="14040" y="14385"/>
                    <a:pt x="14040" y="12150"/>
                  </a:cubicBezTo>
                  <a:cubicBezTo>
                    <a:pt x="14040" y="9914"/>
                    <a:pt x="12588" y="8100"/>
                    <a:pt x="10800" y="8100"/>
                  </a:cubicBezTo>
                  <a:close/>
                </a:path>
              </a:pathLst>
            </a:custGeom>
            <a:solidFill>
              <a:srgbClr val="FFFFFF"/>
            </a:solidFill>
            <a:ln w="12700">
              <a:miter lim="400000"/>
            </a:ln>
          </p:spPr>
          <p:txBody>
            <a:bodyPr lIns="43656" tIns="43656" rIns="43656" bIns="43656" anchor="ctr"/>
            <a:lstStyle/>
            <a:p>
              <a:pPr lvl="0" algn="ctr">
                <a:spcBef>
                  <a:spcPts val="0"/>
                </a:spcBef>
                <a:defRPr sz="3200">
                  <a:solidFill>
                    <a:srgbClr val="FFFFFF"/>
                  </a:solidFill>
                  <a:latin typeface="+mn-lt"/>
                  <a:ea typeface="+mn-ea"/>
                  <a:cs typeface="+mn-cs"/>
                  <a:sym typeface="Helvetica Light"/>
                </a:defRPr>
              </a:pPr>
              <a:endParaRPr dirty="0">
                <a:latin typeface="Arial" pitchFamily="34" charset="0"/>
                <a:ea typeface="微软雅黑 Light" panose="020B0502040204020203" pitchFamily="34" charset="-122"/>
                <a:cs typeface="+mn-ea"/>
                <a:sym typeface="Arial" pitchFamily="34" charset="0"/>
              </a:endParaRPr>
            </a:p>
          </p:txBody>
        </p:sp>
        <p:sp>
          <p:nvSpPr>
            <p:cNvPr id="69" name="Shape 548">
              <a:extLst>
                <a:ext uri="{FF2B5EF4-FFF2-40B4-BE49-F238E27FC236}">
                  <a16:creationId xmlns:a16="http://schemas.microsoft.com/office/drawing/2014/main" id="{E12960D5-5A6B-4134-8648-A93A065448F6}"/>
                </a:ext>
              </a:extLst>
            </p:cNvPr>
            <p:cNvSpPr/>
            <p:nvPr/>
          </p:nvSpPr>
          <p:spPr>
            <a:xfrm>
              <a:off x="4460192" y="3736997"/>
              <a:ext cx="121452" cy="108644"/>
            </a:xfrm>
            <a:custGeom>
              <a:avLst/>
              <a:gdLst/>
              <a:ahLst/>
              <a:cxnLst>
                <a:cxn ang="0">
                  <a:pos x="wd2" y="hd2"/>
                </a:cxn>
                <a:cxn ang="5400000">
                  <a:pos x="wd2" y="hd2"/>
                </a:cxn>
                <a:cxn ang="10800000">
                  <a:pos x="wd2" y="hd2"/>
                </a:cxn>
                <a:cxn ang="16200000">
                  <a:pos x="wd2" y="hd2"/>
                </a:cxn>
              </a:cxnLst>
              <a:rect l="0" t="0" r="r" b="b"/>
              <a:pathLst>
                <a:path w="21547" h="20788" extrusionOk="0">
                  <a:moveTo>
                    <a:pt x="15698" y="0"/>
                  </a:moveTo>
                  <a:lnTo>
                    <a:pt x="11881" y="6311"/>
                  </a:lnTo>
                  <a:cubicBezTo>
                    <a:pt x="13132" y="6530"/>
                    <a:pt x="16006" y="8618"/>
                    <a:pt x="16558" y="10117"/>
                  </a:cubicBezTo>
                  <a:lnTo>
                    <a:pt x="21547" y="4919"/>
                  </a:lnTo>
                  <a:cubicBezTo>
                    <a:pt x="20950" y="3080"/>
                    <a:pt x="17645" y="214"/>
                    <a:pt x="15698" y="0"/>
                  </a:cubicBezTo>
                  <a:close/>
                  <a:moveTo>
                    <a:pt x="13197" y="9542"/>
                  </a:moveTo>
                  <a:cubicBezTo>
                    <a:pt x="10294" y="7243"/>
                    <a:pt x="5593" y="10974"/>
                    <a:pt x="4536" y="16010"/>
                  </a:cubicBezTo>
                  <a:cubicBezTo>
                    <a:pt x="3721" y="19890"/>
                    <a:pt x="-53" y="19731"/>
                    <a:pt x="0" y="20250"/>
                  </a:cubicBezTo>
                  <a:cubicBezTo>
                    <a:pt x="53" y="20769"/>
                    <a:pt x="8482" y="21600"/>
                    <a:pt x="11527" y="18875"/>
                  </a:cubicBezTo>
                  <a:cubicBezTo>
                    <a:pt x="14371" y="16330"/>
                    <a:pt x="16381" y="12065"/>
                    <a:pt x="13197" y="9542"/>
                  </a:cubicBezTo>
                  <a:close/>
                </a:path>
              </a:pathLst>
            </a:custGeom>
            <a:solidFill>
              <a:srgbClr val="FFFFFF"/>
            </a:solidFill>
            <a:ln w="12700">
              <a:miter lim="400000"/>
            </a:ln>
          </p:spPr>
          <p:txBody>
            <a:bodyPr lIns="43656" tIns="43656" rIns="43656" bIns="43656" anchor="ctr"/>
            <a:lstStyle/>
            <a:p>
              <a:pPr lvl="0" algn="ctr">
                <a:spcBef>
                  <a:spcPts val="0"/>
                </a:spcBef>
                <a:defRPr sz="3200">
                  <a:solidFill>
                    <a:srgbClr val="FFFFFF"/>
                  </a:solidFill>
                  <a:latin typeface="+mn-lt"/>
                  <a:ea typeface="+mn-ea"/>
                  <a:cs typeface="+mn-cs"/>
                  <a:sym typeface="Helvetica Light"/>
                </a:defRPr>
              </a:pPr>
              <a:endParaRPr dirty="0">
                <a:latin typeface="Arial" pitchFamily="34" charset="0"/>
                <a:ea typeface="微软雅黑 Light" panose="020B0502040204020203" pitchFamily="34" charset="-122"/>
                <a:cs typeface="+mn-ea"/>
                <a:sym typeface="Arial" pitchFamily="34" charset="0"/>
              </a:endParaRPr>
            </a:p>
          </p:txBody>
        </p:sp>
        <p:sp>
          <p:nvSpPr>
            <p:cNvPr id="70" name="Shape 549">
              <a:extLst>
                <a:ext uri="{FF2B5EF4-FFF2-40B4-BE49-F238E27FC236}">
                  <a16:creationId xmlns:a16="http://schemas.microsoft.com/office/drawing/2014/main" id="{46C71C04-0C1D-4002-9972-0FB93493440B}"/>
                </a:ext>
              </a:extLst>
            </p:cNvPr>
            <p:cNvSpPr/>
            <p:nvPr/>
          </p:nvSpPr>
          <p:spPr>
            <a:xfrm>
              <a:off x="4449701" y="2746796"/>
              <a:ext cx="142434" cy="142428"/>
            </a:xfrm>
            <a:custGeom>
              <a:avLst/>
              <a:gdLst/>
              <a:ahLst/>
              <a:cxnLst>
                <a:cxn ang="0">
                  <a:pos x="wd2" y="hd2"/>
                </a:cxn>
                <a:cxn ang="5400000">
                  <a:pos x="wd2" y="hd2"/>
                </a:cxn>
                <a:cxn ang="10800000">
                  <a:pos x="wd2" y="hd2"/>
                </a:cxn>
                <a:cxn ang="16200000">
                  <a:pos x="wd2" y="hd2"/>
                </a:cxn>
              </a:cxnLst>
              <a:rect l="0" t="0" r="r" b="b"/>
              <a:pathLst>
                <a:path w="21600" h="21600" extrusionOk="0">
                  <a:moveTo>
                    <a:pt x="14895" y="15576"/>
                  </a:moveTo>
                  <a:cubicBezTo>
                    <a:pt x="12143" y="16865"/>
                    <a:pt x="9843" y="18851"/>
                    <a:pt x="8177" y="21277"/>
                  </a:cubicBezTo>
                  <a:cubicBezTo>
                    <a:pt x="9016" y="21487"/>
                    <a:pt x="9894" y="21600"/>
                    <a:pt x="10799" y="21600"/>
                  </a:cubicBezTo>
                  <a:cubicBezTo>
                    <a:pt x="12428" y="21600"/>
                    <a:pt x="13971" y="21237"/>
                    <a:pt x="15356" y="20591"/>
                  </a:cubicBezTo>
                  <a:cubicBezTo>
                    <a:pt x="15579" y="19502"/>
                    <a:pt x="15697" y="18376"/>
                    <a:pt x="15697" y="17223"/>
                  </a:cubicBezTo>
                  <a:cubicBezTo>
                    <a:pt x="15697" y="16807"/>
                    <a:pt x="15678" y="16393"/>
                    <a:pt x="15646" y="15985"/>
                  </a:cubicBezTo>
                  <a:cubicBezTo>
                    <a:pt x="15369" y="15896"/>
                    <a:pt x="15114" y="15759"/>
                    <a:pt x="14895" y="15576"/>
                  </a:cubicBezTo>
                  <a:close/>
                  <a:moveTo>
                    <a:pt x="18049" y="2795"/>
                  </a:moveTo>
                  <a:cubicBezTo>
                    <a:pt x="16317" y="2963"/>
                    <a:pt x="14665" y="3399"/>
                    <a:pt x="13127" y="4049"/>
                  </a:cubicBezTo>
                  <a:cubicBezTo>
                    <a:pt x="13134" y="4126"/>
                    <a:pt x="13139" y="4202"/>
                    <a:pt x="13139" y="4280"/>
                  </a:cubicBezTo>
                  <a:cubicBezTo>
                    <a:pt x="13139" y="4643"/>
                    <a:pt x="13052" y="4984"/>
                    <a:pt x="12903" y="5288"/>
                  </a:cubicBezTo>
                  <a:cubicBezTo>
                    <a:pt x="14442" y="7095"/>
                    <a:pt x="15635" y="9197"/>
                    <a:pt x="16388" y="11500"/>
                  </a:cubicBezTo>
                  <a:cubicBezTo>
                    <a:pt x="17324" y="11518"/>
                    <a:pt x="18122" y="12089"/>
                    <a:pt x="18466" y="12902"/>
                  </a:cubicBezTo>
                  <a:cubicBezTo>
                    <a:pt x="19506" y="12797"/>
                    <a:pt x="20518" y="12597"/>
                    <a:pt x="21492" y="12311"/>
                  </a:cubicBezTo>
                  <a:cubicBezTo>
                    <a:pt x="21563" y="11818"/>
                    <a:pt x="21600" y="11313"/>
                    <a:pt x="21600" y="10800"/>
                  </a:cubicBezTo>
                  <a:cubicBezTo>
                    <a:pt x="21599" y="7626"/>
                    <a:pt x="20230" y="4770"/>
                    <a:pt x="18049" y="2795"/>
                  </a:cubicBezTo>
                  <a:close/>
                  <a:moveTo>
                    <a:pt x="13739" y="14350"/>
                  </a:moveTo>
                  <a:cubicBezTo>
                    <a:pt x="11072" y="13907"/>
                    <a:pt x="8601" y="12889"/>
                    <a:pt x="6449" y="11434"/>
                  </a:cubicBezTo>
                  <a:cubicBezTo>
                    <a:pt x="6099" y="11648"/>
                    <a:pt x="5689" y="11773"/>
                    <a:pt x="5251" y="11773"/>
                  </a:cubicBezTo>
                  <a:cubicBezTo>
                    <a:pt x="5087" y="11773"/>
                    <a:pt x="4931" y="11756"/>
                    <a:pt x="4779" y="11725"/>
                  </a:cubicBezTo>
                  <a:cubicBezTo>
                    <a:pt x="3749" y="13676"/>
                    <a:pt x="3091" y="15853"/>
                    <a:pt x="2902" y="18163"/>
                  </a:cubicBezTo>
                  <a:cubicBezTo>
                    <a:pt x="3930" y="19266"/>
                    <a:pt x="5183" y="20154"/>
                    <a:pt x="6593" y="20751"/>
                  </a:cubicBezTo>
                  <a:cubicBezTo>
                    <a:pt x="8345" y="18059"/>
                    <a:pt x="10791" y="15834"/>
                    <a:pt x="13739" y="14350"/>
                  </a:cubicBezTo>
                  <a:close/>
                  <a:moveTo>
                    <a:pt x="17257" y="15907"/>
                  </a:moveTo>
                  <a:cubicBezTo>
                    <a:pt x="17287" y="16343"/>
                    <a:pt x="17305" y="16781"/>
                    <a:pt x="17305" y="17223"/>
                  </a:cubicBezTo>
                  <a:cubicBezTo>
                    <a:pt x="17305" y="18003"/>
                    <a:pt x="17255" y="18771"/>
                    <a:pt x="17162" y="19525"/>
                  </a:cubicBezTo>
                  <a:cubicBezTo>
                    <a:pt x="18993" y="18189"/>
                    <a:pt x="20388" y="16288"/>
                    <a:pt x="21091" y="14080"/>
                  </a:cubicBezTo>
                  <a:cubicBezTo>
                    <a:pt x="20257" y="14282"/>
                    <a:pt x="19403" y="14426"/>
                    <a:pt x="18530" y="14508"/>
                  </a:cubicBezTo>
                  <a:cubicBezTo>
                    <a:pt x="18327" y="15139"/>
                    <a:pt x="17859" y="15646"/>
                    <a:pt x="17257" y="15907"/>
                  </a:cubicBezTo>
                  <a:close/>
                  <a:moveTo>
                    <a:pt x="14276" y="12805"/>
                  </a:moveTo>
                  <a:cubicBezTo>
                    <a:pt x="14419" y="12507"/>
                    <a:pt x="14622" y="12243"/>
                    <a:pt x="14874" y="12035"/>
                  </a:cubicBezTo>
                  <a:cubicBezTo>
                    <a:pt x="14195" y="9949"/>
                    <a:pt x="13121" y="8039"/>
                    <a:pt x="11737" y="6396"/>
                  </a:cubicBezTo>
                  <a:cubicBezTo>
                    <a:pt x="11463" y="6514"/>
                    <a:pt x="11160" y="6577"/>
                    <a:pt x="10841" y="6577"/>
                  </a:cubicBezTo>
                  <a:cubicBezTo>
                    <a:pt x="10342" y="6577"/>
                    <a:pt x="9882" y="6417"/>
                    <a:pt x="9506" y="6149"/>
                  </a:cubicBezTo>
                  <a:cubicBezTo>
                    <a:pt x="8672" y="6781"/>
                    <a:pt x="7901" y="7491"/>
                    <a:pt x="7200" y="8265"/>
                  </a:cubicBezTo>
                  <a:cubicBezTo>
                    <a:pt x="7421" y="8616"/>
                    <a:pt x="7549" y="9031"/>
                    <a:pt x="7549" y="9475"/>
                  </a:cubicBezTo>
                  <a:cubicBezTo>
                    <a:pt x="7549" y="9714"/>
                    <a:pt x="7512" y="9945"/>
                    <a:pt x="7444" y="10163"/>
                  </a:cubicBezTo>
                  <a:cubicBezTo>
                    <a:pt x="9459" y="11509"/>
                    <a:pt x="11779" y="12434"/>
                    <a:pt x="14276" y="12805"/>
                  </a:cubicBezTo>
                  <a:close/>
                  <a:moveTo>
                    <a:pt x="10842" y="1983"/>
                  </a:moveTo>
                  <a:cubicBezTo>
                    <a:pt x="11448" y="1983"/>
                    <a:pt x="11998" y="2218"/>
                    <a:pt x="12410" y="2604"/>
                  </a:cubicBezTo>
                  <a:cubicBezTo>
                    <a:pt x="13609" y="2088"/>
                    <a:pt x="14870" y="1691"/>
                    <a:pt x="16184" y="1439"/>
                  </a:cubicBezTo>
                  <a:cubicBezTo>
                    <a:pt x="14598" y="525"/>
                    <a:pt x="12760" y="0"/>
                    <a:pt x="10799" y="0"/>
                  </a:cubicBezTo>
                  <a:cubicBezTo>
                    <a:pt x="9463" y="0"/>
                    <a:pt x="8183" y="245"/>
                    <a:pt x="7001" y="690"/>
                  </a:cubicBezTo>
                  <a:cubicBezTo>
                    <a:pt x="7938" y="1154"/>
                    <a:pt x="8833" y="1694"/>
                    <a:pt x="9673" y="2304"/>
                  </a:cubicBezTo>
                  <a:cubicBezTo>
                    <a:pt x="10017" y="2100"/>
                    <a:pt x="10415" y="1983"/>
                    <a:pt x="10842" y="1983"/>
                  </a:cubicBezTo>
                  <a:close/>
                  <a:moveTo>
                    <a:pt x="2953" y="9475"/>
                  </a:moveTo>
                  <a:cubicBezTo>
                    <a:pt x="2953" y="9153"/>
                    <a:pt x="3021" y="8845"/>
                    <a:pt x="3140" y="8568"/>
                  </a:cubicBezTo>
                  <a:cubicBezTo>
                    <a:pt x="2402" y="7756"/>
                    <a:pt x="1735" y="6882"/>
                    <a:pt x="1150" y="5952"/>
                  </a:cubicBezTo>
                  <a:cubicBezTo>
                    <a:pt x="417" y="7409"/>
                    <a:pt x="0" y="9057"/>
                    <a:pt x="0" y="10801"/>
                  </a:cubicBezTo>
                  <a:cubicBezTo>
                    <a:pt x="0" y="12819"/>
                    <a:pt x="556" y="14708"/>
                    <a:pt x="1520" y="16324"/>
                  </a:cubicBezTo>
                  <a:cubicBezTo>
                    <a:pt x="1865" y="14382"/>
                    <a:pt x="2519" y="12546"/>
                    <a:pt x="3421" y="10863"/>
                  </a:cubicBezTo>
                  <a:cubicBezTo>
                    <a:pt x="3128" y="10478"/>
                    <a:pt x="2953" y="9996"/>
                    <a:pt x="2953" y="9475"/>
                  </a:cubicBezTo>
                  <a:close/>
                  <a:moveTo>
                    <a:pt x="5252" y="7178"/>
                  </a:moveTo>
                  <a:cubicBezTo>
                    <a:pt x="5486" y="7178"/>
                    <a:pt x="5714" y="7212"/>
                    <a:pt x="5928" y="7279"/>
                  </a:cubicBezTo>
                  <a:cubicBezTo>
                    <a:pt x="6738" y="6372"/>
                    <a:pt x="7636" y="5546"/>
                    <a:pt x="8608" y="4814"/>
                  </a:cubicBezTo>
                  <a:cubicBezTo>
                    <a:pt x="8567" y="4643"/>
                    <a:pt x="8545" y="4463"/>
                    <a:pt x="8545" y="4280"/>
                  </a:cubicBezTo>
                  <a:cubicBezTo>
                    <a:pt x="8545" y="4025"/>
                    <a:pt x="8587" y="3780"/>
                    <a:pt x="8664" y="3551"/>
                  </a:cubicBezTo>
                  <a:cubicBezTo>
                    <a:pt x="7574" y="2771"/>
                    <a:pt x="6390" y="2115"/>
                    <a:pt x="5130" y="1609"/>
                  </a:cubicBezTo>
                  <a:cubicBezTo>
                    <a:pt x="3950" y="2339"/>
                    <a:pt x="2920" y="3289"/>
                    <a:pt x="2099" y="4404"/>
                  </a:cubicBezTo>
                  <a:cubicBezTo>
                    <a:pt x="2708" y="5484"/>
                    <a:pt x="3432" y="6490"/>
                    <a:pt x="4256" y="7406"/>
                  </a:cubicBezTo>
                  <a:cubicBezTo>
                    <a:pt x="4557" y="7261"/>
                    <a:pt x="4893" y="7178"/>
                    <a:pt x="5252" y="7178"/>
                  </a:cubicBezTo>
                  <a:close/>
                </a:path>
              </a:pathLst>
            </a:custGeom>
            <a:solidFill>
              <a:srgbClr val="FFFFFF"/>
            </a:solidFill>
            <a:ln w="12700">
              <a:miter lim="400000"/>
            </a:ln>
          </p:spPr>
          <p:txBody>
            <a:bodyPr lIns="43656" tIns="43656" rIns="43656" bIns="43656" anchor="ctr"/>
            <a:lstStyle/>
            <a:p>
              <a:pPr lvl="0" algn="ctr">
                <a:spcBef>
                  <a:spcPts val="0"/>
                </a:spcBef>
                <a:defRPr sz="3200">
                  <a:solidFill>
                    <a:srgbClr val="FFFFFF"/>
                  </a:solidFill>
                  <a:latin typeface="+mn-lt"/>
                  <a:ea typeface="+mn-ea"/>
                  <a:cs typeface="+mn-cs"/>
                  <a:sym typeface="Helvetica Light"/>
                </a:defRPr>
              </a:pPr>
              <a:endParaRPr dirty="0">
                <a:latin typeface="Arial" pitchFamily="34" charset="0"/>
                <a:ea typeface="微软雅黑 Light" panose="020B0502040204020203" pitchFamily="34" charset="-122"/>
                <a:cs typeface="+mn-ea"/>
                <a:sym typeface="Arial" pitchFamily="34" charset="0"/>
              </a:endParaRPr>
            </a:p>
          </p:txBody>
        </p:sp>
      </p:grpSp>
      <p:sp>
        <p:nvSpPr>
          <p:cNvPr id="71" name="文本框 70">
            <a:extLst>
              <a:ext uri="{FF2B5EF4-FFF2-40B4-BE49-F238E27FC236}">
                <a16:creationId xmlns:a16="http://schemas.microsoft.com/office/drawing/2014/main" id="{0CF15F7A-6B9E-4706-B182-9C3D0772EB25}"/>
              </a:ext>
            </a:extLst>
          </p:cNvPr>
          <p:cNvSpPr txBox="1"/>
          <p:nvPr/>
        </p:nvSpPr>
        <p:spPr>
          <a:xfrm>
            <a:off x="3198374" y="2397229"/>
            <a:ext cx="1107997" cy="369332"/>
          </a:xfrm>
          <a:prstGeom prst="rect">
            <a:avLst/>
          </a:prstGeom>
          <a:noFill/>
        </p:spPr>
        <p:txBody>
          <a:bodyPr wrap="none" rtlCol="0">
            <a:spAutoFit/>
          </a:bodyPr>
          <a:lstStyle/>
          <a:p>
            <a:pPr algn="r"/>
            <a:r>
              <a:rPr lang="zh-CN" altLang="en-US" b="1" dirty="0">
                <a:solidFill>
                  <a:schemeClr val="tx1">
                    <a:lumMod val="75000"/>
                    <a:lumOff val="25000"/>
                  </a:schemeClr>
                </a:solidFill>
                <a:latin typeface="微软雅黑 Light" panose="020B0502040204020203" pitchFamily="34" charset="-122"/>
                <a:ea typeface="微软雅黑 Light" panose="020B0502040204020203" pitchFamily="34" charset="-122"/>
              </a:rPr>
              <a:t>团队合作</a:t>
            </a:r>
          </a:p>
        </p:txBody>
      </p:sp>
      <p:sp>
        <p:nvSpPr>
          <p:cNvPr id="72" name="矩形 71">
            <a:extLst>
              <a:ext uri="{FF2B5EF4-FFF2-40B4-BE49-F238E27FC236}">
                <a16:creationId xmlns:a16="http://schemas.microsoft.com/office/drawing/2014/main" id="{58463DE8-D7CA-4491-A40B-1053508415E5}"/>
              </a:ext>
            </a:extLst>
          </p:cNvPr>
          <p:cNvSpPr/>
          <p:nvPr/>
        </p:nvSpPr>
        <p:spPr>
          <a:xfrm>
            <a:off x="1591387" y="2756248"/>
            <a:ext cx="2756086" cy="415498"/>
          </a:xfrm>
          <a:prstGeom prst="rect">
            <a:avLst/>
          </a:prstGeom>
        </p:spPr>
        <p:txBody>
          <a:bodyPr wrap="square">
            <a:spAutoFit/>
          </a:bodyPr>
          <a:lstStyle/>
          <a:p>
            <a:pPr algn="r"/>
            <a:r>
              <a:rPr lang="zh-CN" altLang="en-US" sz="1050" dirty="0">
                <a:solidFill>
                  <a:schemeClr val="tx1">
                    <a:lumMod val="50000"/>
                    <a:lumOff val="50000"/>
                  </a:schemeClr>
                </a:solidFill>
                <a:ea typeface="微软雅黑 Light" panose="020B0502040204020203" pitchFamily="34" charset="-122"/>
              </a:rPr>
              <a:t>友好积极活跃的团队合作氛围有利于项目工作的正常展开。</a:t>
            </a:r>
          </a:p>
        </p:txBody>
      </p:sp>
      <p:sp>
        <p:nvSpPr>
          <p:cNvPr id="73" name="文本框 72">
            <a:extLst>
              <a:ext uri="{FF2B5EF4-FFF2-40B4-BE49-F238E27FC236}">
                <a16:creationId xmlns:a16="http://schemas.microsoft.com/office/drawing/2014/main" id="{56919A63-344D-43A7-A4D2-C433C8ADDA8B}"/>
              </a:ext>
            </a:extLst>
          </p:cNvPr>
          <p:cNvSpPr txBox="1"/>
          <p:nvPr/>
        </p:nvSpPr>
        <p:spPr>
          <a:xfrm>
            <a:off x="2933258" y="3423874"/>
            <a:ext cx="1338829" cy="369332"/>
          </a:xfrm>
          <a:prstGeom prst="rect">
            <a:avLst/>
          </a:prstGeom>
          <a:noFill/>
        </p:spPr>
        <p:txBody>
          <a:bodyPr wrap="none" rtlCol="0">
            <a:spAutoFit/>
          </a:bodyPr>
          <a:lstStyle/>
          <a:p>
            <a:pPr algn="r"/>
            <a:r>
              <a:rPr lang="zh-CN" altLang="en-US" b="1" dirty="0">
                <a:solidFill>
                  <a:schemeClr val="tx1">
                    <a:lumMod val="75000"/>
                    <a:lumOff val="25000"/>
                  </a:schemeClr>
                </a:solidFill>
                <a:latin typeface="微软雅黑 Light" panose="020B0502040204020203" pitchFamily="34" charset="-122"/>
                <a:ea typeface="微软雅黑 Light" panose="020B0502040204020203" pitchFamily="34" charset="-122"/>
              </a:rPr>
              <a:t>主题一致性</a:t>
            </a:r>
          </a:p>
        </p:txBody>
      </p:sp>
      <p:sp>
        <p:nvSpPr>
          <p:cNvPr id="74" name="矩形 73">
            <a:extLst>
              <a:ext uri="{FF2B5EF4-FFF2-40B4-BE49-F238E27FC236}">
                <a16:creationId xmlns:a16="http://schemas.microsoft.com/office/drawing/2014/main" id="{172F484E-237A-4198-95D8-AA85FC1279A8}"/>
              </a:ext>
            </a:extLst>
          </p:cNvPr>
          <p:cNvSpPr/>
          <p:nvPr/>
        </p:nvSpPr>
        <p:spPr>
          <a:xfrm>
            <a:off x="1557103" y="3782893"/>
            <a:ext cx="2756086" cy="415498"/>
          </a:xfrm>
          <a:prstGeom prst="rect">
            <a:avLst/>
          </a:prstGeom>
        </p:spPr>
        <p:txBody>
          <a:bodyPr wrap="square">
            <a:spAutoFit/>
          </a:bodyPr>
          <a:lstStyle/>
          <a:p>
            <a:pPr algn="r"/>
            <a:r>
              <a:rPr lang="zh-CN" altLang="en-US" sz="1050" dirty="0">
                <a:solidFill>
                  <a:schemeClr val="tx1">
                    <a:lumMod val="50000"/>
                    <a:lumOff val="50000"/>
                  </a:schemeClr>
                </a:solidFill>
                <a:ea typeface="微软雅黑 Light" panose="020B0502040204020203" pitchFamily="34" charset="-122"/>
              </a:rPr>
              <a:t>产品整体风格和主题的统一对产品最终的呈现效果和使用体验尤为关键。</a:t>
            </a:r>
          </a:p>
        </p:txBody>
      </p:sp>
      <p:sp>
        <p:nvSpPr>
          <p:cNvPr id="75" name="文本框 74">
            <a:extLst>
              <a:ext uri="{FF2B5EF4-FFF2-40B4-BE49-F238E27FC236}">
                <a16:creationId xmlns:a16="http://schemas.microsoft.com/office/drawing/2014/main" id="{A8F61671-C293-47B1-A278-A6C1F89F2356}"/>
              </a:ext>
            </a:extLst>
          </p:cNvPr>
          <p:cNvSpPr txBox="1"/>
          <p:nvPr/>
        </p:nvSpPr>
        <p:spPr>
          <a:xfrm>
            <a:off x="3142804" y="4365340"/>
            <a:ext cx="1107997" cy="369332"/>
          </a:xfrm>
          <a:prstGeom prst="rect">
            <a:avLst/>
          </a:prstGeom>
          <a:noFill/>
        </p:spPr>
        <p:txBody>
          <a:bodyPr wrap="none" rtlCol="0">
            <a:spAutoFit/>
          </a:bodyPr>
          <a:lstStyle/>
          <a:p>
            <a:pPr algn="r"/>
            <a:r>
              <a:rPr lang="zh-CN" altLang="en-US" b="1" dirty="0">
                <a:solidFill>
                  <a:schemeClr val="tx1">
                    <a:lumMod val="75000"/>
                    <a:lumOff val="25000"/>
                  </a:schemeClr>
                </a:solidFill>
                <a:latin typeface="微软雅黑 Light" panose="020B0502040204020203" pitchFamily="34" charset="-122"/>
                <a:ea typeface="微软雅黑 Light" panose="020B0502040204020203" pitchFamily="34" charset="-122"/>
              </a:rPr>
              <a:t>代码风格</a:t>
            </a:r>
          </a:p>
        </p:txBody>
      </p:sp>
      <p:sp>
        <p:nvSpPr>
          <p:cNvPr id="76" name="矩形 75">
            <a:extLst>
              <a:ext uri="{FF2B5EF4-FFF2-40B4-BE49-F238E27FC236}">
                <a16:creationId xmlns:a16="http://schemas.microsoft.com/office/drawing/2014/main" id="{0370B7EA-1730-476A-811A-E7DBD618A4B2}"/>
              </a:ext>
            </a:extLst>
          </p:cNvPr>
          <p:cNvSpPr/>
          <p:nvPr/>
        </p:nvSpPr>
        <p:spPr>
          <a:xfrm>
            <a:off x="1535817" y="4724359"/>
            <a:ext cx="2756086" cy="415498"/>
          </a:xfrm>
          <a:prstGeom prst="rect">
            <a:avLst/>
          </a:prstGeom>
        </p:spPr>
        <p:txBody>
          <a:bodyPr wrap="square">
            <a:spAutoFit/>
          </a:bodyPr>
          <a:lstStyle/>
          <a:p>
            <a:pPr algn="r"/>
            <a:r>
              <a:rPr lang="zh-CN" altLang="en-US" sz="1050" dirty="0">
                <a:solidFill>
                  <a:schemeClr val="tx1">
                    <a:lumMod val="50000"/>
                    <a:lumOff val="50000"/>
                  </a:schemeClr>
                </a:solidFill>
                <a:ea typeface="微软雅黑 Light" panose="020B0502040204020203" pitchFamily="34" charset="-122"/>
              </a:rPr>
              <a:t>在团队合作中，代码风格、编程规范的统一很重要，有利于组员对项目整体代码的理解。</a:t>
            </a:r>
          </a:p>
        </p:txBody>
      </p:sp>
      <p:sp>
        <p:nvSpPr>
          <p:cNvPr id="77" name="文本框 76">
            <a:extLst>
              <a:ext uri="{FF2B5EF4-FFF2-40B4-BE49-F238E27FC236}">
                <a16:creationId xmlns:a16="http://schemas.microsoft.com/office/drawing/2014/main" id="{8E5578FF-9A97-4E2B-BC28-65351BD0269C}"/>
              </a:ext>
            </a:extLst>
          </p:cNvPr>
          <p:cNvSpPr txBox="1"/>
          <p:nvPr/>
        </p:nvSpPr>
        <p:spPr>
          <a:xfrm>
            <a:off x="8036862" y="2397229"/>
            <a:ext cx="1338828" cy="369332"/>
          </a:xfrm>
          <a:prstGeom prst="rect">
            <a:avLst/>
          </a:prstGeom>
          <a:noFill/>
        </p:spPr>
        <p:txBody>
          <a:bodyPr wrap="none" rtlCol="0">
            <a:spAutoFit/>
          </a:bodyPr>
          <a:lstStyle/>
          <a:p>
            <a:r>
              <a:rPr lang="zh-CN" altLang="en-US" b="1" dirty="0">
                <a:solidFill>
                  <a:schemeClr val="tx1">
                    <a:lumMod val="75000"/>
                    <a:lumOff val="25000"/>
                  </a:schemeClr>
                </a:solidFill>
                <a:latin typeface="微软雅黑 Light" panose="020B0502040204020203" pitchFamily="34" charset="-122"/>
                <a:ea typeface="微软雅黑 Light" panose="020B0502040204020203" pitchFamily="34" charset="-122"/>
              </a:rPr>
              <a:t>组件化开发</a:t>
            </a:r>
          </a:p>
        </p:txBody>
      </p:sp>
      <p:sp>
        <p:nvSpPr>
          <p:cNvPr id="78" name="矩形 77">
            <a:extLst>
              <a:ext uri="{FF2B5EF4-FFF2-40B4-BE49-F238E27FC236}">
                <a16:creationId xmlns:a16="http://schemas.microsoft.com/office/drawing/2014/main" id="{F02F2226-D59C-44C9-8101-87A913F470A3}"/>
              </a:ext>
            </a:extLst>
          </p:cNvPr>
          <p:cNvSpPr/>
          <p:nvPr/>
        </p:nvSpPr>
        <p:spPr>
          <a:xfrm>
            <a:off x="8074974" y="2761853"/>
            <a:ext cx="2759293" cy="415498"/>
          </a:xfrm>
          <a:prstGeom prst="rect">
            <a:avLst/>
          </a:prstGeom>
        </p:spPr>
        <p:txBody>
          <a:bodyPr wrap="square">
            <a:spAutoFit/>
          </a:bodyPr>
          <a:lstStyle/>
          <a:p>
            <a:r>
              <a:rPr lang="zh-CN" altLang="en-US" sz="1050" dirty="0">
                <a:solidFill>
                  <a:schemeClr val="tx1">
                    <a:lumMod val="50000"/>
                    <a:lumOff val="50000"/>
                  </a:schemeClr>
                </a:solidFill>
                <a:ea typeface="微软雅黑 Light" panose="020B0502040204020203" pitchFamily="34" charset="-122"/>
              </a:rPr>
              <a:t>组件化开发有利于减轻项目的负担，同时有利于保持整体风格的统一</a:t>
            </a:r>
          </a:p>
        </p:txBody>
      </p:sp>
      <p:sp>
        <p:nvSpPr>
          <p:cNvPr id="79" name="文本框 78">
            <a:extLst>
              <a:ext uri="{FF2B5EF4-FFF2-40B4-BE49-F238E27FC236}">
                <a16:creationId xmlns:a16="http://schemas.microsoft.com/office/drawing/2014/main" id="{3ACF0C3B-EA45-4E82-A561-1A3198D2A476}"/>
              </a:ext>
            </a:extLst>
          </p:cNvPr>
          <p:cNvSpPr txBox="1"/>
          <p:nvPr/>
        </p:nvSpPr>
        <p:spPr>
          <a:xfrm>
            <a:off x="8036862" y="3413561"/>
            <a:ext cx="1107996" cy="369332"/>
          </a:xfrm>
          <a:prstGeom prst="rect">
            <a:avLst/>
          </a:prstGeom>
          <a:noFill/>
        </p:spPr>
        <p:txBody>
          <a:bodyPr wrap="none" rtlCol="0">
            <a:spAutoFit/>
          </a:bodyPr>
          <a:lstStyle/>
          <a:p>
            <a:r>
              <a:rPr lang="zh-CN" altLang="en-US" b="1" dirty="0">
                <a:solidFill>
                  <a:schemeClr val="tx1">
                    <a:lumMod val="75000"/>
                    <a:lumOff val="25000"/>
                  </a:schemeClr>
                </a:solidFill>
                <a:latin typeface="微软雅黑 Light" panose="020B0502040204020203" pitchFamily="34" charset="-122"/>
                <a:ea typeface="微软雅黑 Light" panose="020B0502040204020203" pitchFamily="34" charset="-122"/>
              </a:rPr>
              <a:t>需求设计</a:t>
            </a:r>
          </a:p>
        </p:txBody>
      </p:sp>
      <p:sp>
        <p:nvSpPr>
          <p:cNvPr id="80" name="矩形 79">
            <a:extLst>
              <a:ext uri="{FF2B5EF4-FFF2-40B4-BE49-F238E27FC236}">
                <a16:creationId xmlns:a16="http://schemas.microsoft.com/office/drawing/2014/main" id="{C4D6CF81-0C0E-4C5E-B7D7-4D69A1DC6689}"/>
              </a:ext>
            </a:extLst>
          </p:cNvPr>
          <p:cNvSpPr/>
          <p:nvPr/>
        </p:nvSpPr>
        <p:spPr>
          <a:xfrm>
            <a:off x="8074974" y="3778185"/>
            <a:ext cx="2759293" cy="415498"/>
          </a:xfrm>
          <a:prstGeom prst="rect">
            <a:avLst/>
          </a:prstGeom>
        </p:spPr>
        <p:txBody>
          <a:bodyPr wrap="square">
            <a:spAutoFit/>
          </a:bodyPr>
          <a:lstStyle/>
          <a:p>
            <a:r>
              <a:rPr lang="zh-CN" altLang="en-US" sz="1050" dirty="0">
                <a:solidFill>
                  <a:schemeClr val="tx1">
                    <a:lumMod val="50000"/>
                    <a:lumOff val="50000"/>
                  </a:schemeClr>
                </a:solidFill>
                <a:ea typeface="微软雅黑 Light" panose="020B0502040204020203" pitchFamily="34" charset="-122"/>
              </a:rPr>
              <a:t>在设计项目时。需要充分考虑项目功能的合理性以及用户友好性。确定合理的业务逻辑。</a:t>
            </a:r>
          </a:p>
        </p:txBody>
      </p:sp>
      <p:sp>
        <p:nvSpPr>
          <p:cNvPr id="81" name="文本框 80">
            <a:extLst>
              <a:ext uri="{FF2B5EF4-FFF2-40B4-BE49-F238E27FC236}">
                <a16:creationId xmlns:a16="http://schemas.microsoft.com/office/drawing/2014/main" id="{403FF933-83D4-4254-A5D8-5AAC720693BF}"/>
              </a:ext>
            </a:extLst>
          </p:cNvPr>
          <p:cNvSpPr txBox="1"/>
          <p:nvPr/>
        </p:nvSpPr>
        <p:spPr>
          <a:xfrm>
            <a:off x="8036862" y="4370048"/>
            <a:ext cx="1569660" cy="369332"/>
          </a:xfrm>
          <a:prstGeom prst="rect">
            <a:avLst/>
          </a:prstGeom>
          <a:noFill/>
        </p:spPr>
        <p:txBody>
          <a:bodyPr wrap="none" rtlCol="0">
            <a:spAutoFit/>
          </a:bodyPr>
          <a:lstStyle/>
          <a:p>
            <a:r>
              <a:rPr lang="zh-CN" altLang="en-US" b="1" dirty="0">
                <a:solidFill>
                  <a:schemeClr val="tx1">
                    <a:lumMod val="75000"/>
                    <a:lumOff val="25000"/>
                  </a:schemeClr>
                </a:solidFill>
                <a:latin typeface="微软雅黑 Light" panose="020B0502040204020203" pitchFamily="34" charset="-122"/>
                <a:ea typeface="微软雅黑 Light" panose="020B0502040204020203" pitchFamily="34" charset="-122"/>
              </a:rPr>
              <a:t>项目细节统一</a:t>
            </a:r>
          </a:p>
        </p:txBody>
      </p:sp>
      <p:sp>
        <p:nvSpPr>
          <p:cNvPr id="82" name="矩形 81">
            <a:extLst>
              <a:ext uri="{FF2B5EF4-FFF2-40B4-BE49-F238E27FC236}">
                <a16:creationId xmlns:a16="http://schemas.microsoft.com/office/drawing/2014/main" id="{EB0F96B0-1657-4AA7-B4D3-88944F4E82F4}"/>
              </a:ext>
            </a:extLst>
          </p:cNvPr>
          <p:cNvSpPr/>
          <p:nvPr/>
        </p:nvSpPr>
        <p:spPr>
          <a:xfrm>
            <a:off x="8074974" y="4734672"/>
            <a:ext cx="2759293" cy="415498"/>
          </a:xfrm>
          <a:prstGeom prst="rect">
            <a:avLst/>
          </a:prstGeom>
        </p:spPr>
        <p:txBody>
          <a:bodyPr wrap="square">
            <a:spAutoFit/>
          </a:bodyPr>
          <a:lstStyle/>
          <a:p>
            <a:r>
              <a:rPr lang="zh-CN" altLang="en-US" sz="1050" dirty="0">
                <a:solidFill>
                  <a:schemeClr val="tx1">
                    <a:lumMod val="50000"/>
                    <a:lumOff val="50000"/>
                  </a:schemeClr>
                </a:solidFill>
                <a:ea typeface="微软雅黑 Light" panose="020B0502040204020203" pitchFamily="34" charset="-122"/>
              </a:rPr>
              <a:t>敲定项目细节，如接口，数据存储形式等。避免不一致导致的项目返工。</a:t>
            </a:r>
          </a:p>
        </p:txBody>
      </p:sp>
      <p:sp>
        <p:nvSpPr>
          <p:cNvPr id="30" name="文本框 29"/>
          <p:cNvSpPr txBox="1"/>
          <p:nvPr/>
        </p:nvSpPr>
        <p:spPr>
          <a:xfrm>
            <a:off x="341072" y="470465"/>
            <a:ext cx="2760316" cy="584775"/>
          </a:xfrm>
          <a:prstGeom prst="rect">
            <a:avLst/>
          </a:prstGeom>
          <a:noFill/>
        </p:spPr>
        <p:txBody>
          <a:bodyPr wrap="square" rtlCol="0">
            <a:spAutoFit/>
          </a:bodyPr>
          <a:lstStyle/>
          <a:p>
            <a:pPr algn="ctr"/>
            <a:r>
              <a:rPr lang="zh-CN" altLang="en-US" sz="3200" dirty="0">
                <a:solidFill>
                  <a:srgbClr val="413B39"/>
                </a:solidFill>
                <a:latin typeface="微软雅黑 Light" panose="020B0502040204020203" pitchFamily="34" charset="-122"/>
                <a:ea typeface="微软雅黑 Light" panose="020B0502040204020203" pitchFamily="34" charset="-122"/>
              </a:rPr>
              <a:t>经验教训</a:t>
            </a:r>
          </a:p>
        </p:txBody>
      </p:sp>
      <p:sp>
        <p:nvSpPr>
          <p:cNvPr id="31" name="任意多边形 30"/>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Tree>
    <p:extLst>
      <p:ext uri="{BB962C8B-B14F-4D97-AF65-F5344CB8AC3E}">
        <p14:creationId xmlns:p14="http://schemas.microsoft.com/office/powerpoint/2010/main" val="40108549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1000"/>
                                        <p:tgtEl>
                                          <p:spTgt spid="48"/>
                                        </p:tgtEl>
                                      </p:cBhvr>
                                    </p:animEffect>
                                    <p:anim calcmode="lin" valueType="num">
                                      <p:cBhvr>
                                        <p:cTn id="8" dur="1000" fill="hold"/>
                                        <p:tgtEl>
                                          <p:spTgt spid="48"/>
                                        </p:tgtEl>
                                        <p:attrNameLst>
                                          <p:attrName>ppt_x</p:attrName>
                                        </p:attrNameLst>
                                      </p:cBhvr>
                                      <p:tavLst>
                                        <p:tav tm="0">
                                          <p:val>
                                            <p:strVal val="#ppt_x"/>
                                          </p:val>
                                        </p:tav>
                                        <p:tav tm="100000">
                                          <p:val>
                                            <p:strVal val="#ppt_x"/>
                                          </p:val>
                                        </p:tav>
                                      </p:tavLst>
                                    </p:anim>
                                    <p:anim calcmode="lin" valueType="num">
                                      <p:cBhvr>
                                        <p:cTn id="9"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37"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arn(outVertical)">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1"/>
                                        </p:tgtEl>
                                        <p:attrNameLst>
                                          <p:attrName>style.visibility</p:attrName>
                                        </p:attrNameLst>
                                      </p:cBhvr>
                                      <p:to>
                                        <p:strVal val="visible"/>
                                      </p:to>
                                    </p:set>
                                    <p:anim calcmode="lin" valueType="num">
                                      <p:cBhvr additive="base">
                                        <p:cTn id="19" dur="500" fill="hold"/>
                                        <p:tgtEl>
                                          <p:spTgt spid="71"/>
                                        </p:tgtEl>
                                        <p:attrNameLst>
                                          <p:attrName>ppt_x</p:attrName>
                                        </p:attrNameLst>
                                      </p:cBhvr>
                                      <p:tavLst>
                                        <p:tav tm="0">
                                          <p:val>
                                            <p:strVal val="0-#ppt_w/2"/>
                                          </p:val>
                                        </p:tav>
                                        <p:tav tm="100000">
                                          <p:val>
                                            <p:strVal val="#ppt_x"/>
                                          </p:val>
                                        </p:tav>
                                      </p:tavLst>
                                    </p:anim>
                                    <p:anim calcmode="lin" valueType="num">
                                      <p:cBhvr additive="base">
                                        <p:cTn id="20" dur="500" fill="hold"/>
                                        <p:tgtEl>
                                          <p:spTgt spid="71"/>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72"/>
                                        </p:tgtEl>
                                        <p:attrNameLst>
                                          <p:attrName>style.visibility</p:attrName>
                                        </p:attrNameLst>
                                      </p:cBhvr>
                                      <p:to>
                                        <p:strVal val="visible"/>
                                      </p:to>
                                    </p:set>
                                    <p:anim calcmode="lin" valueType="num">
                                      <p:cBhvr additive="base">
                                        <p:cTn id="23" dur="500" fill="hold"/>
                                        <p:tgtEl>
                                          <p:spTgt spid="72"/>
                                        </p:tgtEl>
                                        <p:attrNameLst>
                                          <p:attrName>ppt_x</p:attrName>
                                        </p:attrNameLst>
                                      </p:cBhvr>
                                      <p:tavLst>
                                        <p:tav tm="0">
                                          <p:val>
                                            <p:strVal val="0-#ppt_w/2"/>
                                          </p:val>
                                        </p:tav>
                                        <p:tav tm="100000">
                                          <p:val>
                                            <p:strVal val="#ppt_x"/>
                                          </p:val>
                                        </p:tav>
                                      </p:tavLst>
                                    </p:anim>
                                    <p:anim calcmode="lin" valueType="num">
                                      <p:cBhvr additive="base">
                                        <p:cTn id="24" dur="500" fill="hold"/>
                                        <p:tgtEl>
                                          <p:spTgt spid="72"/>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73"/>
                                        </p:tgtEl>
                                        <p:attrNameLst>
                                          <p:attrName>style.visibility</p:attrName>
                                        </p:attrNameLst>
                                      </p:cBhvr>
                                      <p:to>
                                        <p:strVal val="visible"/>
                                      </p:to>
                                    </p:set>
                                    <p:anim calcmode="lin" valueType="num">
                                      <p:cBhvr additive="base">
                                        <p:cTn id="27" dur="500" fill="hold"/>
                                        <p:tgtEl>
                                          <p:spTgt spid="73"/>
                                        </p:tgtEl>
                                        <p:attrNameLst>
                                          <p:attrName>ppt_x</p:attrName>
                                        </p:attrNameLst>
                                      </p:cBhvr>
                                      <p:tavLst>
                                        <p:tav tm="0">
                                          <p:val>
                                            <p:strVal val="0-#ppt_w/2"/>
                                          </p:val>
                                        </p:tav>
                                        <p:tav tm="100000">
                                          <p:val>
                                            <p:strVal val="#ppt_x"/>
                                          </p:val>
                                        </p:tav>
                                      </p:tavLst>
                                    </p:anim>
                                    <p:anim calcmode="lin" valueType="num">
                                      <p:cBhvr additive="base">
                                        <p:cTn id="28" dur="500" fill="hold"/>
                                        <p:tgtEl>
                                          <p:spTgt spid="73"/>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74"/>
                                        </p:tgtEl>
                                        <p:attrNameLst>
                                          <p:attrName>style.visibility</p:attrName>
                                        </p:attrNameLst>
                                      </p:cBhvr>
                                      <p:to>
                                        <p:strVal val="visible"/>
                                      </p:to>
                                    </p:set>
                                    <p:anim calcmode="lin" valueType="num">
                                      <p:cBhvr additive="base">
                                        <p:cTn id="31" dur="500" fill="hold"/>
                                        <p:tgtEl>
                                          <p:spTgt spid="74"/>
                                        </p:tgtEl>
                                        <p:attrNameLst>
                                          <p:attrName>ppt_x</p:attrName>
                                        </p:attrNameLst>
                                      </p:cBhvr>
                                      <p:tavLst>
                                        <p:tav tm="0">
                                          <p:val>
                                            <p:strVal val="0-#ppt_w/2"/>
                                          </p:val>
                                        </p:tav>
                                        <p:tav tm="100000">
                                          <p:val>
                                            <p:strVal val="#ppt_x"/>
                                          </p:val>
                                        </p:tav>
                                      </p:tavLst>
                                    </p:anim>
                                    <p:anim calcmode="lin" valueType="num">
                                      <p:cBhvr additive="base">
                                        <p:cTn id="32" dur="500" fill="hold"/>
                                        <p:tgtEl>
                                          <p:spTgt spid="74"/>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75"/>
                                        </p:tgtEl>
                                        <p:attrNameLst>
                                          <p:attrName>style.visibility</p:attrName>
                                        </p:attrNameLst>
                                      </p:cBhvr>
                                      <p:to>
                                        <p:strVal val="visible"/>
                                      </p:to>
                                    </p:set>
                                    <p:anim calcmode="lin" valueType="num">
                                      <p:cBhvr additive="base">
                                        <p:cTn id="35" dur="500" fill="hold"/>
                                        <p:tgtEl>
                                          <p:spTgt spid="75"/>
                                        </p:tgtEl>
                                        <p:attrNameLst>
                                          <p:attrName>ppt_x</p:attrName>
                                        </p:attrNameLst>
                                      </p:cBhvr>
                                      <p:tavLst>
                                        <p:tav tm="0">
                                          <p:val>
                                            <p:strVal val="0-#ppt_w/2"/>
                                          </p:val>
                                        </p:tav>
                                        <p:tav tm="100000">
                                          <p:val>
                                            <p:strVal val="#ppt_x"/>
                                          </p:val>
                                        </p:tav>
                                      </p:tavLst>
                                    </p:anim>
                                    <p:anim calcmode="lin" valueType="num">
                                      <p:cBhvr additive="base">
                                        <p:cTn id="36" dur="500" fill="hold"/>
                                        <p:tgtEl>
                                          <p:spTgt spid="75"/>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76"/>
                                        </p:tgtEl>
                                        <p:attrNameLst>
                                          <p:attrName>style.visibility</p:attrName>
                                        </p:attrNameLst>
                                      </p:cBhvr>
                                      <p:to>
                                        <p:strVal val="visible"/>
                                      </p:to>
                                    </p:set>
                                    <p:anim calcmode="lin" valueType="num">
                                      <p:cBhvr additive="base">
                                        <p:cTn id="39" dur="500" fill="hold"/>
                                        <p:tgtEl>
                                          <p:spTgt spid="76"/>
                                        </p:tgtEl>
                                        <p:attrNameLst>
                                          <p:attrName>ppt_x</p:attrName>
                                        </p:attrNameLst>
                                      </p:cBhvr>
                                      <p:tavLst>
                                        <p:tav tm="0">
                                          <p:val>
                                            <p:strVal val="0-#ppt_w/2"/>
                                          </p:val>
                                        </p:tav>
                                        <p:tav tm="100000">
                                          <p:val>
                                            <p:strVal val="#ppt_x"/>
                                          </p:val>
                                        </p:tav>
                                      </p:tavLst>
                                    </p:anim>
                                    <p:anim calcmode="lin" valueType="num">
                                      <p:cBhvr additive="base">
                                        <p:cTn id="40" dur="500" fill="hold"/>
                                        <p:tgtEl>
                                          <p:spTgt spid="76"/>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77"/>
                                        </p:tgtEl>
                                        <p:attrNameLst>
                                          <p:attrName>style.visibility</p:attrName>
                                        </p:attrNameLst>
                                      </p:cBhvr>
                                      <p:to>
                                        <p:strVal val="visible"/>
                                      </p:to>
                                    </p:set>
                                    <p:anim calcmode="lin" valueType="num">
                                      <p:cBhvr additive="base">
                                        <p:cTn id="45" dur="500" fill="hold"/>
                                        <p:tgtEl>
                                          <p:spTgt spid="77"/>
                                        </p:tgtEl>
                                        <p:attrNameLst>
                                          <p:attrName>ppt_x</p:attrName>
                                        </p:attrNameLst>
                                      </p:cBhvr>
                                      <p:tavLst>
                                        <p:tav tm="0">
                                          <p:val>
                                            <p:strVal val="1+#ppt_w/2"/>
                                          </p:val>
                                        </p:tav>
                                        <p:tav tm="100000">
                                          <p:val>
                                            <p:strVal val="#ppt_x"/>
                                          </p:val>
                                        </p:tav>
                                      </p:tavLst>
                                    </p:anim>
                                    <p:anim calcmode="lin" valueType="num">
                                      <p:cBhvr additive="base">
                                        <p:cTn id="46" dur="500" fill="hold"/>
                                        <p:tgtEl>
                                          <p:spTgt spid="77"/>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78"/>
                                        </p:tgtEl>
                                        <p:attrNameLst>
                                          <p:attrName>style.visibility</p:attrName>
                                        </p:attrNameLst>
                                      </p:cBhvr>
                                      <p:to>
                                        <p:strVal val="visible"/>
                                      </p:to>
                                    </p:set>
                                    <p:anim calcmode="lin" valueType="num">
                                      <p:cBhvr additive="base">
                                        <p:cTn id="49" dur="500" fill="hold"/>
                                        <p:tgtEl>
                                          <p:spTgt spid="78"/>
                                        </p:tgtEl>
                                        <p:attrNameLst>
                                          <p:attrName>ppt_x</p:attrName>
                                        </p:attrNameLst>
                                      </p:cBhvr>
                                      <p:tavLst>
                                        <p:tav tm="0">
                                          <p:val>
                                            <p:strVal val="1+#ppt_w/2"/>
                                          </p:val>
                                        </p:tav>
                                        <p:tav tm="100000">
                                          <p:val>
                                            <p:strVal val="#ppt_x"/>
                                          </p:val>
                                        </p:tav>
                                      </p:tavLst>
                                    </p:anim>
                                    <p:anim calcmode="lin" valueType="num">
                                      <p:cBhvr additive="base">
                                        <p:cTn id="50" dur="500" fill="hold"/>
                                        <p:tgtEl>
                                          <p:spTgt spid="78"/>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79"/>
                                        </p:tgtEl>
                                        <p:attrNameLst>
                                          <p:attrName>style.visibility</p:attrName>
                                        </p:attrNameLst>
                                      </p:cBhvr>
                                      <p:to>
                                        <p:strVal val="visible"/>
                                      </p:to>
                                    </p:set>
                                    <p:anim calcmode="lin" valueType="num">
                                      <p:cBhvr additive="base">
                                        <p:cTn id="53" dur="500" fill="hold"/>
                                        <p:tgtEl>
                                          <p:spTgt spid="79"/>
                                        </p:tgtEl>
                                        <p:attrNameLst>
                                          <p:attrName>ppt_x</p:attrName>
                                        </p:attrNameLst>
                                      </p:cBhvr>
                                      <p:tavLst>
                                        <p:tav tm="0">
                                          <p:val>
                                            <p:strVal val="1+#ppt_w/2"/>
                                          </p:val>
                                        </p:tav>
                                        <p:tav tm="100000">
                                          <p:val>
                                            <p:strVal val="#ppt_x"/>
                                          </p:val>
                                        </p:tav>
                                      </p:tavLst>
                                    </p:anim>
                                    <p:anim calcmode="lin" valueType="num">
                                      <p:cBhvr additive="base">
                                        <p:cTn id="54" dur="500" fill="hold"/>
                                        <p:tgtEl>
                                          <p:spTgt spid="79"/>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80"/>
                                        </p:tgtEl>
                                        <p:attrNameLst>
                                          <p:attrName>style.visibility</p:attrName>
                                        </p:attrNameLst>
                                      </p:cBhvr>
                                      <p:to>
                                        <p:strVal val="visible"/>
                                      </p:to>
                                    </p:set>
                                    <p:anim calcmode="lin" valueType="num">
                                      <p:cBhvr additive="base">
                                        <p:cTn id="57" dur="500" fill="hold"/>
                                        <p:tgtEl>
                                          <p:spTgt spid="80"/>
                                        </p:tgtEl>
                                        <p:attrNameLst>
                                          <p:attrName>ppt_x</p:attrName>
                                        </p:attrNameLst>
                                      </p:cBhvr>
                                      <p:tavLst>
                                        <p:tav tm="0">
                                          <p:val>
                                            <p:strVal val="1+#ppt_w/2"/>
                                          </p:val>
                                        </p:tav>
                                        <p:tav tm="100000">
                                          <p:val>
                                            <p:strVal val="#ppt_x"/>
                                          </p:val>
                                        </p:tav>
                                      </p:tavLst>
                                    </p:anim>
                                    <p:anim calcmode="lin" valueType="num">
                                      <p:cBhvr additive="base">
                                        <p:cTn id="58" dur="500" fill="hold"/>
                                        <p:tgtEl>
                                          <p:spTgt spid="80"/>
                                        </p:tgtEl>
                                        <p:attrNameLst>
                                          <p:attrName>ppt_y</p:attrName>
                                        </p:attrNameLst>
                                      </p:cBhvr>
                                      <p:tavLst>
                                        <p:tav tm="0">
                                          <p:val>
                                            <p:strVal val="#ppt_y"/>
                                          </p:val>
                                        </p:tav>
                                        <p:tav tm="100000">
                                          <p:val>
                                            <p:strVal val="#ppt_y"/>
                                          </p:val>
                                        </p:tav>
                                      </p:tavLst>
                                    </p:anim>
                                  </p:childTnLst>
                                </p:cTn>
                              </p:par>
                              <p:par>
                                <p:cTn id="59" presetID="2" presetClass="entr" presetSubtype="2" fill="hold" grpId="0" nodeType="withEffect">
                                  <p:stCondLst>
                                    <p:cond delay="0"/>
                                  </p:stCondLst>
                                  <p:childTnLst>
                                    <p:set>
                                      <p:cBhvr>
                                        <p:cTn id="60" dur="1" fill="hold">
                                          <p:stCondLst>
                                            <p:cond delay="0"/>
                                          </p:stCondLst>
                                        </p:cTn>
                                        <p:tgtEl>
                                          <p:spTgt spid="81"/>
                                        </p:tgtEl>
                                        <p:attrNameLst>
                                          <p:attrName>style.visibility</p:attrName>
                                        </p:attrNameLst>
                                      </p:cBhvr>
                                      <p:to>
                                        <p:strVal val="visible"/>
                                      </p:to>
                                    </p:set>
                                    <p:anim calcmode="lin" valueType="num">
                                      <p:cBhvr additive="base">
                                        <p:cTn id="61" dur="500" fill="hold"/>
                                        <p:tgtEl>
                                          <p:spTgt spid="81"/>
                                        </p:tgtEl>
                                        <p:attrNameLst>
                                          <p:attrName>ppt_x</p:attrName>
                                        </p:attrNameLst>
                                      </p:cBhvr>
                                      <p:tavLst>
                                        <p:tav tm="0">
                                          <p:val>
                                            <p:strVal val="1+#ppt_w/2"/>
                                          </p:val>
                                        </p:tav>
                                        <p:tav tm="100000">
                                          <p:val>
                                            <p:strVal val="#ppt_x"/>
                                          </p:val>
                                        </p:tav>
                                      </p:tavLst>
                                    </p:anim>
                                    <p:anim calcmode="lin" valueType="num">
                                      <p:cBhvr additive="base">
                                        <p:cTn id="62" dur="500" fill="hold"/>
                                        <p:tgtEl>
                                          <p:spTgt spid="81"/>
                                        </p:tgtEl>
                                        <p:attrNameLst>
                                          <p:attrName>ppt_y</p:attrName>
                                        </p:attrNameLst>
                                      </p:cBhvr>
                                      <p:tavLst>
                                        <p:tav tm="0">
                                          <p:val>
                                            <p:strVal val="#ppt_y"/>
                                          </p:val>
                                        </p:tav>
                                        <p:tav tm="100000">
                                          <p:val>
                                            <p:strVal val="#ppt_y"/>
                                          </p:val>
                                        </p:tav>
                                      </p:tavLst>
                                    </p:anim>
                                  </p:childTnLst>
                                </p:cTn>
                              </p:par>
                              <p:par>
                                <p:cTn id="63" presetID="2" presetClass="entr" presetSubtype="2" fill="hold" grpId="0" nodeType="withEffect">
                                  <p:stCondLst>
                                    <p:cond delay="0"/>
                                  </p:stCondLst>
                                  <p:childTnLst>
                                    <p:set>
                                      <p:cBhvr>
                                        <p:cTn id="64" dur="1" fill="hold">
                                          <p:stCondLst>
                                            <p:cond delay="0"/>
                                          </p:stCondLst>
                                        </p:cTn>
                                        <p:tgtEl>
                                          <p:spTgt spid="82"/>
                                        </p:tgtEl>
                                        <p:attrNameLst>
                                          <p:attrName>style.visibility</p:attrName>
                                        </p:attrNameLst>
                                      </p:cBhvr>
                                      <p:to>
                                        <p:strVal val="visible"/>
                                      </p:to>
                                    </p:set>
                                    <p:anim calcmode="lin" valueType="num">
                                      <p:cBhvr additive="base">
                                        <p:cTn id="65" dur="500" fill="hold"/>
                                        <p:tgtEl>
                                          <p:spTgt spid="82"/>
                                        </p:tgtEl>
                                        <p:attrNameLst>
                                          <p:attrName>ppt_x</p:attrName>
                                        </p:attrNameLst>
                                      </p:cBhvr>
                                      <p:tavLst>
                                        <p:tav tm="0">
                                          <p:val>
                                            <p:strVal val="1+#ppt_w/2"/>
                                          </p:val>
                                        </p:tav>
                                        <p:tav tm="100000">
                                          <p:val>
                                            <p:strVal val="#ppt_x"/>
                                          </p:val>
                                        </p:tav>
                                      </p:tavLst>
                                    </p:anim>
                                    <p:anim calcmode="lin" valueType="num">
                                      <p:cBhvr additive="base">
                                        <p:cTn id="66" dur="500" fill="hold"/>
                                        <p:tgtEl>
                                          <p:spTgt spid="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71" grpId="0"/>
      <p:bldP spid="72" grpId="0"/>
      <p:bldP spid="73" grpId="0"/>
      <p:bldP spid="74" grpId="0"/>
      <p:bldP spid="75" grpId="0"/>
      <p:bldP spid="76" grpId="0"/>
      <p:bldP spid="77" grpId="0"/>
      <p:bldP spid="78" grpId="0"/>
      <p:bldP spid="79" grpId="0"/>
      <p:bldP spid="80" grpId="0"/>
      <p:bldP spid="81" grpId="0"/>
      <p:bldP spid="8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组合 51"/>
          <p:cNvGrpSpPr/>
          <p:nvPr/>
        </p:nvGrpSpPr>
        <p:grpSpPr>
          <a:xfrm>
            <a:off x="1009650" y="2544667"/>
            <a:ext cx="1962150" cy="2305050"/>
            <a:chOff x="742950" y="2609850"/>
            <a:chExt cx="1962150" cy="2305050"/>
          </a:xfrm>
        </p:grpSpPr>
        <p:sp>
          <p:nvSpPr>
            <p:cNvPr id="8" name="矩形 7"/>
            <p:cNvSpPr/>
            <p:nvPr/>
          </p:nvSpPr>
          <p:spPr>
            <a:xfrm>
              <a:off x="742950" y="2609850"/>
              <a:ext cx="1962150" cy="230505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grpSp>
          <p:nvGrpSpPr>
            <p:cNvPr id="51" name="组合 50"/>
            <p:cNvGrpSpPr/>
            <p:nvPr/>
          </p:nvGrpSpPr>
          <p:grpSpPr>
            <a:xfrm>
              <a:off x="1169520" y="3231899"/>
              <a:ext cx="1109010" cy="400110"/>
              <a:chOff x="1100790" y="3231899"/>
              <a:chExt cx="1109010" cy="400110"/>
            </a:xfrm>
          </p:grpSpPr>
          <p:sp>
            <p:nvSpPr>
              <p:cNvPr id="13" name="文本框 12"/>
              <p:cNvSpPr txBox="1"/>
              <p:nvPr/>
            </p:nvSpPr>
            <p:spPr>
              <a:xfrm>
                <a:off x="1306482" y="3231899"/>
                <a:ext cx="697627"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Light" panose="020B0502040204020203" pitchFamily="34" charset="-122"/>
                    <a:ea typeface="微软雅黑 Light" panose="020B0502040204020203" pitchFamily="34" charset="-122"/>
                  </a:rPr>
                  <a:t>李萱</a:t>
                </a:r>
              </a:p>
            </p:txBody>
          </p:sp>
          <p:cxnSp>
            <p:nvCxnSpPr>
              <p:cNvPr id="17" name="直接连接符 16"/>
              <p:cNvCxnSpPr/>
              <p:nvPr/>
            </p:nvCxnSpPr>
            <p:spPr>
              <a:xfrm>
                <a:off x="2000249" y="3431954"/>
                <a:ext cx="20955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100790" y="3431954"/>
                <a:ext cx="20955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53" name="组合 52"/>
          <p:cNvGrpSpPr/>
          <p:nvPr/>
        </p:nvGrpSpPr>
        <p:grpSpPr>
          <a:xfrm>
            <a:off x="3123678" y="2544667"/>
            <a:ext cx="1962150" cy="2305050"/>
            <a:chOff x="742950" y="2609850"/>
            <a:chExt cx="1962150" cy="2305050"/>
          </a:xfrm>
        </p:grpSpPr>
        <p:sp>
          <p:nvSpPr>
            <p:cNvPr id="54" name="矩形 53"/>
            <p:cNvSpPr/>
            <p:nvPr/>
          </p:nvSpPr>
          <p:spPr>
            <a:xfrm>
              <a:off x="742950" y="2609850"/>
              <a:ext cx="1962150" cy="230505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grpSp>
          <p:nvGrpSpPr>
            <p:cNvPr id="55" name="组合 54"/>
            <p:cNvGrpSpPr/>
            <p:nvPr/>
          </p:nvGrpSpPr>
          <p:grpSpPr>
            <a:xfrm>
              <a:off x="1169520" y="3231899"/>
              <a:ext cx="1109010" cy="400110"/>
              <a:chOff x="1100790" y="3231899"/>
              <a:chExt cx="1109010" cy="400110"/>
            </a:xfrm>
          </p:grpSpPr>
          <p:sp>
            <p:nvSpPr>
              <p:cNvPr id="57" name="文本框 56"/>
              <p:cNvSpPr txBox="1"/>
              <p:nvPr/>
            </p:nvSpPr>
            <p:spPr>
              <a:xfrm>
                <a:off x="1306482" y="3231899"/>
                <a:ext cx="697627"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Light" panose="020B0502040204020203" pitchFamily="34" charset="-122"/>
                    <a:ea typeface="微软雅黑 Light" panose="020B0502040204020203" pitchFamily="34" charset="-122"/>
                  </a:rPr>
                  <a:t>方拯</a:t>
                </a:r>
              </a:p>
            </p:txBody>
          </p:sp>
          <p:cxnSp>
            <p:nvCxnSpPr>
              <p:cNvPr id="58" name="直接连接符 57"/>
              <p:cNvCxnSpPr/>
              <p:nvPr/>
            </p:nvCxnSpPr>
            <p:spPr>
              <a:xfrm>
                <a:off x="2000249" y="3431954"/>
                <a:ext cx="20955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100790" y="3431954"/>
                <a:ext cx="20955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60" name="组合 59"/>
          <p:cNvGrpSpPr/>
          <p:nvPr/>
        </p:nvGrpSpPr>
        <p:grpSpPr>
          <a:xfrm>
            <a:off x="5237706" y="2544667"/>
            <a:ext cx="1962150" cy="2305050"/>
            <a:chOff x="742950" y="2609850"/>
            <a:chExt cx="1962150" cy="2305050"/>
          </a:xfrm>
        </p:grpSpPr>
        <p:sp>
          <p:nvSpPr>
            <p:cNvPr id="61" name="矩形 60"/>
            <p:cNvSpPr/>
            <p:nvPr/>
          </p:nvSpPr>
          <p:spPr>
            <a:xfrm>
              <a:off x="742950" y="2609850"/>
              <a:ext cx="1962150" cy="230505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grpSp>
          <p:nvGrpSpPr>
            <p:cNvPr id="62" name="组合 61"/>
            <p:cNvGrpSpPr/>
            <p:nvPr/>
          </p:nvGrpSpPr>
          <p:grpSpPr>
            <a:xfrm>
              <a:off x="1094105" y="3231207"/>
              <a:ext cx="1316524" cy="400110"/>
              <a:chOff x="1025375" y="3231207"/>
              <a:chExt cx="1316524" cy="400110"/>
            </a:xfrm>
          </p:grpSpPr>
          <p:sp>
            <p:nvSpPr>
              <p:cNvPr id="64" name="文本框 63"/>
              <p:cNvSpPr txBox="1"/>
              <p:nvPr/>
            </p:nvSpPr>
            <p:spPr>
              <a:xfrm>
                <a:off x="1178241" y="3231207"/>
                <a:ext cx="954107"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Light" panose="020B0502040204020203" pitchFamily="34" charset="-122"/>
                    <a:ea typeface="微软雅黑 Light" panose="020B0502040204020203" pitchFamily="34" charset="-122"/>
                  </a:rPr>
                  <a:t>廖苡辰</a:t>
                </a:r>
              </a:p>
            </p:txBody>
          </p:sp>
          <p:cxnSp>
            <p:nvCxnSpPr>
              <p:cNvPr id="65" name="直接连接符 64"/>
              <p:cNvCxnSpPr/>
              <p:nvPr/>
            </p:nvCxnSpPr>
            <p:spPr>
              <a:xfrm>
                <a:off x="2132348" y="3431262"/>
                <a:ext cx="20955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1025375" y="3431262"/>
                <a:ext cx="20955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67" name="组合 66"/>
          <p:cNvGrpSpPr/>
          <p:nvPr/>
        </p:nvGrpSpPr>
        <p:grpSpPr>
          <a:xfrm>
            <a:off x="7351734" y="2544667"/>
            <a:ext cx="1962150" cy="2305050"/>
            <a:chOff x="742950" y="2609850"/>
            <a:chExt cx="1962150" cy="2305050"/>
          </a:xfrm>
        </p:grpSpPr>
        <p:sp>
          <p:nvSpPr>
            <p:cNvPr id="68" name="矩形 67"/>
            <p:cNvSpPr/>
            <p:nvPr/>
          </p:nvSpPr>
          <p:spPr>
            <a:xfrm>
              <a:off x="742950" y="2609850"/>
              <a:ext cx="1962150" cy="230505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grpSp>
          <p:nvGrpSpPr>
            <p:cNvPr id="69" name="组合 68"/>
            <p:cNvGrpSpPr/>
            <p:nvPr/>
          </p:nvGrpSpPr>
          <p:grpSpPr>
            <a:xfrm>
              <a:off x="1065826" y="3231207"/>
              <a:ext cx="1344804" cy="400110"/>
              <a:chOff x="997096" y="3231207"/>
              <a:chExt cx="1344804" cy="400110"/>
            </a:xfrm>
          </p:grpSpPr>
          <p:sp>
            <p:nvSpPr>
              <p:cNvPr id="71" name="文本框 70"/>
              <p:cNvSpPr txBox="1"/>
              <p:nvPr/>
            </p:nvSpPr>
            <p:spPr>
              <a:xfrm>
                <a:off x="1226870" y="3231207"/>
                <a:ext cx="954107"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Light" panose="020B0502040204020203" pitchFamily="34" charset="-122"/>
                    <a:ea typeface="微软雅黑 Light" panose="020B0502040204020203" pitchFamily="34" charset="-122"/>
                  </a:rPr>
                  <a:t>许嘉琦</a:t>
                </a:r>
              </a:p>
            </p:txBody>
          </p:sp>
          <p:cxnSp>
            <p:nvCxnSpPr>
              <p:cNvPr id="72" name="直接连接符 71"/>
              <p:cNvCxnSpPr/>
              <p:nvPr/>
            </p:nvCxnSpPr>
            <p:spPr>
              <a:xfrm>
                <a:off x="2132349" y="3431954"/>
                <a:ext cx="20955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997096" y="3431954"/>
                <a:ext cx="20955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74" name="组合 73"/>
          <p:cNvGrpSpPr/>
          <p:nvPr/>
        </p:nvGrpSpPr>
        <p:grpSpPr>
          <a:xfrm>
            <a:off x="9465761" y="2544667"/>
            <a:ext cx="1962150" cy="2305050"/>
            <a:chOff x="742950" y="2609850"/>
            <a:chExt cx="1962150" cy="2305050"/>
          </a:xfrm>
        </p:grpSpPr>
        <p:sp>
          <p:nvSpPr>
            <p:cNvPr id="75" name="矩形 74"/>
            <p:cNvSpPr/>
            <p:nvPr/>
          </p:nvSpPr>
          <p:spPr>
            <a:xfrm>
              <a:off x="742950" y="2609850"/>
              <a:ext cx="1962150" cy="230505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grpSp>
          <p:nvGrpSpPr>
            <p:cNvPr id="76" name="组合 75"/>
            <p:cNvGrpSpPr/>
            <p:nvPr/>
          </p:nvGrpSpPr>
          <p:grpSpPr>
            <a:xfrm>
              <a:off x="1169520" y="3231899"/>
              <a:ext cx="1109010" cy="400110"/>
              <a:chOff x="1100790" y="3231899"/>
              <a:chExt cx="1109010" cy="400110"/>
            </a:xfrm>
          </p:grpSpPr>
          <p:sp>
            <p:nvSpPr>
              <p:cNvPr id="78" name="文本框 77"/>
              <p:cNvSpPr txBox="1"/>
              <p:nvPr/>
            </p:nvSpPr>
            <p:spPr>
              <a:xfrm>
                <a:off x="1306482" y="3231899"/>
                <a:ext cx="697627" cy="400110"/>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Light" panose="020B0502040204020203" pitchFamily="34" charset="-122"/>
                    <a:ea typeface="微软雅黑 Light" panose="020B0502040204020203" pitchFamily="34" charset="-122"/>
                  </a:rPr>
                  <a:t>刘博</a:t>
                </a:r>
              </a:p>
            </p:txBody>
          </p:sp>
          <p:cxnSp>
            <p:nvCxnSpPr>
              <p:cNvPr id="79" name="直接连接符 78"/>
              <p:cNvCxnSpPr/>
              <p:nvPr/>
            </p:nvCxnSpPr>
            <p:spPr>
              <a:xfrm>
                <a:off x="2000249" y="3431954"/>
                <a:ext cx="20955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1100790" y="3431954"/>
                <a:ext cx="20955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9" name="文本框 38"/>
          <p:cNvSpPr txBox="1"/>
          <p:nvPr/>
        </p:nvSpPr>
        <p:spPr>
          <a:xfrm>
            <a:off x="341072" y="470465"/>
            <a:ext cx="2760316" cy="584775"/>
          </a:xfrm>
          <a:prstGeom prst="rect">
            <a:avLst/>
          </a:prstGeom>
          <a:noFill/>
        </p:spPr>
        <p:txBody>
          <a:bodyPr wrap="square" rtlCol="0">
            <a:spAutoFit/>
          </a:bodyPr>
          <a:lstStyle/>
          <a:p>
            <a:pPr algn="ctr"/>
            <a:r>
              <a:rPr lang="zh-CN" altLang="en-US" sz="3200" dirty="0">
                <a:solidFill>
                  <a:srgbClr val="413B39"/>
                </a:solidFill>
                <a:latin typeface="微软雅黑 Light" panose="020B0502040204020203" pitchFamily="34" charset="-122"/>
                <a:ea typeface="微软雅黑 Light" panose="020B0502040204020203" pitchFamily="34" charset="-122"/>
              </a:rPr>
              <a:t>成员贡献</a:t>
            </a:r>
          </a:p>
        </p:txBody>
      </p:sp>
      <p:sp>
        <p:nvSpPr>
          <p:cNvPr id="40" name="任意多边形 39"/>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
        <p:nvSpPr>
          <p:cNvPr id="45" name="文本框 44">
            <a:extLst>
              <a:ext uri="{FF2B5EF4-FFF2-40B4-BE49-F238E27FC236}">
                <a16:creationId xmlns:a16="http://schemas.microsoft.com/office/drawing/2014/main" id="{5816BE19-F5F6-402B-90DD-C02D7EEC372E}"/>
              </a:ext>
            </a:extLst>
          </p:cNvPr>
          <p:cNvSpPr txBox="1"/>
          <p:nvPr/>
        </p:nvSpPr>
        <p:spPr>
          <a:xfrm>
            <a:off x="1647670" y="3697192"/>
            <a:ext cx="688009" cy="400110"/>
          </a:xfrm>
          <a:prstGeom prst="rect">
            <a:avLst/>
          </a:prstGeom>
          <a:noFill/>
        </p:spPr>
        <p:txBody>
          <a:bodyPr wrap="none" rtlCol="0">
            <a:spAutoFit/>
          </a:bodyPr>
          <a:lstStyle/>
          <a:p>
            <a:r>
              <a:rPr lang="en-US" altLang="zh-CN" sz="2000" b="1" dirty="0">
                <a:solidFill>
                  <a:schemeClr val="tx1">
                    <a:lumMod val="75000"/>
                    <a:lumOff val="25000"/>
                  </a:schemeClr>
                </a:solidFill>
                <a:latin typeface="微软雅黑 Light" panose="020B0502040204020203" pitchFamily="34" charset="-122"/>
                <a:ea typeface="微软雅黑 Light" panose="020B0502040204020203" pitchFamily="34" charset="-122"/>
              </a:rPr>
              <a:t>20%</a:t>
            </a:r>
            <a:endParaRPr lang="zh-CN" altLang="en-US" sz="20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46" name="文本框 45">
            <a:extLst>
              <a:ext uri="{FF2B5EF4-FFF2-40B4-BE49-F238E27FC236}">
                <a16:creationId xmlns:a16="http://schemas.microsoft.com/office/drawing/2014/main" id="{FE9C054F-0B2F-4734-AAB6-E1C241B5EFF3}"/>
              </a:ext>
            </a:extLst>
          </p:cNvPr>
          <p:cNvSpPr txBox="1"/>
          <p:nvPr/>
        </p:nvSpPr>
        <p:spPr>
          <a:xfrm>
            <a:off x="3761698" y="3697192"/>
            <a:ext cx="688009" cy="400110"/>
          </a:xfrm>
          <a:prstGeom prst="rect">
            <a:avLst/>
          </a:prstGeom>
          <a:noFill/>
        </p:spPr>
        <p:txBody>
          <a:bodyPr wrap="none" rtlCol="0">
            <a:spAutoFit/>
          </a:bodyPr>
          <a:lstStyle/>
          <a:p>
            <a:r>
              <a:rPr lang="en-US" altLang="zh-CN" sz="2000" b="1" dirty="0">
                <a:solidFill>
                  <a:schemeClr val="tx1">
                    <a:lumMod val="75000"/>
                    <a:lumOff val="25000"/>
                  </a:schemeClr>
                </a:solidFill>
                <a:latin typeface="微软雅黑 Light" panose="020B0502040204020203" pitchFamily="34" charset="-122"/>
                <a:ea typeface="微软雅黑 Light" panose="020B0502040204020203" pitchFamily="34" charset="-122"/>
              </a:rPr>
              <a:t>22%</a:t>
            </a:r>
            <a:endParaRPr lang="zh-CN" altLang="en-US" sz="20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47" name="文本框 46">
            <a:extLst>
              <a:ext uri="{FF2B5EF4-FFF2-40B4-BE49-F238E27FC236}">
                <a16:creationId xmlns:a16="http://schemas.microsoft.com/office/drawing/2014/main" id="{62494344-C39B-4B0E-B7D4-FC597A38396F}"/>
              </a:ext>
            </a:extLst>
          </p:cNvPr>
          <p:cNvSpPr txBox="1"/>
          <p:nvPr/>
        </p:nvSpPr>
        <p:spPr>
          <a:xfrm>
            <a:off x="5874775" y="3697192"/>
            <a:ext cx="644728" cy="400110"/>
          </a:xfrm>
          <a:prstGeom prst="rect">
            <a:avLst/>
          </a:prstGeom>
          <a:noFill/>
        </p:spPr>
        <p:txBody>
          <a:bodyPr wrap="none" rtlCol="0">
            <a:spAutoFit/>
          </a:bodyPr>
          <a:lstStyle/>
          <a:p>
            <a:r>
              <a:rPr lang="en-US" altLang="zh-CN" sz="2000" b="1" dirty="0">
                <a:solidFill>
                  <a:schemeClr val="tx1">
                    <a:lumMod val="75000"/>
                    <a:lumOff val="25000"/>
                  </a:schemeClr>
                </a:solidFill>
                <a:latin typeface="微软雅黑 Light" panose="020B0502040204020203" pitchFamily="34" charset="-122"/>
                <a:ea typeface="微软雅黑 Light" panose="020B0502040204020203" pitchFamily="34" charset="-122"/>
              </a:rPr>
              <a:t>19%</a:t>
            </a:r>
            <a:endParaRPr lang="zh-CN" altLang="en-US" sz="20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48" name="文本框 47">
            <a:extLst>
              <a:ext uri="{FF2B5EF4-FFF2-40B4-BE49-F238E27FC236}">
                <a16:creationId xmlns:a16="http://schemas.microsoft.com/office/drawing/2014/main" id="{2EF15195-EB47-41D4-8CCA-C93B34AB0069}"/>
              </a:ext>
            </a:extLst>
          </p:cNvPr>
          <p:cNvSpPr txBox="1"/>
          <p:nvPr/>
        </p:nvSpPr>
        <p:spPr>
          <a:xfrm>
            <a:off x="8037432" y="3697192"/>
            <a:ext cx="644728" cy="400110"/>
          </a:xfrm>
          <a:prstGeom prst="rect">
            <a:avLst/>
          </a:prstGeom>
          <a:noFill/>
        </p:spPr>
        <p:txBody>
          <a:bodyPr wrap="none" rtlCol="0">
            <a:spAutoFit/>
          </a:bodyPr>
          <a:lstStyle/>
          <a:p>
            <a:r>
              <a:rPr lang="en-US" altLang="zh-CN" sz="2000" b="1" dirty="0">
                <a:solidFill>
                  <a:schemeClr val="tx1">
                    <a:lumMod val="75000"/>
                    <a:lumOff val="25000"/>
                  </a:schemeClr>
                </a:solidFill>
                <a:latin typeface="微软雅黑 Light" panose="020B0502040204020203" pitchFamily="34" charset="-122"/>
                <a:ea typeface="微软雅黑 Light" panose="020B0502040204020203" pitchFamily="34" charset="-122"/>
              </a:rPr>
              <a:t>19%</a:t>
            </a:r>
            <a:endParaRPr lang="zh-CN" altLang="en-US" sz="20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49" name="文本框 48">
            <a:extLst>
              <a:ext uri="{FF2B5EF4-FFF2-40B4-BE49-F238E27FC236}">
                <a16:creationId xmlns:a16="http://schemas.microsoft.com/office/drawing/2014/main" id="{A49B7F8F-F0CA-4110-948D-BD2BB6E86011}"/>
              </a:ext>
            </a:extLst>
          </p:cNvPr>
          <p:cNvSpPr txBox="1"/>
          <p:nvPr/>
        </p:nvSpPr>
        <p:spPr>
          <a:xfrm>
            <a:off x="10103781" y="3697192"/>
            <a:ext cx="688009" cy="400110"/>
          </a:xfrm>
          <a:prstGeom prst="rect">
            <a:avLst/>
          </a:prstGeom>
          <a:noFill/>
        </p:spPr>
        <p:txBody>
          <a:bodyPr wrap="none" rtlCol="0">
            <a:spAutoFit/>
          </a:bodyPr>
          <a:lstStyle/>
          <a:p>
            <a:r>
              <a:rPr lang="en-US" altLang="zh-CN" sz="2000" b="1" dirty="0">
                <a:solidFill>
                  <a:schemeClr val="tx1">
                    <a:lumMod val="75000"/>
                    <a:lumOff val="25000"/>
                  </a:schemeClr>
                </a:solidFill>
                <a:latin typeface="微软雅黑 Light" panose="020B0502040204020203" pitchFamily="34" charset="-122"/>
                <a:ea typeface="微软雅黑 Light" panose="020B0502040204020203" pitchFamily="34" charset="-122"/>
              </a:rPr>
              <a:t>20%</a:t>
            </a:r>
            <a:endParaRPr lang="zh-CN" altLang="en-US" sz="20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496459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p:cTn id="7" dur="500" fill="hold"/>
                                        <p:tgtEl>
                                          <p:spTgt spid="52"/>
                                        </p:tgtEl>
                                        <p:attrNameLst>
                                          <p:attrName>ppt_w</p:attrName>
                                        </p:attrNameLst>
                                      </p:cBhvr>
                                      <p:tavLst>
                                        <p:tav tm="0">
                                          <p:val>
                                            <p:fltVal val="0"/>
                                          </p:val>
                                        </p:tav>
                                        <p:tav tm="100000">
                                          <p:val>
                                            <p:strVal val="#ppt_w"/>
                                          </p:val>
                                        </p:tav>
                                      </p:tavLst>
                                    </p:anim>
                                    <p:anim calcmode="lin" valueType="num">
                                      <p:cBhvr>
                                        <p:cTn id="8" dur="500" fill="hold"/>
                                        <p:tgtEl>
                                          <p:spTgt spid="52"/>
                                        </p:tgtEl>
                                        <p:attrNameLst>
                                          <p:attrName>ppt_h</p:attrName>
                                        </p:attrNameLst>
                                      </p:cBhvr>
                                      <p:tavLst>
                                        <p:tav tm="0">
                                          <p:val>
                                            <p:fltVal val="0"/>
                                          </p:val>
                                        </p:tav>
                                        <p:tav tm="100000">
                                          <p:val>
                                            <p:strVal val="#ppt_h"/>
                                          </p:val>
                                        </p:tav>
                                      </p:tavLst>
                                    </p:anim>
                                    <p:animEffect transition="in" filter="fade">
                                      <p:cBhvr>
                                        <p:cTn id="9" dur="500"/>
                                        <p:tgtEl>
                                          <p:spTgt spid="52"/>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53"/>
                                        </p:tgtEl>
                                        <p:attrNameLst>
                                          <p:attrName>style.visibility</p:attrName>
                                        </p:attrNameLst>
                                      </p:cBhvr>
                                      <p:to>
                                        <p:strVal val="visible"/>
                                      </p:to>
                                    </p:set>
                                    <p:anim calcmode="lin" valueType="num">
                                      <p:cBhvr>
                                        <p:cTn id="13" dur="500" fill="hold"/>
                                        <p:tgtEl>
                                          <p:spTgt spid="53"/>
                                        </p:tgtEl>
                                        <p:attrNameLst>
                                          <p:attrName>ppt_w</p:attrName>
                                        </p:attrNameLst>
                                      </p:cBhvr>
                                      <p:tavLst>
                                        <p:tav tm="0">
                                          <p:val>
                                            <p:fltVal val="0"/>
                                          </p:val>
                                        </p:tav>
                                        <p:tav tm="100000">
                                          <p:val>
                                            <p:strVal val="#ppt_w"/>
                                          </p:val>
                                        </p:tav>
                                      </p:tavLst>
                                    </p:anim>
                                    <p:anim calcmode="lin" valueType="num">
                                      <p:cBhvr>
                                        <p:cTn id="14" dur="500" fill="hold"/>
                                        <p:tgtEl>
                                          <p:spTgt spid="53"/>
                                        </p:tgtEl>
                                        <p:attrNameLst>
                                          <p:attrName>ppt_h</p:attrName>
                                        </p:attrNameLst>
                                      </p:cBhvr>
                                      <p:tavLst>
                                        <p:tav tm="0">
                                          <p:val>
                                            <p:fltVal val="0"/>
                                          </p:val>
                                        </p:tav>
                                        <p:tav tm="100000">
                                          <p:val>
                                            <p:strVal val="#ppt_h"/>
                                          </p:val>
                                        </p:tav>
                                      </p:tavLst>
                                    </p:anim>
                                    <p:animEffect transition="in" filter="fade">
                                      <p:cBhvr>
                                        <p:cTn id="15" dur="500"/>
                                        <p:tgtEl>
                                          <p:spTgt spid="53"/>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60"/>
                                        </p:tgtEl>
                                        <p:attrNameLst>
                                          <p:attrName>style.visibility</p:attrName>
                                        </p:attrNameLst>
                                      </p:cBhvr>
                                      <p:to>
                                        <p:strVal val="visible"/>
                                      </p:to>
                                    </p:set>
                                    <p:anim calcmode="lin" valueType="num">
                                      <p:cBhvr>
                                        <p:cTn id="19" dur="500" fill="hold"/>
                                        <p:tgtEl>
                                          <p:spTgt spid="60"/>
                                        </p:tgtEl>
                                        <p:attrNameLst>
                                          <p:attrName>ppt_w</p:attrName>
                                        </p:attrNameLst>
                                      </p:cBhvr>
                                      <p:tavLst>
                                        <p:tav tm="0">
                                          <p:val>
                                            <p:fltVal val="0"/>
                                          </p:val>
                                        </p:tav>
                                        <p:tav tm="100000">
                                          <p:val>
                                            <p:strVal val="#ppt_w"/>
                                          </p:val>
                                        </p:tav>
                                      </p:tavLst>
                                    </p:anim>
                                    <p:anim calcmode="lin" valueType="num">
                                      <p:cBhvr>
                                        <p:cTn id="20" dur="500" fill="hold"/>
                                        <p:tgtEl>
                                          <p:spTgt spid="60"/>
                                        </p:tgtEl>
                                        <p:attrNameLst>
                                          <p:attrName>ppt_h</p:attrName>
                                        </p:attrNameLst>
                                      </p:cBhvr>
                                      <p:tavLst>
                                        <p:tav tm="0">
                                          <p:val>
                                            <p:fltVal val="0"/>
                                          </p:val>
                                        </p:tav>
                                        <p:tav tm="100000">
                                          <p:val>
                                            <p:strVal val="#ppt_h"/>
                                          </p:val>
                                        </p:tav>
                                      </p:tavLst>
                                    </p:anim>
                                    <p:animEffect transition="in" filter="fade">
                                      <p:cBhvr>
                                        <p:cTn id="21" dur="500"/>
                                        <p:tgtEl>
                                          <p:spTgt spid="60"/>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67"/>
                                        </p:tgtEl>
                                        <p:attrNameLst>
                                          <p:attrName>style.visibility</p:attrName>
                                        </p:attrNameLst>
                                      </p:cBhvr>
                                      <p:to>
                                        <p:strVal val="visible"/>
                                      </p:to>
                                    </p:set>
                                    <p:anim calcmode="lin" valueType="num">
                                      <p:cBhvr>
                                        <p:cTn id="25" dur="500" fill="hold"/>
                                        <p:tgtEl>
                                          <p:spTgt spid="67"/>
                                        </p:tgtEl>
                                        <p:attrNameLst>
                                          <p:attrName>ppt_w</p:attrName>
                                        </p:attrNameLst>
                                      </p:cBhvr>
                                      <p:tavLst>
                                        <p:tav tm="0">
                                          <p:val>
                                            <p:fltVal val="0"/>
                                          </p:val>
                                        </p:tav>
                                        <p:tav tm="100000">
                                          <p:val>
                                            <p:strVal val="#ppt_w"/>
                                          </p:val>
                                        </p:tav>
                                      </p:tavLst>
                                    </p:anim>
                                    <p:anim calcmode="lin" valueType="num">
                                      <p:cBhvr>
                                        <p:cTn id="26" dur="500" fill="hold"/>
                                        <p:tgtEl>
                                          <p:spTgt spid="67"/>
                                        </p:tgtEl>
                                        <p:attrNameLst>
                                          <p:attrName>ppt_h</p:attrName>
                                        </p:attrNameLst>
                                      </p:cBhvr>
                                      <p:tavLst>
                                        <p:tav tm="0">
                                          <p:val>
                                            <p:fltVal val="0"/>
                                          </p:val>
                                        </p:tav>
                                        <p:tav tm="100000">
                                          <p:val>
                                            <p:strVal val="#ppt_h"/>
                                          </p:val>
                                        </p:tav>
                                      </p:tavLst>
                                    </p:anim>
                                    <p:animEffect transition="in" filter="fade">
                                      <p:cBhvr>
                                        <p:cTn id="27" dur="500"/>
                                        <p:tgtEl>
                                          <p:spTgt spid="67"/>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74"/>
                                        </p:tgtEl>
                                        <p:attrNameLst>
                                          <p:attrName>style.visibility</p:attrName>
                                        </p:attrNameLst>
                                      </p:cBhvr>
                                      <p:to>
                                        <p:strVal val="visible"/>
                                      </p:to>
                                    </p:set>
                                    <p:anim calcmode="lin" valueType="num">
                                      <p:cBhvr>
                                        <p:cTn id="31" dur="500" fill="hold"/>
                                        <p:tgtEl>
                                          <p:spTgt spid="74"/>
                                        </p:tgtEl>
                                        <p:attrNameLst>
                                          <p:attrName>ppt_w</p:attrName>
                                        </p:attrNameLst>
                                      </p:cBhvr>
                                      <p:tavLst>
                                        <p:tav tm="0">
                                          <p:val>
                                            <p:fltVal val="0"/>
                                          </p:val>
                                        </p:tav>
                                        <p:tav tm="100000">
                                          <p:val>
                                            <p:strVal val="#ppt_w"/>
                                          </p:val>
                                        </p:tav>
                                      </p:tavLst>
                                    </p:anim>
                                    <p:anim calcmode="lin" valueType="num">
                                      <p:cBhvr>
                                        <p:cTn id="32" dur="500" fill="hold"/>
                                        <p:tgtEl>
                                          <p:spTgt spid="74"/>
                                        </p:tgtEl>
                                        <p:attrNameLst>
                                          <p:attrName>ppt_h</p:attrName>
                                        </p:attrNameLst>
                                      </p:cBhvr>
                                      <p:tavLst>
                                        <p:tav tm="0">
                                          <p:val>
                                            <p:fltVal val="0"/>
                                          </p:val>
                                        </p:tav>
                                        <p:tav tm="100000">
                                          <p:val>
                                            <p:strVal val="#ppt_h"/>
                                          </p:val>
                                        </p:tav>
                                      </p:tavLst>
                                    </p:anim>
                                    <p:animEffect transition="in" filter="fade">
                                      <p:cBhvr>
                                        <p:cTn id="33"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菱形 7"/>
          <p:cNvSpPr/>
          <p:nvPr/>
        </p:nvSpPr>
        <p:spPr>
          <a:xfrm>
            <a:off x="4485036" y="1713952"/>
            <a:ext cx="3242523" cy="3242523"/>
          </a:xfrm>
          <a:prstGeom prst="diamond">
            <a:avLst/>
          </a:prstGeom>
          <a:solidFill>
            <a:schemeClr val="bg1">
              <a:lumMod val="6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9" name="等腰三角形 8"/>
          <p:cNvSpPr/>
          <p:nvPr/>
        </p:nvSpPr>
        <p:spPr>
          <a:xfrm flipV="1">
            <a:off x="3945758" y="3199094"/>
            <a:ext cx="4271743" cy="2255667"/>
          </a:xfrm>
          <a:prstGeom prst="triangle">
            <a:avLst>
              <a:gd name="adj" fmla="val 49673"/>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50000"/>
                </a:schemeClr>
              </a:solidFill>
              <a:ea typeface="微软雅黑 Light" panose="020B0502040204020203" pitchFamily="34" charset="-122"/>
            </a:endParaRPr>
          </a:p>
        </p:txBody>
      </p:sp>
      <p:sp>
        <p:nvSpPr>
          <p:cNvPr id="10" name="等腰三角形 9"/>
          <p:cNvSpPr/>
          <p:nvPr/>
        </p:nvSpPr>
        <p:spPr>
          <a:xfrm>
            <a:off x="3945757" y="1183067"/>
            <a:ext cx="4271743" cy="2255667"/>
          </a:xfrm>
          <a:prstGeom prst="triangle">
            <a:avLst>
              <a:gd name="adj" fmla="val 49673"/>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50000"/>
                </a:schemeClr>
              </a:solidFill>
              <a:ea typeface="微软雅黑 Light" panose="020B0502040204020203" pitchFamily="34" charset="-122"/>
            </a:endParaRPr>
          </a:p>
        </p:txBody>
      </p:sp>
      <p:sp>
        <p:nvSpPr>
          <p:cNvPr id="14" name="文本框 13"/>
          <p:cNvSpPr txBox="1"/>
          <p:nvPr/>
        </p:nvSpPr>
        <p:spPr>
          <a:xfrm>
            <a:off x="3164989" y="2351508"/>
            <a:ext cx="5929828" cy="923330"/>
          </a:xfrm>
          <a:prstGeom prst="rect">
            <a:avLst/>
          </a:prstGeom>
          <a:noFill/>
          <a:ln>
            <a:noFill/>
          </a:ln>
        </p:spPr>
        <p:txBody>
          <a:bodyPr wrap="none" rtlCol="0">
            <a:spAutoFit/>
          </a:bodyPr>
          <a:lstStyle/>
          <a:p>
            <a:r>
              <a:rPr lang="zh-CN" altLang="en-US" sz="5400" dirty="0">
                <a:solidFill>
                  <a:schemeClr val="tx1">
                    <a:lumMod val="85000"/>
                    <a:lumOff val="15000"/>
                  </a:schemeClr>
                </a:solidFill>
                <a:latin typeface="微软雅黑 Light" panose="020B0502040204020203" pitchFamily="34" charset="-122"/>
                <a:ea typeface="微软雅黑 Light" panose="020B0502040204020203" pitchFamily="34" charset="-122"/>
              </a:rPr>
              <a:t>演示完毕 谢谢欣赏</a:t>
            </a:r>
          </a:p>
        </p:txBody>
      </p:sp>
      <p:sp>
        <p:nvSpPr>
          <p:cNvPr id="15" name="文本框 14"/>
          <p:cNvSpPr txBox="1"/>
          <p:nvPr/>
        </p:nvSpPr>
        <p:spPr>
          <a:xfrm>
            <a:off x="5280210" y="3472367"/>
            <a:ext cx="1690125" cy="400110"/>
          </a:xfrm>
          <a:prstGeom prst="rect">
            <a:avLst/>
          </a:prstGeom>
          <a:noFill/>
          <a:ln>
            <a:noFill/>
          </a:ln>
        </p:spPr>
        <p:txBody>
          <a:bodyPr wrap="square" rtlCol="0">
            <a:spAutoFit/>
          </a:bodyPr>
          <a:lstStyle/>
          <a:p>
            <a:r>
              <a:rPr lang="en-US" altLang="zh-CN" sz="2000" dirty="0">
                <a:solidFill>
                  <a:schemeClr val="tx1">
                    <a:lumMod val="85000"/>
                    <a:lumOff val="15000"/>
                  </a:schemeClr>
                </a:solidFill>
                <a:latin typeface="微软雅黑 Light" panose="020B0502040204020203" pitchFamily="34" charset="-122"/>
                <a:ea typeface="微软雅黑 Light" panose="020B0502040204020203" pitchFamily="34" charset="-122"/>
                <a:cs typeface="Helvetica" panose="020B0604020202020204" pitchFamily="34" charset="0"/>
              </a:rPr>
              <a:t>THANK YOU!</a:t>
            </a:r>
            <a:endParaRPr lang="zh-CN" altLang="en-US" sz="2000" dirty="0">
              <a:solidFill>
                <a:schemeClr val="tx1">
                  <a:lumMod val="85000"/>
                  <a:lumOff val="15000"/>
                </a:schemeClr>
              </a:solidFill>
              <a:latin typeface="微软雅黑 Light" panose="020B0502040204020203" pitchFamily="34" charset="-122"/>
              <a:ea typeface="微软雅黑 Light" panose="020B0502040204020203" pitchFamily="34" charset="-122"/>
              <a:cs typeface="Helvetica" panose="020B0604020202020204" pitchFamily="34" charset="0"/>
            </a:endParaRPr>
          </a:p>
        </p:txBody>
      </p:sp>
      <p:sp>
        <p:nvSpPr>
          <p:cNvPr id="16" name="任意多边形: 形状 15">
            <a:extLst>
              <a:ext uri="{FF2B5EF4-FFF2-40B4-BE49-F238E27FC236}">
                <a16:creationId xmlns:a16="http://schemas.microsoft.com/office/drawing/2014/main" id="{80F891EF-07EF-4F8B-AB93-5D646AC083F9}"/>
              </a:ext>
            </a:extLst>
          </p:cNvPr>
          <p:cNvSpPr/>
          <p:nvPr/>
        </p:nvSpPr>
        <p:spPr>
          <a:xfrm>
            <a:off x="-233169" y="3198280"/>
            <a:ext cx="4862319" cy="730782"/>
          </a:xfrm>
          <a:custGeom>
            <a:avLst/>
            <a:gdLst>
              <a:gd name="connsiteX0" fmla="*/ 0 w 4454013"/>
              <a:gd name="connsiteY0" fmla="*/ 531514 h 767488"/>
              <a:gd name="connsiteX1" fmla="*/ 1828800 w 4454013"/>
              <a:gd name="connsiteY1" fmla="*/ 572 h 767488"/>
              <a:gd name="connsiteX2" fmla="*/ 3628103 w 4454013"/>
              <a:gd name="connsiteY2" fmla="*/ 620004 h 767488"/>
              <a:gd name="connsiteX3" fmla="*/ 4454013 w 4454013"/>
              <a:gd name="connsiteY3" fmla="*/ 767488 h 767488"/>
              <a:gd name="connsiteX0" fmla="*/ 0 w 4454013"/>
              <a:gd name="connsiteY0" fmla="*/ 531514 h 767488"/>
              <a:gd name="connsiteX1" fmla="*/ 1828800 w 4454013"/>
              <a:gd name="connsiteY1" fmla="*/ 572 h 767488"/>
              <a:gd name="connsiteX2" fmla="*/ 3628103 w 4454013"/>
              <a:gd name="connsiteY2" fmla="*/ 620004 h 767488"/>
              <a:gd name="connsiteX3" fmla="*/ 4195569 w 4454013"/>
              <a:gd name="connsiteY3" fmla="*/ 735545 h 767488"/>
              <a:gd name="connsiteX4" fmla="*/ 4454013 w 4454013"/>
              <a:gd name="connsiteY4" fmla="*/ 767488 h 767488"/>
              <a:gd name="connsiteX0" fmla="*/ 0 w 4454013"/>
              <a:gd name="connsiteY0" fmla="*/ 531514 h 767488"/>
              <a:gd name="connsiteX1" fmla="*/ 1828800 w 4454013"/>
              <a:gd name="connsiteY1" fmla="*/ 572 h 767488"/>
              <a:gd name="connsiteX2" fmla="*/ 3628103 w 4454013"/>
              <a:gd name="connsiteY2" fmla="*/ 620004 h 767488"/>
              <a:gd name="connsiteX3" fmla="*/ 4081269 w 4454013"/>
              <a:gd name="connsiteY3" fmla="*/ 730782 h 767488"/>
              <a:gd name="connsiteX4" fmla="*/ 4454013 w 4454013"/>
              <a:gd name="connsiteY4" fmla="*/ 767488 h 767488"/>
              <a:gd name="connsiteX0" fmla="*/ 0 w 4081269"/>
              <a:gd name="connsiteY0" fmla="*/ 531514 h 730782"/>
              <a:gd name="connsiteX1" fmla="*/ 1828800 w 4081269"/>
              <a:gd name="connsiteY1" fmla="*/ 572 h 730782"/>
              <a:gd name="connsiteX2" fmla="*/ 3628103 w 4081269"/>
              <a:gd name="connsiteY2" fmla="*/ 620004 h 730782"/>
              <a:gd name="connsiteX3" fmla="*/ 4081269 w 4081269"/>
              <a:gd name="connsiteY3" fmla="*/ 730782 h 730782"/>
            </a:gdLst>
            <a:ahLst/>
            <a:cxnLst>
              <a:cxn ang="0">
                <a:pos x="connsiteX0" y="connsiteY0"/>
              </a:cxn>
              <a:cxn ang="0">
                <a:pos x="connsiteX1" y="connsiteY1"/>
              </a:cxn>
              <a:cxn ang="0">
                <a:pos x="connsiteX2" y="connsiteY2"/>
              </a:cxn>
              <a:cxn ang="0">
                <a:pos x="connsiteX3" y="connsiteY3"/>
              </a:cxn>
            </a:cxnLst>
            <a:rect l="l" t="t" r="r" b="b"/>
            <a:pathLst>
              <a:path w="4081269" h="730782">
                <a:moveTo>
                  <a:pt x="0" y="531514"/>
                </a:moveTo>
                <a:cubicBezTo>
                  <a:pt x="612058" y="258669"/>
                  <a:pt x="1224116" y="-14176"/>
                  <a:pt x="1828800" y="572"/>
                </a:cubicBezTo>
                <a:cubicBezTo>
                  <a:pt x="2433484" y="15320"/>
                  <a:pt x="3252692" y="498302"/>
                  <a:pt x="3628103" y="620004"/>
                </a:cubicBezTo>
                <a:cubicBezTo>
                  <a:pt x="4003514" y="741706"/>
                  <a:pt x="3943617" y="706201"/>
                  <a:pt x="4081269" y="730782"/>
                </a:cubicBezTo>
              </a:path>
            </a:pathLst>
          </a:cu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17" name="任意多边形: 形状 18">
            <a:extLst>
              <a:ext uri="{FF2B5EF4-FFF2-40B4-BE49-F238E27FC236}">
                <a16:creationId xmlns:a16="http://schemas.microsoft.com/office/drawing/2014/main" id="{C26C1148-B0B9-44C7-98EC-F95634790332}"/>
              </a:ext>
            </a:extLst>
          </p:cNvPr>
          <p:cNvSpPr/>
          <p:nvPr/>
        </p:nvSpPr>
        <p:spPr>
          <a:xfrm>
            <a:off x="7350734" y="3733664"/>
            <a:ext cx="5549139" cy="700144"/>
          </a:xfrm>
          <a:custGeom>
            <a:avLst/>
            <a:gdLst>
              <a:gd name="connsiteX0" fmla="*/ 0 w 4719484"/>
              <a:gd name="connsiteY0" fmla="*/ 364821 h 700144"/>
              <a:gd name="connsiteX1" fmla="*/ 1091381 w 4719484"/>
              <a:gd name="connsiteY1" fmla="*/ 689285 h 700144"/>
              <a:gd name="connsiteX2" fmla="*/ 2890684 w 4719484"/>
              <a:gd name="connsiteY2" fmla="*/ 10859 h 700144"/>
              <a:gd name="connsiteX3" fmla="*/ 4719484 w 4719484"/>
              <a:gd name="connsiteY3" fmla="*/ 335324 h 700144"/>
              <a:gd name="connsiteX0" fmla="*/ 0 w 4733772"/>
              <a:gd name="connsiteY0" fmla="*/ 364821 h 700144"/>
              <a:gd name="connsiteX1" fmla="*/ 1105669 w 4733772"/>
              <a:gd name="connsiteY1" fmla="*/ 689285 h 700144"/>
              <a:gd name="connsiteX2" fmla="*/ 2904972 w 4733772"/>
              <a:gd name="connsiteY2" fmla="*/ 10859 h 700144"/>
              <a:gd name="connsiteX3" fmla="*/ 4733772 w 4733772"/>
              <a:gd name="connsiteY3" fmla="*/ 335324 h 700144"/>
            </a:gdLst>
            <a:ahLst/>
            <a:cxnLst>
              <a:cxn ang="0">
                <a:pos x="connsiteX0" y="connsiteY0"/>
              </a:cxn>
              <a:cxn ang="0">
                <a:pos x="connsiteX1" y="connsiteY1"/>
              </a:cxn>
              <a:cxn ang="0">
                <a:pos x="connsiteX2" y="connsiteY2"/>
              </a:cxn>
              <a:cxn ang="0">
                <a:pos x="connsiteX3" y="connsiteY3"/>
              </a:cxn>
            </a:cxnLst>
            <a:rect l="l" t="t" r="r" b="b"/>
            <a:pathLst>
              <a:path w="4733772" h="700144">
                <a:moveTo>
                  <a:pt x="0" y="364821"/>
                </a:moveTo>
                <a:cubicBezTo>
                  <a:pt x="304800" y="556550"/>
                  <a:pt x="621507" y="748279"/>
                  <a:pt x="1105669" y="689285"/>
                </a:cubicBezTo>
                <a:cubicBezTo>
                  <a:pt x="1589831" y="630291"/>
                  <a:pt x="2300288" y="69852"/>
                  <a:pt x="2904972" y="10859"/>
                </a:cubicBezTo>
                <a:cubicBezTo>
                  <a:pt x="3509656" y="-48135"/>
                  <a:pt x="4121714" y="143594"/>
                  <a:pt x="4733772" y="335324"/>
                </a:cubicBezTo>
              </a:path>
            </a:pathLst>
          </a:cu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18" name="任意多边形: 形状 19">
            <a:extLst>
              <a:ext uri="{FF2B5EF4-FFF2-40B4-BE49-F238E27FC236}">
                <a16:creationId xmlns:a16="http://schemas.microsoft.com/office/drawing/2014/main" id="{26F77600-A1F0-40E7-AFEE-E9CAC017D2DD}"/>
              </a:ext>
            </a:extLst>
          </p:cNvPr>
          <p:cNvSpPr/>
          <p:nvPr/>
        </p:nvSpPr>
        <p:spPr>
          <a:xfrm>
            <a:off x="7570106" y="3684186"/>
            <a:ext cx="5105157" cy="560475"/>
          </a:xfrm>
          <a:custGeom>
            <a:avLst/>
            <a:gdLst>
              <a:gd name="connsiteX0" fmla="*/ 0 w 4395020"/>
              <a:gd name="connsiteY0" fmla="*/ 176980 h 560476"/>
              <a:gd name="connsiteX1" fmla="*/ 973394 w 4395020"/>
              <a:gd name="connsiteY1" fmla="*/ 29497 h 560476"/>
              <a:gd name="connsiteX2" fmla="*/ 2831691 w 4395020"/>
              <a:gd name="connsiteY2" fmla="*/ 560438 h 560476"/>
              <a:gd name="connsiteX3" fmla="*/ 4395020 w 4395020"/>
              <a:gd name="connsiteY3" fmla="*/ 0 h 560476"/>
              <a:gd name="connsiteX0" fmla="*/ 0 w 4414070"/>
              <a:gd name="connsiteY0" fmla="*/ 196030 h 560475"/>
              <a:gd name="connsiteX1" fmla="*/ 992444 w 4414070"/>
              <a:gd name="connsiteY1" fmla="*/ 29497 h 560475"/>
              <a:gd name="connsiteX2" fmla="*/ 2850741 w 4414070"/>
              <a:gd name="connsiteY2" fmla="*/ 560438 h 560475"/>
              <a:gd name="connsiteX3" fmla="*/ 4414070 w 4414070"/>
              <a:gd name="connsiteY3" fmla="*/ 0 h 560475"/>
            </a:gdLst>
            <a:ahLst/>
            <a:cxnLst>
              <a:cxn ang="0">
                <a:pos x="connsiteX0" y="connsiteY0"/>
              </a:cxn>
              <a:cxn ang="0">
                <a:pos x="connsiteX1" y="connsiteY1"/>
              </a:cxn>
              <a:cxn ang="0">
                <a:pos x="connsiteX2" y="connsiteY2"/>
              </a:cxn>
              <a:cxn ang="0">
                <a:pos x="connsiteX3" y="connsiteY3"/>
              </a:cxn>
            </a:cxnLst>
            <a:rect l="l" t="t" r="r" b="b"/>
            <a:pathLst>
              <a:path w="4414070" h="560475">
                <a:moveTo>
                  <a:pt x="0" y="196030"/>
                </a:moveTo>
                <a:cubicBezTo>
                  <a:pt x="250723" y="90333"/>
                  <a:pt x="517321" y="-31238"/>
                  <a:pt x="992444" y="29497"/>
                </a:cubicBezTo>
                <a:cubicBezTo>
                  <a:pt x="1467568" y="90232"/>
                  <a:pt x="2280470" y="565354"/>
                  <a:pt x="2850741" y="560438"/>
                </a:cubicBezTo>
                <a:cubicBezTo>
                  <a:pt x="3421012" y="555522"/>
                  <a:pt x="3917541" y="277761"/>
                  <a:pt x="4414070" y="0"/>
                </a:cubicBezTo>
              </a:path>
            </a:pathLst>
          </a:cu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19" name="任意多边形: 形状 20">
            <a:extLst>
              <a:ext uri="{FF2B5EF4-FFF2-40B4-BE49-F238E27FC236}">
                <a16:creationId xmlns:a16="http://schemas.microsoft.com/office/drawing/2014/main" id="{A807CBA3-077B-47F8-8CA5-644C617E6A99}"/>
              </a:ext>
            </a:extLst>
          </p:cNvPr>
          <p:cNvSpPr/>
          <p:nvPr/>
        </p:nvSpPr>
        <p:spPr>
          <a:xfrm>
            <a:off x="-215759" y="3425261"/>
            <a:ext cx="4435333" cy="523672"/>
          </a:xfrm>
          <a:custGeom>
            <a:avLst/>
            <a:gdLst>
              <a:gd name="connsiteX0" fmla="*/ 0 w 4222750"/>
              <a:gd name="connsiteY0" fmla="*/ 184907 h 523672"/>
              <a:gd name="connsiteX1" fmla="*/ 1352550 w 4222750"/>
              <a:gd name="connsiteY1" fmla="*/ 521457 h 523672"/>
              <a:gd name="connsiteX2" fmla="*/ 3384550 w 4222750"/>
              <a:gd name="connsiteY2" fmla="*/ 38857 h 523672"/>
              <a:gd name="connsiteX3" fmla="*/ 4222750 w 4222750"/>
              <a:gd name="connsiteY3" fmla="*/ 64257 h 523672"/>
            </a:gdLst>
            <a:ahLst/>
            <a:cxnLst>
              <a:cxn ang="0">
                <a:pos x="connsiteX0" y="connsiteY0"/>
              </a:cxn>
              <a:cxn ang="0">
                <a:pos x="connsiteX1" y="connsiteY1"/>
              </a:cxn>
              <a:cxn ang="0">
                <a:pos x="connsiteX2" y="connsiteY2"/>
              </a:cxn>
              <a:cxn ang="0">
                <a:pos x="connsiteX3" y="connsiteY3"/>
              </a:cxn>
            </a:cxnLst>
            <a:rect l="l" t="t" r="r" b="b"/>
            <a:pathLst>
              <a:path w="4222750" h="523672">
                <a:moveTo>
                  <a:pt x="0" y="184907"/>
                </a:moveTo>
                <a:cubicBezTo>
                  <a:pt x="394229" y="365353"/>
                  <a:pt x="788458" y="545799"/>
                  <a:pt x="1352550" y="521457"/>
                </a:cubicBezTo>
                <a:cubicBezTo>
                  <a:pt x="1916642" y="497115"/>
                  <a:pt x="2906183" y="115057"/>
                  <a:pt x="3384550" y="38857"/>
                </a:cubicBezTo>
                <a:cubicBezTo>
                  <a:pt x="3862917" y="-37343"/>
                  <a:pt x="4042833" y="13457"/>
                  <a:pt x="4222750" y="64257"/>
                </a:cubicBezTo>
              </a:path>
            </a:pathLst>
          </a:cu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20" name="矩形: 圆角 22">
            <a:extLst>
              <a:ext uri="{FF2B5EF4-FFF2-40B4-BE49-F238E27FC236}">
                <a16:creationId xmlns:a16="http://schemas.microsoft.com/office/drawing/2014/main" id="{F0EA8CA3-98AB-460E-8849-21FA3642685C}"/>
              </a:ext>
            </a:extLst>
          </p:cNvPr>
          <p:cNvSpPr/>
          <p:nvPr/>
        </p:nvSpPr>
        <p:spPr>
          <a:xfrm rot="18746479">
            <a:off x="10079180" y="3293450"/>
            <a:ext cx="192454" cy="192454"/>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21" name="矩形: 圆角 23">
            <a:extLst>
              <a:ext uri="{FF2B5EF4-FFF2-40B4-BE49-F238E27FC236}">
                <a16:creationId xmlns:a16="http://schemas.microsoft.com/office/drawing/2014/main" id="{53BAB7F2-DC23-4B58-B8FA-6BA099DB112F}"/>
              </a:ext>
            </a:extLst>
          </p:cNvPr>
          <p:cNvSpPr/>
          <p:nvPr/>
        </p:nvSpPr>
        <p:spPr>
          <a:xfrm rot="15661163">
            <a:off x="11624670" y="3414859"/>
            <a:ext cx="272513" cy="272513"/>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22" name="矩形: 圆角 24">
            <a:extLst>
              <a:ext uri="{FF2B5EF4-FFF2-40B4-BE49-F238E27FC236}">
                <a16:creationId xmlns:a16="http://schemas.microsoft.com/office/drawing/2014/main" id="{FDB1CAD8-6E9A-476E-B931-611AB1F78F4D}"/>
              </a:ext>
            </a:extLst>
          </p:cNvPr>
          <p:cNvSpPr/>
          <p:nvPr/>
        </p:nvSpPr>
        <p:spPr>
          <a:xfrm rot="15661163">
            <a:off x="2456504" y="2789497"/>
            <a:ext cx="272513" cy="272513"/>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23" name="矩形: 圆角 25">
            <a:extLst>
              <a:ext uri="{FF2B5EF4-FFF2-40B4-BE49-F238E27FC236}">
                <a16:creationId xmlns:a16="http://schemas.microsoft.com/office/drawing/2014/main" id="{4BD5F66F-B3C0-4C78-8E5A-9C71FBBA5A79}"/>
              </a:ext>
            </a:extLst>
          </p:cNvPr>
          <p:cNvSpPr/>
          <p:nvPr/>
        </p:nvSpPr>
        <p:spPr>
          <a:xfrm rot="19434123">
            <a:off x="445531" y="2495668"/>
            <a:ext cx="442097" cy="442097"/>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24" name="矩形: 圆角 26">
            <a:extLst>
              <a:ext uri="{FF2B5EF4-FFF2-40B4-BE49-F238E27FC236}">
                <a16:creationId xmlns:a16="http://schemas.microsoft.com/office/drawing/2014/main" id="{488EF9EC-D0A7-4B96-BCE2-6CFCBAC785F5}"/>
              </a:ext>
            </a:extLst>
          </p:cNvPr>
          <p:cNvSpPr/>
          <p:nvPr/>
        </p:nvSpPr>
        <p:spPr>
          <a:xfrm rot="17624697">
            <a:off x="1386338" y="4257902"/>
            <a:ext cx="83268" cy="83268"/>
          </a:xfrm>
          <a:prstGeom prst="roundRect">
            <a:avLst>
              <a:gd name="adj" fmla="val 17644"/>
            </a:avLst>
          </a:prstGeom>
          <a:solidFill>
            <a:schemeClr val="bg1">
              <a:lumMod val="6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25" name="矩形: 圆角 27">
            <a:extLst>
              <a:ext uri="{FF2B5EF4-FFF2-40B4-BE49-F238E27FC236}">
                <a16:creationId xmlns:a16="http://schemas.microsoft.com/office/drawing/2014/main" id="{14DE4580-DACB-4DD3-AFE6-E809AE4BD6A6}"/>
              </a:ext>
            </a:extLst>
          </p:cNvPr>
          <p:cNvSpPr/>
          <p:nvPr/>
        </p:nvSpPr>
        <p:spPr>
          <a:xfrm rot="17624697">
            <a:off x="10115172" y="1924620"/>
            <a:ext cx="423239" cy="423239"/>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26" name="矩形: 圆角 51">
            <a:extLst>
              <a:ext uri="{FF2B5EF4-FFF2-40B4-BE49-F238E27FC236}">
                <a16:creationId xmlns:a16="http://schemas.microsoft.com/office/drawing/2014/main" id="{ECF75E15-ECAB-4DBC-8839-B07E13B3CBB6}"/>
              </a:ext>
            </a:extLst>
          </p:cNvPr>
          <p:cNvSpPr/>
          <p:nvPr/>
        </p:nvSpPr>
        <p:spPr>
          <a:xfrm rot="15661163">
            <a:off x="2527738" y="4771060"/>
            <a:ext cx="272513" cy="272513"/>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27" name="矩形: 圆角 53">
            <a:extLst>
              <a:ext uri="{FF2B5EF4-FFF2-40B4-BE49-F238E27FC236}">
                <a16:creationId xmlns:a16="http://schemas.microsoft.com/office/drawing/2014/main" id="{C8F570CA-B6B9-4791-9540-E5BAB48446CE}"/>
              </a:ext>
            </a:extLst>
          </p:cNvPr>
          <p:cNvSpPr/>
          <p:nvPr/>
        </p:nvSpPr>
        <p:spPr>
          <a:xfrm rot="19132149">
            <a:off x="10230629" y="4771059"/>
            <a:ext cx="272513" cy="272513"/>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28" name="矩形: 圆角 56">
            <a:extLst>
              <a:ext uri="{FF2B5EF4-FFF2-40B4-BE49-F238E27FC236}">
                <a16:creationId xmlns:a16="http://schemas.microsoft.com/office/drawing/2014/main" id="{ED9DA8A2-8B49-44FD-A814-1051DB2A79E0}"/>
              </a:ext>
            </a:extLst>
          </p:cNvPr>
          <p:cNvSpPr/>
          <p:nvPr/>
        </p:nvSpPr>
        <p:spPr>
          <a:xfrm rot="15661163">
            <a:off x="1478553" y="1573731"/>
            <a:ext cx="226904" cy="226904"/>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Tree>
    <p:extLst>
      <p:ext uri="{BB962C8B-B14F-4D97-AF65-F5344CB8AC3E}">
        <p14:creationId xmlns:p14="http://schemas.microsoft.com/office/powerpoint/2010/main" val="40785872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750"/>
                                        <p:tgtEl>
                                          <p:spTgt spid="8"/>
                                        </p:tgtEl>
                                      </p:cBhvr>
                                    </p:animEffect>
                                    <p:anim calcmode="lin" valueType="num">
                                      <p:cBhvr>
                                        <p:cTn id="8" dur="750" fill="hold"/>
                                        <p:tgtEl>
                                          <p:spTgt spid="8"/>
                                        </p:tgtEl>
                                        <p:attrNameLst>
                                          <p:attrName>ppt_x</p:attrName>
                                        </p:attrNameLst>
                                      </p:cBhvr>
                                      <p:tavLst>
                                        <p:tav tm="0">
                                          <p:val>
                                            <p:strVal val="#ppt_x"/>
                                          </p:val>
                                        </p:tav>
                                        <p:tav tm="100000">
                                          <p:val>
                                            <p:strVal val="#ppt_x"/>
                                          </p:val>
                                        </p:tav>
                                      </p:tavLst>
                                    </p:anim>
                                    <p:anim calcmode="lin" valueType="num">
                                      <p:cBhvr>
                                        <p:cTn id="9" dur="75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2" presetClass="entr" presetSubtype="1"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1000" fill="hold"/>
                                        <p:tgtEl>
                                          <p:spTgt spid="10"/>
                                        </p:tgtEl>
                                        <p:attrNameLst>
                                          <p:attrName>ppt_x</p:attrName>
                                        </p:attrNameLst>
                                      </p:cBhvr>
                                      <p:tavLst>
                                        <p:tav tm="0">
                                          <p:val>
                                            <p:strVal val="#ppt_x"/>
                                          </p:val>
                                        </p:tav>
                                        <p:tav tm="100000">
                                          <p:val>
                                            <p:strVal val="#ppt_x"/>
                                          </p:val>
                                        </p:tav>
                                      </p:tavLst>
                                    </p:anim>
                                    <p:anim calcmode="lin" valueType="num">
                                      <p:cBhvr additive="base">
                                        <p:cTn id="14" dur="1000" fill="hold"/>
                                        <p:tgtEl>
                                          <p:spTgt spid="10"/>
                                        </p:tgtEl>
                                        <p:attrNameLst>
                                          <p:attrName>ppt_y</p:attrName>
                                        </p:attrNameLst>
                                      </p:cBhvr>
                                      <p:tavLst>
                                        <p:tav tm="0">
                                          <p:val>
                                            <p:strVal val="0-#ppt_h/2"/>
                                          </p:val>
                                        </p:tav>
                                        <p:tav tm="100000">
                                          <p:val>
                                            <p:strVal val="#ppt_y"/>
                                          </p:val>
                                        </p:tav>
                                      </p:tavLst>
                                    </p:anim>
                                  </p:childTnLst>
                                </p:cTn>
                              </p:par>
                            </p:childTnLst>
                          </p:cTn>
                        </p:par>
                        <p:par>
                          <p:cTn id="15" fill="hold">
                            <p:stCondLst>
                              <p:cond delay="1750"/>
                            </p:stCondLst>
                            <p:childTnLst>
                              <p:par>
                                <p:cTn id="16" presetID="2" presetClass="entr" presetSubtype="4"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1000" fill="hold"/>
                                        <p:tgtEl>
                                          <p:spTgt spid="9"/>
                                        </p:tgtEl>
                                        <p:attrNameLst>
                                          <p:attrName>ppt_x</p:attrName>
                                        </p:attrNameLst>
                                      </p:cBhvr>
                                      <p:tavLst>
                                        <p:tav tm="0">
                                          <p:val>
                                            <p:strVal val="#ppt_x"/>
                                          </p:val>
                                        </p:tav>
                                        <p:tav tm="100000">
                                          <p:val>
                                            <p:strVal val="#ppt_x"/>
                                          </p:val>
                                        </p:tav>
                                      </p:tavLst>
                                    </p:anim>
                                    <p:anim calcmode="lin" valueType="num">
                                      <p:cBhvr additive="base">
                                        <p:cTn id="19" dur="1000" fill="hold"/>
                                        <p:tgtEl>
                                          <p:spTgt spid="9"/>
                                        </p:tgtEl>
                                        <p:attrNameLst>
                                          <p:attrName>ppt_y</p:attrName>
                                        </p:attrNameLst>
                                      </p:cBhvr>
                                      <p:tavLst>
                                        <p:tav tm="0">
                                          <p:val>
                                            <p:strVal val="1+#ppt_h/2"/>
                                          </p:val>
                                        </p:tav>
                                        <p:tav tm="100000">
                                          <p:val>
                                            <p:strVal val="#ppt_y"/>
                                          </p:val>
                                        </p:tav>
                                      </p:tavLst>
                                    </p:anim>
                                  </p:childTnLst>
                                </p:cTn>
                              </p:par>
                            </p:childTnLst>
                          </p:cTn>
                        </p:par>
                        <p:par>
                          <p:cTn id="20" fill="hold">
                            <p:stCondLst>
                              <p:cond delay="2750"/>
                            </p:stCondLst>
                            <p:childTnLst>
                              <p:par>
                                <p:cTn id="21" presetID="23" presetClass="entr" presetSubtype="36"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p:cTn id="23" dur="1250" fill="hold"/>
                                        <p:tgtEl>
                                          <p:spTgt spid="14"/>
                                        </p:tgtEl>
                                        <p:attrNameLst>
                                          <p:attrName>ppt_w</p:attrName>
                                        </p:attrNameLst>
                                      </p:cBhvr>
                                      <p:tavLst>
                                        <p:tav tm="0">
                                          <p:val>
                                            <p:strVal val="(6*min(max(#ppt_w*#ppt_h,.3),1)-7.4)/-.7*#ppt_w"/>
                                          </p:val>
                                        </p:tav>
                                        <p:tav tm="100000">
                                          <p:val>
                                            <p:strVal val="#ppt_w"/>
                                          </p:val>
                                        </p:tav>
                                      </p:tavLst>
                                    </p:anim>
                                    <p:anim calcmode="lin" valueType="num">
                                      <p:cBhvr>
                                        <p:cTn id="24" dur="1250" fill="hold"/>
                                        <p:tgtEl>
                                          <p:spTgt spid="14"/>
                                        </p:tgtEl>
                                        <p:attrNameLst>
                                          <p:attrName>ppt_h</p:attrName>
                                        </p:attrNameLst>
                                      </p:cBhvr>
                                      <p:tavLst>
                                        <p:tav tm="0">
                                          <p:val>
                                            <p:strVal val="(6*min(max(#ppt_w*#ppt_h,.3),1)-7.4)/-.7*#ppt_h"/>
                                          </p:val>
                                        </p:tav>
                                        <p:tav tm="100000">
                                          <p:val>
                                            <p:strVal val="#ppt_h"/>
                                          </p:val>
                                        </p:tav>
                                      </p:tavLst>
                                    </p:anim>
                                    <p:anim calcmode="lin" valueType="num">
                                      <p:cBhvr>
                                        <p:cTn id="25" dur="1250" fill="hold"/>
                                        <p:tgtEl>
                                          <p:spTgt spid="14"/>
                                        </p:tgtEl>
                                        <p:attrNameLst>
                                          <p:attrName>ppt_x</p:attrName>
                                        </p:attrNameLst>
                                      </p:cBhvr>
                                      <p:tavLst>
                                        <p:tav tm="0">
                                          <p:val>
                                            <p:fltVal val="0.5"/>
                                          </p:val>
                                        </p:tav>
                                        <p:tav tm="100000">
                                          <p:val>
                                            <p:strVal val="#ppt_x"/>
                                          </p:val>
                                        </p:tav>
                                      </p:tavLst>
                                    </p:anim>
                                    <p:anim calcmode="lin" valueType="num">
                                      <p:cBhvr>
                                        <p:cTn id="26" dur="1250" fill="hold"/>
                                        <p:tgtEl>
                                          <p:spTgt spid="14"/>
                                        </p:tgtEl>
                                        <p:attrNameLst>
                                          <p:attrName>ppt_y</p:attrName>
                                        </p:attrNameLst>
                                      </p:cBhvr>
                                      <p:tavLst>
                                        <p:tav tm="0">
                                          <p:val>
                                            <p:strVal val="1+(6*min(max(#ppt_w*#ppt_h,.3),1)-7.4)/-.7*#ppt_h/2"/>
                                          </p:val>
                                        </p:tav>
                                        <p:tav tm="100000">
                                          <p:val>
                                            <p:strVal val="#ppt_y"/>
                                          </p:val>
                                        </p:tav>
                                      </p:tavLst>
                                    </p:anim>
                                  </p:childTnLst>
                                </p:cTn>
                              </p:par>
                            </p:childTnLst>
                          </p:cTn>
                        </p:par>
                        <p:par>
                          <p:cTn id="27" fill="hold">
                            <p:stCondLst>
                              <p:cond delay="4000"/>
                            </p:stCondLst>
                            <p:childTnLst>
                              <p:par>
                                <p:cTn id="28" presetID="2" presetClass="entr" presetSubtype="4" fill="hold" grpId="0" nodeType="afterEffect">
                                  <p:stCondLst>
                                    <p:cond delay="0"/>
                                  </p:stCondLst>
                                  <p:iterate type="lt">
                                    <p:tmPct val="10000"/>
                                  </p:iterate>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750" fill="hold"/>
                                        <p:tgtEl>
                                          <p:spTgt spid="15"/>
                                        </p:tgtEl>
                                        <p:attrNameLst>
                                          <p:attrName>ppt_x</p:attrName>
                                        </p:attrNameLst>
                                      </p:cBhvr>
                                      <p:tavLst>
                                        <p:tav tm="0">
                                          <p:val>
                                            <p:strVal val="#ppt_x"/>
                                          </p:val>
                                        </p:tav>
                                        <p:tav tm="100000">
                                          <p:val>
                                            <p:strVal val="#ppt_x"/>
                                          </p:val>
                                        </p:tav>
                                      </p:tavLst>
                                    </p:anim>
                                    <p:anim calcmode="lin" valueType="num">
                                      <p:cBhvr additive="base">
                                        <p:cTn id="31" dur="750" fill="hold"/>
                                        <p:tgtEl>
                                          <p:spTgt spid="15"/>
                                        </p:tgtEl>
                                        <p:attrNameLst>
                                          <p:attrName>ppt_y</p:attrName>
                                        </p:attrNameLst>
                                      </p:cBhvr>
                                      <p:tavLst>
                                        <p:tav tm="0">
                                          <p:val>
                                            <p:strVal val="1+#ppt_h/2"/>
                                          </p:val>
                                        </p:tav>
                                        <p:tav tm="100000">
                                          <p:val>
                                            <p:strVal val="#ppt_y"/>
                                          </p:val>
                                        </p:tav>
                                      </p:tavLst>
                                    </p:anim>
                                  </p:childTnLst>
                                </p:cTn>
                              </p:par>
                              <p:par>
                                <p:cTn id="32" presetID="22" presetClass="entr" presetSubtype="8" fill="hold" grpId="0" nodeType="withEffect">
                                  <p:stCondLst>
                                    <p:cond delay="1750"/>
                                  </p:stCondLst>
                                  <p:childTnLst>
                                    <p:set>
                                      <p:cBhvr>
                                        <p:cTn id="33" dur="1" fill="hold">
                                          <p:stCondLst>
                                            <p:cond delay="0"/>
                                          </p:stCondLst>
                                        </p:cTn>
                                        <p:tgtEl>
                                          <p:spTgt spid="19"/>
                                        </p:tgtEl>
                                        <p:attrNameLst>
                                          <p:attrName>style.visibility</p:attrName>
                                        </p:attrNameLst>
                                      </p:cBhvr>
                                      <p:to>
                                        <p:strVal val="visible"/>
                                      </p:to>
                                    </p:set>
                                    <p:animEffect transition="in" filter="wipe(left)">
                                      <p:cBhvr>
                                        <p:cTn id="34" dur="500"/>
                                        <p:tgtEl>
                                          <p:spTgt spid="19"/>
                                        </p:tgtEl>
                                      </p:cBhvr>
                                    </p:animEffect>
                                  </p:childTnLst>
                                </p:cTn>
                              </p:par>
                              <p:par>
                                <p:cTn id="35" presetID="22" presetClass="entr" presetSubtype="8" fill="hold" grpId="0" nodeType="withEffect">
                                  <p:stCondLst>
                                    <p:cond delay="225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500"/>
                                        <p:tgtEl>
                                          <p:spTgt spid="16"/>
                                        </p:tgtEl>
                                      </p:cBhvr>
                                    </p:animEffect>
                                  </p:childTnLst>
                                </p:cTn>
                              </p:par>
                              <p:par>
                                <p:cTn id="38" presetID="22" presetClass="entr" presetSubtype="8" fill="hold" grpId="0" nodeType="withEffect">
                                  <p:stCondLst>
                                    <p:cond delay="2750"/>
                                  </p:stCondLst>
                                  <p:childTnLst>
                                    <p:set>
                                      <p:cBhvr>
                                        <p:cTn id="39" dur="1" fill="hold">
                                          <p:stCondLst>
                                            <p:cond delay="0"/>
                                          </p:stCondLst>
                                        </p:cTn>
                                        <p:tgtEl>
                                          <p:spTgt spid="18"/>
                                        </p:tgtEl>
                                        <p:attrNameLst>
                                          <p:attrName>style.visibility</p:attrName>
                                        </p:attrNameLst>
                                      </p:cBhvr>
                                      <p:to>
                                        <p:strVal val="visible"/>
                                      </p:to>
                                    </p:set>
                                    <p:animEffect transition="in" filter="wipe(left)">
                                      <p:cBhvr>
                                        <p:cTn id="40" dur="500"/>
                                        <p:tgtEl>
                                          <p:spTgt spid="18"/>
                                        </p:tgtEl>
                                      </p:cBhvr>
                                    </p:animEffect>
                                  </p:childTnLst>
                                </p:cTn>
                              </p:par>
                              <p:par>
                                <p:cTn id="41" presetID="22" presetClass="entr" presetSubtype="8" fill="hold" grpId="0" nodeType="withEffect">
                                  <p:stCondLst>
                                    <p:cond delay="325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500"/>
                                        <p:tgtEl>
                                          <p:spTgt spid="17"/>
                                        </p:tgtEl>
                                      </p:cBhvr>
                                    </p:animEffect>
                                  </p:childTnLst>
                                </p:cTn>
                              </p:par>
                              <p:par>
                                <p:cTn id="44" presetID="42" presetClass="entr" presetSubtype="0" fill="hold" grpId="0" nodeType="withEffect">
                                  <p:stCondLst>
                                    <p:cond delay="375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anim calcmode="lin" valueType="num">
                                      <p:cBhvr>
                                        <p:cTn id="47" dur="500" fill="hold"/>
                                        <p:tgtEl>
                                          <p:spTgt spid="23"/>
                                        </p:tgtEl>
                                        <p:attrNameLst>
                                          <p:attrName>ppt_x</p:attrName>
                                        </p:attrNameLst>
                                      </p:cBhvr>
                                      <p:tavLst>
                                        <p:tav tm="0">
                                          <p:val>
                                            <p:strVal val="#ppt_x"/>
                                          </p:val>
                                        </p:tav>
                                        <p:tav tm="100000">
                                          <p:val>
                                            <p:strVal val="#ppt_x"/>
                                          </p:val>
                                        </p:tav>
                                      </p:tavLst>
                                    </p:anim>
                                    <p:anim calcmode="lin" valueType="num">
                                      <p:cBhvr>
                                        <p:cTn id="48" dur="500" fill="hold"/>
                                        <p:tgtEl>
                                          <p:spTgt spid="23"/>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375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500"/>
                                        <p:tgtEl>
                                          <p:spTgt spid="22"/>
                                        </p:tgtEl>
                                      </p:cBhvr>
                                    </p:animEffect>
                                    <p:anim calcmode="lin" valueType="num">
                                      <p:cBhvr>
                                        <p:cTn id="52" dur="500" fill="hold"/>
                                        <p:tgtEl>
                                          <p:spTgt spid="22"/>
                                        </p:tgtEl>
                                        <p:attrNameLst>
                                          <p:attrName>ppt_x</p:attrName>
                                        </p:attrNameLst>
                                      </p:cBhvr>
                                      <p:tavLst>
                                        <p:tav tm="0">
                                          <p:val>
                                            <p:strVal val="#ppt_x"/>
                                          </p:val>
                                        </p:tav>
                                        <p:tav tm="100000">
                                          <p:val>
                                            <p:strVal val="#ppt_x"/>
                                          </p:val>
                                        </p:tav>
                                      </p:tavLst>
                                    </p:anim>
                                    <p:anim calcmode="lin" valueType="num">
                                      <p:cBhvr>
                                        <p:cTn id="53" dur="500" fill="hold"/>
                                        <p:tgtEl>
                                          <p:spTgt spid="22"/>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4250"/>
                                  </p:stCondLst>
                                  <p:childTnLst>
                                    <p:set>
                                      <p:cBhvr>
                                        <p:cTn id="55" dur="1" fill="hold">
                                          <p:stCondLst>
                                            <p:cond delay="0"/>
                                          </p:stCondLst>
                                        </p:cTn>
                                        <p:tgtEl>
                                          <p:spTgt spid="25"/>
                                        </p:tgtEl>
                                        <p:attrNameLst>
                                          <p:attrName>style.visibility</p:attrName>
                                        </p:attrNameLst>
                                      </p:cBhvr>
                                      <p:to>
                                        <p:strVal val="visible"/>
                                      </p:to>
                                    </p:set>
                                    <p:animEffect transition="in" filter="fade">
                                      <p:cBhvr>
                                        <p:cTn id="56" dur="750"/>
                                        <p:tgtEl>
                                          <p:spTgt spid="25"/>
                                        </p:tgtEl>
                                      </p:cBhvr>
                                    </p:animEffect>
                                    <p:anim calcmode="lin" valueType="num">
                                      <p:cBhvr>
                                        <p:cTn id="57" dur="750" fill="hold"/>
                                        <p:tgtEl>
                                          <p:spTgt spid="25"/>
                                        </p:tgtEl>
                                        <p:attrNameLst>
                                          <p:attrName>ppt_x</p:attrName>
                                        </p:attrNameLst>
                                      </p:cBhvr>
                                      <p:tavLst>
                                        <p:tav tm="0">
                                          <p:val>
                                            <p:strVal val="#ppt_x"/>
                                          </p:val>
                                        </p:tav>
                                        <p:tav tm="100000">
                                          <p:val>
                                            <p:strVal val="#ppt_x"/>
                                          </p:val>
                                        </p:tav>
                                      </p:tavLst>
                                    </p:anim>
                                    <p:anim calcmode="lin" valueType="num">
                                      <p:cBhvr>
                                        <p:cTn id="58" dur="750" fill="hold"/>
                                        <p:tgtEl>
                                          <p:spTgt spid="25"/>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4250"/>
                                  </p:stCondLst>
                                  <p:childTnLst>
                                    <p:set>
                                      <p:cBhvr>
                                        <p:cTn id="60" dur="1" fill="hold">
                                          <p:stCondLst>
                                            <p:cond delay="0"/>
                                          </p:stCondLst>
                                        </p:cTn>
                                        <p:tgtEl>
                                          <p:spTgt spid="28"/>
                                        </p:tgtEl>
                                        <p:attrNameLst>
                                          <p:attrName>style.visibility</p:attrName>
                                        </p:attrNameLst>
                                      </p:cBhvr>
                                      <p:to>
                                        <p:strVal val="visible"/>
                                      </p:to>
                                    </p:set>
                                    <p:animEffect transition="in" filter="fade">
                                      <p:cBhvr>
                                        <p:cTn id="61" dur="750"/>
                                        <p:tgtEl>
                                          <p:spTgt spid="28"/>
                                        </p:tgtEl>
                                      </p:cBhvr>
                                    </p:animEffect>
                                    <p:anim calcmode="lin" valueType="num">
                                      <p:cBhvr>
                                        <p:cTn id="62" dur="750" fill="hold"/>
                                        <p:tgtEl>
                                          <p:spTgt spid="28"/>
                                        </p:tgtEl>
                                        <p:attrNameLst>
                                          <p:attrName>ppt_x</p:attrName>
                                        </p:attrNameLst>
                                      </p:cBhvr>
                                      <p:tavLst>
                                        <p:tav tm="0">
                                          <p:val>
                                            <p:strVal val="#ppt_x"/>
                                          </p:val>
                                        </p:tav>
                                        <p:tav tm="100000">
                                          <p:val>
                                            <p:strVal val="#ppt_x"/>
                                          </p:val>
                                        </p:tav>
                                      </p:tavLst>
                                    </p:anim>
                                    <p:anim calcmode="lin" valueType="num">
                                      <p:cBhvr>
                                        <p:cTn id="63" dur="750" fill="hold"/>
                                        <p:tgtEl>
                                          <p:spTgt spid="28"/>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3750"/>
                                  </p:stCondLst>
                                  <p:childTnLst>
                                    <p:set>
                                      <p:cBhvr>
                                        <p:cTn id="65" dur="1" fill="hold">
                                          <p:stCondLst>
                                            <p:cond delay="0"/>
                                          </p:stCondLst>
                                        </p:cTn>
                                        <p:tgtEl>
                                          <p:spTgt spid="26"/>
                                        </p:tgtEl>
                                        <p:attrNameLst>
                                          <p:attrName>style.visibility</p:attrName>
                                        </p:attrNameLst>
                                      </p:cBhvr>
                                      <p:to>
                                        <p:strVal val="visible"/>
                                      </p:to>
                                    </p:set>
                                    <p:animEffect transition="in" filter="fade">
                                      <p:cBhvr>
                                        <p:cTn id="66" dur="750"/>
                                        <p:tgtEl>
                                          <p:spTgt spid="26"/>
                                        </p:tgtEl>
                                      </p:cBhvr>
                                    </p:animEffect>
                                    <p:anim calcmode="lin" valueType="num">
                                      <p:cBhvr>
                                        <p:cTn id="67" dur="750" fill="hold"/>
                                        <p:tgtEl>
                                          <p:spTgt spid="26"/>
                                        </p:tgtEl>
                                        <p:attrNameLst>
                                          <p:attrName>ppt_x</p:attrName>
                                        </p:attrNameLst>
                                      </p:cBhvr>
                                      <p:tavLst>
                                        <p:tav tm="0">
                                          <p:val>
                                            <p:strVal val="#ppt_x"/>
                                          </p:val>
                                        </p:tav>
                                        <p:tav tm="100000">
                                          <p:val>
                                            <p:strVal val="#ppt_x"/>
                                          </p:val>
                                        </p:tav>
                                      </p:tavLst>
                                    </p:anim>
                                    <p:anim calcmode="lin" valueType="num">
                                      <p:cBhvr>
                                        <p:cTn id="68" dur="750" fill="hold"/>
                                        <p:tgtEl>
                                          <p:spTgt spid="26"/>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4250"/>
                                  </p:stCondLst>
                                  <p:childTnLst>
                                    <p:set>
                                      <p:cBhvr>
                                        <p:cTn id="70" dur="1" fill="hold">
                                          <p:stCondLst>
                                            <p:cond delay="0"/>
                                          </p:stCondLst>
                                        </p:cTn>
                                        <p:tgtEl>
                                          <p:spTgt spid="21"/>
                                        </p:tgtEl>
                                        <p:attrNameLst>
                                          <p:attrName>style.visibility</p:attrName>
                                        </p:attrNameLst>
                                      </p:cBhvr>
                                      <p:to>
                                        <p:strVal val="visible"/>
                                      </p:to>
                                    </p:set>
                                    <p:animEffect transition="in" filter="fade">
                                      <p:cBhvr>
                                        <p:cTn id="71" dur="750"/>
                                        <p:tgtEl>
                                          <p:spTgt spid="21"/>
                                        </p:tgtEl>
                                      </p:cBhvr>
                                    </p:animEffect>
                                    <p:anim calcmode="lin" valueType="num">
                                      <p:cBhvr>
                                        <p:cTn id="72" dur="750" fill="hold"/>
                                        <p:tgtEl>
                                          <p:spTgt spid="21"/>
                                        </p:tgtEl>
                                        <p:attrNameLst>
                                          <p:attrName>ppt_x</p:attrName>
                                        </p:attrNameLst>
                                      </p:cBhvr>
                                      <p:tavLst>
                                        <p:tav tm="0">
                                          <p:val>
                                            <p:strVal val="#ppt_x"/>
                                          </p:val>
                                        </p:tav>
                                        <p:tav tm="100000">
                                          <p:val>
                                            <p:strVal val="#ppt_x"/>
                                          </p:val>
                                        </p:tav>
                                      </p:tavLst>
                                    </p:anim>
                                    <p:anim calcmode="lin" valueType="num">
                                      <p:cBhvr>
                                        <p:cTn id="73" dur="750" fill="hold"/>
                                        <p:tgtEl>
                                          <p:spTgt spid="21"/>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3750"/>
                                  </p:stCondLst>
                                  <p:childTnLst>
                                    <p:set>
                                      <p:cBhvr>
                                        <p:cTn id="75" dur="1" fill="hold">
                                          <p:stCondLst>
                                            <p:cond delay="0"/>
                                          </p:stCondLst>
                                        </p:cTn>
                                        <p:tgtEl>
                                          <p:spTgt spid="20"/>
                                        </p:tgtEl>
                                        <p:attrNameLst>
                                          <p:attrName>style.visibility</p:attrName>
                                        </p:attrNameLst>
                                      </p:cBhvr>
                                      <p:to>
                                        <p:strVal val="visible"/>
                                      </p:to>
                                    </p:set>
                                    <p:animEffect transition="in" filter="fade">
                                      <p:cBhvr>
                                        <p:cTn id="76" dur="750"/>
                                        <p:tgtEl>
                                          <p:spTgt spid="20"/>
                                        </p:tgtEl>
                                      </p:cBhvr>
                                    </p:animEffect>
                                    <p:anim calcmode="lin" valueType="num">
                                      <p:cBhvr>
                                        <p:cTn id="77" dur="750" fill="hold"/>
                                        <p:tgtEl>
                                          <p:spTgt spid="20"/>
                                        </p:tgtEl>
                                        <p:attrNameLst>
                                          <p:attrName>ppt_x</p:attrName>
                                        </p:attrNameLst>
                                      </p:cBhvr>
                                      <p:tavLst>
                                        <p:tav tm="0">
                                          <p:val>
                                            <p:strVal val="#ppt_x"/>
                                          </p:val>
                                        </p:tav>
                                        <p:tav tm="100000">
                                          <p:val>
                                            <p:strVal val="#ppt_x"/>
                                          </p:val>
                                        </p:tav>
                                      </p:tavLst>
                                    </p:anim>
                                    <p:anim calcmode="lin" valueType="num">
                                      <p:cBhvr>
                                        <p:cTn id="78" dur="750" fill="hold"/>
                                        <p:tgtEl>
                                          <p:spTgt spid="20"/>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4250"/>
                                  </p:stCondLst>
                                  <p:childTnLst>
                                    <p:set>
                                      <p:cBhvr>
                                        <p:cTn id="80" dur="1" fill="hold">
                                          <p:stCondLst>
                                            <p:cond delay="0"/>
                                          </p:stCondLst>
                                        </p:cTn>
                                        <p:tgtEl>
                                          <p:spTgt spid="27"/>
                                        </p:tgtEl>
                                        <p:attrNameLst>
                                          <p:attrName>style.visibility</p:attrName>
                                        </p:attrNameLst>
                                      </p:cBhvr>
                                      <p:to>
                                        <p:strVal val="visible"/>
                                      </p:to>
                                    </p:set>
                                    <p:animEffect transition="in" filter="fade">
                                      <p:cBhvr>
                                        <p:cTn id="81" dur="500"/>
                                        <p:tgtEl>
                                          <p:spTgt spid="27"/>
                                        </p:tgtEl>
                                      </p:cBhvr>
                                    </p:animEffect>
                                    <p:anim calcmode="lin" valueType="num">
                                      <p:cBhvr>
                                        <p:cTn id="82" dur="500" fill="hold"/>
                                        <p:tgtEl>
                                          <p:spTgt spid="27"/>
                                        </p:tgtEl>
                                        <p:attrNameLst>
                                          <p:attrName>ppt_x</p:attrName>
                                        </p:attrNameLst>
                                      </p:cBhvr>
                                      <p:tavLst>
                                        <p:tav tm="0">
                                          <p:val>
                                            <p:strVal val="#ppt_x"/>
                                          </p:val>
                                        </p:tav>
                                        <p:tav tm="100000">
                                          <p:val>
                                            <p:strVal val="#ppt_x"/>
                                          </p:val>
                                        </p:tav>
                                      </p:tavLst>
                                    </p:anim>
                                    <p:anim calcmode="lin" valueType="num">
                                      <p:cBhvr>
                                        <p:cTn id="83" dur="500" fill="hold"/>
                                        <p:tgtEl>
                                          <p:spTgt spid="27"/>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4250"/>
                                  </p:stCondLst>
                                  <p:childTnLst>
                                    <p:set>
                                      <p:cBhvr>
                                        <p:cTn id="85" dur="1" fill="hold">
                                          <p:stCondLst>
                                            <p:cond delay="0"/>
                                          </p:stCondLst>
                                        </p:cTn>
                                        <p:tgtEl>
                                          <p:spTgt spid="24"/>
                                        </p:tgtEl>
                                        <p:attrNameLst>
                                          <p:attrName>style.visibility</p:attrName>
                                        </p:attrNameLst>
                                      </p:cBhvr>
                                      <p:to>
                                        <p:strVal val="visible"/>
                                      </p:to>
                                    </p:set>
                                    <p:animEffect transition="in" filter="fade">
                                      <p:cBhvr>
                                        <p:cTn id="86" dur="750"/>
                                        <p:tgtEl>
                                          <p:spTgt spid="24"/>
                                        </p:tgtEl>
                                      </p:cBhvr>
                                    </p:animEffect>
                                    <p:anim calcmode="lin" valueType="num">
                                      <p:cBhvr>
                                        <p:cTn id="87" dur="750" fill="hold"/>
                                        <p:tgtEl>
                                          <p:spTgt spid="24"/>
                                        </p:tgtEl>
                                        <p:attrNameLst>
                                          <p:attrName>ppt_x</p:attrName>
                                        </p:attrNameLst>
                                      </p:cBhvr>
                                      <p:tavLst>
                                        <p:tav tm="0">
                                          <p:val>
                                            <p:strVal val="#ppt_x"/>
                                          </p:val>
                                        </p:tav>
                                        <p:tav tm="100000">
                                          <p:val>
                                            <p:strVal val="#ppt_x"/>
                                          </p:val>
                                        </p:tav>
                                      </p:tavLst>
                                    </p:anim>
                                    <p:anim calcmode="lin" valueType="num">
                                      <p:cBhvr>
                                        <p:cTn id="88" dur="75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4" grpId="0"/>
      <p:bldP spid="15" grpId="0"/>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1765459" y="2063557"/>
            <a:ext cx="2731404" cy="2715479"/>
            <a:chOff x="5641059" y="3248083"/>
            <a:chExt cx="918415" cy="913060"/>
          </a:xfrm>
        </p:grpSpPr>
        <p:sp>
          <p:nvSpPr>
            <p:cNvPr id="14" name="任意多边形 13"/>
            <p:cNvSpPr/>
            <p:nvPr/>
          </p:nvSpPr>
          <p:spPr>
            <a:xfrm>
              <a:off x="5912746" y="3248083"/>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15" name="任意多边形 14"/>
            <p:cNvSpPr/>
            <p:nvPr/>
          </p:nvSpPr>
          <p:spPr>
            <a:xfrm rot="16200000">
              <a:off x="5549900" y="3604562"/>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16" name="任意多边形 15"/>
            <p:cNvSpPr/>
            <p:nvPr/>
          </p:nvSpPr>
          <p:spPr>
            <a:xfrm rot="16200000" flipH="1" flipV="1">
              <a:off x="6280386" y="3612238"/>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17" name="任意多边形 16"/>
            <p:cNvSpPr/>
            <p:nvPr/>
          </p:nvSpPr>
          <p:spPr>
            <a:xfrm flipV="1">
              <a:off x="5910876" y="3973214"/>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grpSp>
      <p:sp>
        <p:nvSpPr>
          <p:cNvPr id="18" name="文本框 17"/>
          <p:cNvSpPr txBox="1"/>
          <p:nvPr/>
        </p:nvSpPr>
        <p:spPr>
          <a:xfrm>
            <a:off x="5717685" y="2826890"/>
            <a:ext cx="4060765" cy="861774"/>
          </a:xfrm>
          <a:prstGeom prst="rect">
            <a:avLst/>
          </a:prstGeom>
          <a:noFill/>
        </p:spPr>
        <p:txBody>
          <a:bodyPr wrap="square" rtlCol="0">
            <a:spAutoFit/>
          </a:bodyPr>
          <a:lstStyle/>
          <a:p>
            <a:pPr algn="ctr"/>
            <a:r>
              <a:rPr lang="zh-CN" altLang="en-US" sz="5000" dirty="0">
                <a:solidFill>
                  <a:srgbClr val="413B39"/>
                </a:solidFill>
                <a:latin typeface="微软雅黑 Light" panose="020B0502040204020203" pitchFamily="34" charset="-122"/>
                <a:ea typeface="微软雅黑 Light" panose="020B0502040204020203" pitchFamily="34" charset="-122"/>
              </a:rPr>
              <a:t>项目演示</a:t>
            </a:r>
          </a:p>
        </p:txBody>
      </p:sp>
      <p:sp>
        <p:nvSpPr>
          <p:cNvPr id="19" name="文本框 18"/>
          <p:cNvSpPr txBox="1"/>
          <p:nvPr/>
        </p:nvSpPr>
        <p:spPr>
          <a:xfrm>
            <a:off x="2066851" y="2978524"/>
            <a:ext cx="2063019" cy="646331"/>
          </a:xfrm>
          <a:prstGeom prst="rect">
            <a:avLst/>
          </a:prstGeom>
          <a:noFill/>
        </p:spPr>
        <p:txBody>
          <a:bodyPr wrap="square" rtlCol="0">
            <a:spAutoFit/>
          </a:bodyPr>
          <a:lstStyle/>
          <a:p>
            <a:pPr algn="ctr"/>
            <a:r>
              <a:rPr lang="zh-CN" altLang="en-US" sz="3600" dirty="0">
                <a:solidFill>
                  <a:srgbClr val="413B39"/>
                </a:solidFill>
                <a:latin typeface="微软雅黑 Light" panose="020B0502040204020203" pitchFamily="34" charset="-122"/>
                <a:ea typeface="微软雅黑 Light" panose="020B0502040204020203" pitchFamily="34" charset="-122"/>
              </a:rPr>
              <a:t>第一部分</a:t>
            </a:r>
          </a:p>
        </p:txBody>
      </p:sp>
      <p:sp>
        <p:nvSpPr>
          <p:cNvPr id="20" name="任意多边形 19"/>
          <p:cNvSpPr/>
          <p:nvPr/>
        </p:nvSpPr>
        <p:spPr>
          <a:xfrm>
            <a:off x="5191836" y="2386178"/>
            <a:ext cx="0" cy="2088000"/>
          </a:xfrm>
          <a:custGeom>
            <a:avLst/>
            <a:gdLst>
              <a:gd name="connsiteX0" fmla="*/ 0 w 0"/>
              <a:gd name="connsiteY0" fmla="*/ 0 h 1477370"/>
              <a:gd name="connsiteX1" fmla="*/ 0 w 0"/>
              <a:gd name="connsiteY1" fmla="*/ 1477370 h 1477370"/>
            </a:gdLst>
            <a:ahLst/>
            <a:cxnLst>
              <a:cxn ang="0">
                <a:pos x="connsiteX0" y="connsiteY0"/>
              </a:cxn>
              <a:cxn ang="0">
                <a:pos x="connsiteX1" y="connsiteY1"/>
              </a:cxn>
            </a:cxnLst>
            <a:rect l="l" t="t" r="r" b="b"/>
            <a:pathLst>
              <a:path h="1477370">
                <a:moveTo>
                  <a:pt x="0" y="0"/>
                </a:moveTo>
                <a:lnTo>
                  <a:pt x="0" y="1477370"/>
                </a:lnTo>
              </a:path>
            </a:pathLst>
          </a:custGeom>
          <a:noFill/>
          <a:ln w="12700">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
        <p:nvSpPr>
          <p:cNvPr id="21" name="文本框 20"/>
          <p:cNvSpPr txBox="1"/>
          <p:nvPr/>
        </p:nvSpPr>
        <p:spPr>
          <a:xfrm>
            <a:off x="1918897" y="3624855"/>
            <a:ext cx="2471626" cy="461665"/>
          </a:xfrm>
          <a:prstGeom prst="rect">
            <a:avLst/>
          </a:prstGeom>
          <a:noFill/>
        </p:spPr>
        <p:txBody>
          <a:bodyPr wrap="square" rtlCol="0">
            <a:spAutoFit/>
          </a:bodyPr>
          <a:lstStyle/>
          <a:p>
            <a:pPr algn="ctr"/>
            <a:r>
              <a:rPr lang="en-US" altLang="zh-CN" sz="2400" dirty="0">
                <a:solidFill>
                  <a:srgbClr val="413B39"/>
                </a:solidFill>
                <a:latin typeface="微软雅黑 Light" panose="020B0502040204020203" pitchFamily="34" charset="-122"/>
                <a:ea typeface="微软雅黑 Light" panose="020B0502040204020203" pitchFamily="34" charset="-122"/>
                <a:cs typeface="Helvetica" panose="020B0604020202020204" pitchFamily="34" charset="0"/>
              </a:rPr>
              <a:t>Part One</a:t>
            </a:r>
            <a:endParaRPr lang="zh-CN" altLang="en-US" sz="2400" dirty="0">
              <a:solidFill>
                <a:srgbClr val="413B39"/>
              </a:solidFill>
              <a:latin typeface="微软雅黑 Light" panose="020B0502040204020203" pitchFamily="34" charset="-122"/>
              <a:ea typeface="微软雅黑 Light" panose="020B0502040204020203" pitchFamily="34" charset="-122"/>
              <a:cs typeface="Helvetica" panose="020B0604020202020204" pitchFamily="34" charset="0"/>
            </a:endParaRPr>
          </a:p>
        </p:txBody>
      </p:sp>
    </p:spTree>
    <p:extLst>
      <p:ext uri="{BB962C8B-B14F-4D97-AF65-F5344CB8AC3E}">
        <p14:creationId xmlns:p14="http://schemas.microsoft.com/office/powerpoint/2010/main" val="24021955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75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1250"/>
                                        <p:tgtEl>
                                          <p:spTgt spid="12"/>
                                        </p:tgtEl>
                                      </p:cBhvr>
                                    </p:animEffect>
                                  </p:childTnLst>
                                </p:cTn>
                              </p:par>
                            </p:childTnLst>
                          </p:cTn>
                        </p:par>
                        <p:par>
                          <p:cTn id="8" fill="hold">
                            <p:stCondLst>
                              <p:cond delay="2000"/>
                            </p:stCondLst>
                            <p:childTnLst>
                              <p:par>
                                <p:cTn id="9" presetID="1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p:tgtEl>
                                          <p:spTgt spid="19"/>
                                        </p:tgtEl>
                                        <p:attrNameLst>
                                          <p:attrName>ppt_x</p:attrName>
                                        </p:attrNameLst>
                                      </p:cBhvr>
                                      <p:tavLst>
                                        <p:tav tm="0">
                                          <p:val>
                                            <p:strVal val="#ppt_x-#ppt_w*1.125000"/>
                                          </p:val>
                                        </p:tav>
                                        <p:tav tm="100000">
                                          <p:val>
                                            <p:strVal val="#ppt_x"/>
                                          </p:val>
                                        </p:tav>
                                      </p:tavLst>
                                    </p:anim>
                                    <p:animEffect transition="in" filter="wipe(right)">
                                      <p:cBhvr>
                                        <p:cTn id="12" dur="500"/>
                                        <p:tgtEl>
                                          <p:spTgt spid="19"/>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p:tgtEl>
                                          <p:spTgt spid="21"/>
                                        </p:tgtEl>
                                        <p:attrNameLst>
                                          <p:attrName>ppt_x</p:attrName>
                                        </p:attrNameLst>
                                      </p:cBhvr>
                                      <p:tavLst>
                                        <p:tav tm="0">
                                          <p:val>
                                            <p:strVal val="#ppt_x-#ppt_w*1.125000"/>
                                          </p:val>
                                        </p:tav>
                                        <p:tav tm="100000">
                                          <p:val>
                                            <p:strVal val="#ppt_x"/>
                                          </p:val>
                                        </p:tav>
                                      </p:tavLst>
                                    </p:anim>
                                    <p:animEffect transition="in" filter="wipe(right)">
                                      <p:cBhvr>
                                        <p:cTn id="16" dur="500"/>
                                        <p:tgtEl>
                                          <p:spTgt spid="21"/>
                                        </p:tgtEl>
                                      </p:cBhvr>
                                    </p:animEffect>
                                  </p:childTnLst>
                                </p:cTn>
                              </p:par>
                            </p:childTnLst>
                          </p:cTn>
                        </p:par>
                        <p:par>
                          <p:cTn id="17" fill="hold">
                            <p:stCondLst>
                              <p:cond delay="2500"/>
                            </p:stCondLst>
                            <p:childTnLst>
                              <p:par>
                                <p:cTn id="18" presetID="22" presetClass="entr" presetSubtype="1" fill="hold" grpId="0"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up)">
                                      <p:cBhvr>
                                        <p:cTn id="20" dur="500"/>
                                        <p:tgtEl>
                                          <p:spTgt spid="20"/>
                                        </p:tgtEl>
                                      </p:cBhvr>
                                    </p:animEffect>
                                  </p:childTnLst>
                                </p:cTn>
                              </p:par>
                            </p:childTnLst>
                          </p:cTn>
                        </p:par>
                        <p:par>
                          <p:cTn id="21" fill="hold">
                            <p:stCondLst>
                              <p:cond delay="3000"/>
                            </p:stCondLst>
                            <p:childTnLst>
                              <p:par>
                                <p:cTn id="22" presetID="12" presetClass="entr" presetSubtype="8" fill="hold" grpId="0" nodeType="after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additive="base">
                                        <p:cTn id="24" dur="500"/>
                                        <p:tgtEl>
                                          <p:spTgt spid="18"/>
                                        </p:tgtEl>
                                        <p:attrNameLst>
                                          <p:attrName>ppt_x</p:attrName>
                                        </p:attrNameLst>
                                      </p:cBhvr>
                                      <p:tavLst>
                                        <p:tav tm="0">
                                          <p:val>
                                            <p:strVal val="#ppt_x-#ppt_w*1.125000"/>
                                          </p:val>
                                        </p:tav>
                                        <p:tav tm="100000">
                                          <p:val>
                                            <p:strVal val="#ppt_x"/>
                                          </p:val>
                                        </p:tav>
                                      </p:tavLst>
                                    </p:anim>
                                    <p:animEffect transition="in" filter="wipe(right)">
                                      <p:cBhvr>
                                        <p:cTn id="2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animBg="1"/>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p:cNvSpPr txBox="1"/>
          <p:nvPr/>
        </p:nvSpPr>
        <p:spPr>
          <a:xfrm>
            <a:off x="341072" y="470465"/>
            <a:ext cx="2760316" cy="584775"/>
          </a:xfrm>
          <a:prstGeom prst="rect">
            <a:avLst/>
          </a:prstGeom>
          <a:noFill/>
        </p:spPr>
        <p:txBody>
          <a:bodyPr wrap="square" rtlCol="0">
            <a:spAutoFit/>
          </a:bodyPr>
          <a:lstStyle/>
          <a:p>
            <a:pPr algn="ctr"/>
            <a:r>
              <a:rPr lang="zh-CN" altLang="en-US" sz="3200" dirty="0">
                <a:solidFill>
                  <a:srgbClr val="413B39"/>
                </a:solidFill>
                <a:latin typeface="微软雅黑 Light" panose="020B0502040204020203" pitchFamily="34" charset="-122"/>
                <a:ea typeface="微软雅黑 Light" panose="020B0502040204020203" pitchFamily="34" charset="-122"/>
              </a:rPr>
              <a:t>项目演示</a:t>
            </a:r>
          </a:p>
        </p:txBody>
      </p:sp>
      <p:sp>
        <p:nvSpPr>
          <p:cNvPr id="56" name="任意多边形 55"/>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
        <p:nvSpPr>
          <p:cNvPr id="4" name="文本框 3">
            <a:extLst>
              <a:ext uri="{FF2B5EF4-FFF2-40B4-BE49-F238E27FC236}">
                <a16:creationId xmlns:a16="http://schemas.microsoft.com/office/drawing/2014/main" id="{9228511F-8382-490C-98AA-7605B9CF9FFA}"/>
              </a:ext>
            </a:extLst>
          </p:cNvPr>
          <p:cNvSpPr txBox="1"/>
          <p:nvPr/>
        </p:nvSpPr>
        <p:spPr>
          <a:xfrm>
            <a:off x="5717685" y="2826890"/>
            <a:ext cx="4060765" cy="861774"/>
          </a:xfrm>
          <a:prstGeom prst="rect">
            <a:avLst/>
          </a:prstGeom>
          <a:noFill/>
        </p:spPr>
        <p:txBody>
          <a:bodyPr wrap="square" rtlCol="0">
            <a:spAutoFit/>
          </a:bodyPr>
          <a:lstStyle/>
          <a:p>
            <a:pPr algn="ctr"/>
            <a:r>
              <a:rPr lang="zh-CN" altLang="en-US" sz="5000" dirty="0">
                <a:solidFill>
                  <a:srgbClr val="413B39"/>
                </a:solidFill>
                <a:latin typeface="微软雅黑 Light" panose="020B0502040204020203" pitchFamily="34" charset="-122"/>
                <a:ea typeface="微软雅黑 Light" panose="020B0502040204020203" pitchFamily="34" charset="-122"/>
              </a:rPr>
              <a:t>视频演示</a:t>
            </a:r>
          </a:p>
        </p:txBody>
      </p:sp>
    </p:spTree>
    <p:extLst>
      <p:ext uri="{BB962C8B-B14F-4D97-AF65-F5344CB8AC3E}">
        <p14:creationId xmlns:p14="http://schemas.microsoft.com/office/powerpoint/2010/main" val="12157058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ppt_x</p:attrName>
                                        </p:attrNameLst>
                                      </p:cBhvr>
                                      <p:tavLst>
                                        <p:tav tm="0">
                                          <p:val>
                                            <p:strVal val="#ppt_x-#ppt_w*1.125000"/>
                                          </p:val>
                                        </p:tav>
                                        <p:tav tm="100000">
                                          <p:val>
                                            <p:strVal val="#ppt_x"/>
                                          </p:val>
                                        </p:tav>
                                      </p:tavLst>
                                    </p:anim>
                                    <p:animEffect transition="in" filter="wipe(right)">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1765459" y="2063557"/>
            <a:ext cx="2731404" cy="2715479"/>
            <a:chOff x="5641059" y="3248083"/>
            <a:chExt cx="918415" cy="913060"/>
          </a:xfrm>
        </p:grpSpPr>
        <p:sp>
          <p:nvSpPr>
            <p:cNvPr id="14" name="任意多边形 13"/>
            <p:cNvSpPr/>
            <p:nvPr/>
          </p:nvSpPr>
          <p:spPr>
            <a:xfrm>
              <a:off x="5912746" y="3248083"/>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15" name="任意多边形 14"/>
            <p:cNvSpPr/>
            <p:nvPr/>
          </p:nvSpPr>
          <p:spPr>
            <a:xfrm rot="16200000">
              <a:off x="5549900" y="3604562"/>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16" name="任意多边形 15"/>
            <p:cNvSpPr/>
            <p:nvPr/>
          </p:nvSpPr>
          <p:spPr>
            <a:xfrm rot="16200000" flipH="1" flipV="1">
              <a:off x="6280386" y="3612238"/>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17" name="任意多边形 16"/>
            <p:cNvSpPr/>
            <p:nvPr/>
          </p:nvSpPr>
          <p:spPr>
            <a:xfrm flipV="1">
              <a:off x="5910876" y="3973214"/>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grpSp>
      <p:sp>
        <p:nvSpPr>
          <p:cNvPr id="18" name="文本框 17"/>
          <p:cNvSpPr txBox="1"/>
          <p:nvPr/>
        </p:nvSpPr>
        <p:spPr>
          <a:xfrm>
            <a:off x="5717685" y="2826890"/>
            <a:ext cx="4060765" cy="861774"/>
          </a:xfrm>
          <a:prstGeom prst="rect">
            <a:avLst/>
          </a:prstGeom>
          <a:noFill/>
        </p:spPr>
        <p:txBody>
          <a:bodyPr wrap="square" rtlCol="0">
            <a:spAutoFit/>
          </a:bodyPr>
          <a:lstStyle/>
          <a:p>
            <a:pPr algn="ctr"/>
            <a:r>
              <a:rPr lang="zh-CN" altLang="en-US" sz="5000" dirty="0">
                <a:solidFill>
                  <a:srgbClr val="413B39"/>
                </a:solidFill>
                <a:latin typeface="微软雅黑 Light" panose="020B0502040204020203" pitchFamily="34" charset="-122"/>
                <a:ea typeface="微软雅黑 Light" panose="020B0502040204020203" pitchFamily="34" charset="-122"/>
              </a:rPr>
              <a:t>产品介绍</a:t>
            </a:r>
          </a:p>
        </p:txBody>
      </p:sp>
      <p:sp>
        <p:nvSpPr>
          <p:cNvPr id="19" name="文本框 18"/>
          <p:cNvSpPr txBox="1"/>
          <p:nvPr/>
        </p:nvSpPr>
        <p:spPr>
          <a:xfrm>
            <a:off x="2066851" y="2978524"/>
            <a:ext cx="2063019" cy="646331"/>
          </a:xfrm>
          <a:prstGeom prst="rect">
            <a:avLst/>
          </a:prstGeom>
          <a:noFill/>
        </p:spPr>
        <p:txBody>
          <a:bodyPr wrap="square" rtlCol="0">
            <a:spAutoFit/>
          </a:bodyPr>
          <a:lstStyle/>
          <a:p>
            <a:pPr algn="ctr"/>
            <a:r>
              <a:rPr lang="zh-CN" altLang="en-US" sz="3600" dirty="0">
                <a:solidFill>
                  <a:srgbClr val="413B39"/>
                </a:solidFill>
                <a:latin typeface="微软雅黑 Light" panose="020B0502040204020203" pitchFamily="34" charset="-122"/>
                <a:ea typeface="微软雅黑 Light" panose="020B0502040204020203" pitchFamily="34" charset="-122"/>
              </a:rPr>
              <a:t>第二部分</a:t>
            </a:r>
          </a:p>
        </p:txBody>
      </p:sp>
      <p:sp>
        <p:nvSpPr>
          <p:cNvPr id="20" name="任意多边形 19"/>
          <p:cNvSpPr/>
          <p:nvPr/>
        </p:nvSpPr>
        <p:spPr>
          <a:xfrm>
            <a:off x="5191836" y="2386178"/>
            <a:ext cx="0" cy="2088000"/>
          </a:xfrm>
          <a:custGeom>
            <a:avLst/>
            <a:gdLst>
              <a:gd name="connsiteX0" fmla="*/ 0 w 0"/>
              <a:gd name="connsiteY0" fmla="*/ 0 h 1477370"/>
              <a:gd name="connsiteX1" fmla="*/ 0 w 0"/>
              <a:gd name="connsiteY1" fmla="*/ 1477370 h 1477370"/>
            </a:gdLst>
            <a:ahLst/>
            <a:cxnLst>
              <a:cxn ang="0">
                <a:pos x="connsiteX0" y="connsiteY0"/>
              </a:cxn>
              <a:cxn ang="0">
                <a:pos x="connsiteX1" y="connsiteY1"/>
              </a:cxn>
            </a:cxnLst>
            <a:rect l="l" t="t" r="r" b="b"/>
            <a:pathLst>
              <a:path h="1477370">
                <a:moveTo>
                  <a:pt x="0" y="0"/>
                </a:moveTo>
                <a:lnTo>
                  <a:pt x="0" y="1477370"/>
                </a:lnTo>
              </a:path>
            </a:pathLst>
          </a:custGeom>
          <a:noFill/>
          <a:ln w="12700">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
        <p:nvSpPr>
          <p:cNvPr id="21" name="文本框 20"/>
          <p:cNvSpPr txBox="1"/>
          <p:nvPr/>
        </p:nvSpPr>
        <p:spPr>
          <a:xfrm>
            <a:off x="1918897" y="3624855"/>
            <a:ext cx="2471626" cy="461665"/>
          </a:xfrm>
          <a:prstGeom prst="rect">
            <a:avLst/>
          </a:prstGeom>
          <a:noFill/>
        </p:spPr>
        <p:txBody>
          <a:bodyPr wrap="square" rtlCol="0">
            <a:spAutoFit/>
          </a:bodyPr>
          <a:lstStyle/>
          <a:p>
            <a:pPr algn="ctr"/>
            <a:r>
              <a:rPr lang="en-US" altLang="zh-CN" sz="2400" dirty="0">
                <a:solidFill>
                  <a:srgbClr val="413B39"/>
                </a:solidFill>
                <a:latin typeface="微软雅黑 Light" panose="020B0502040204020203" pitchFamily="34" charset="-122"/>
                <a:ea typeface="微软雅黑 Light" panose="020B0502040204020203" pitchFamily="34" charset="-122"/>
                <a:cs typeface="Helvetica" panose="020B0604020202020204" pitchFamily="34" charset="0"/>
              </a:rPr>
              <a:t>Part Two</a:t>
            </a:r>
            <a:endParaRPr lang="zh-CN" altLang="en-US" sz="2400" dirty="0">
              <a:solidFill>
                <a:srgbClr val="413B39"/>
              </a:solidFill>
              <a:latin typeface="微软雅黑 Light" panose="020B0502040204020203" pitchFamily="34" charset="-122"/>
              <a:ea typeface="微软雅黑 Light" panose="020B0502040204020203" pitchFamily="34" charset="-122"/>
              <a:cs typeface="Helvetica" panose="020B0604020202020204" pitchFamily="34" charset="0"/>
            </a:endParaRPr>
          </a:p>
        </p:txBody>
      </p:sp>
    </p:spTree>
    <p:extLst>
      <p:ext uri="{BB962C8B-B14F-4D97-AF65-F5344CB8AC3E}">
        <p14:creationId xmlns:p14="http://schemas.microsoft.com/office/powerpoint/2010/main" val="15670874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75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1250"/>
                                        <p:tgtEl>
                                          <p:spTgt spid="12"/>
                                        </p:tgtEl>
                                      </p:cBhvr>
                                    </p:animEffect>
                                  </p:childTnLst>
                                </p:cTn>
                              </p:par>
                            </p:childTnLst>
                          </p:cTn>
                        </p:par>
                        <p:par>
                          <p:cTn id="8" fill="hold">
                            <p:stCondLst>
                              <p:cond delay="2000"/>
                            </p:stCondLst>
                            <p:childTnLst>
                              <p:par>
                                <p:cTn id="9" presetID="1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p:tgtEl>
                                          <p:spTgt spid="19"/>
                                        </p:tgtEl>
                                        <p:attrNameLst>
                                          <p:attrName>ppt_x</p:attrName>
                                        </p:attrNameLst>
                                      </p:cBhvr>
                                      <p:tavLst>
                                        <p:tav tm="0">
                                          <p:val>
                                            <p:strVal val="#ppt_x-#ppt_w*1.125000"/>
                                          </p:val>
                                        </p:tav>
                                        <p:tav tm="100000">
                                          <p:val>
                                            <p:strVal val="#ppt_x"/>
                                          </p:val>
                                        </p:tav>
                                      </p:tavLst>
                                    </p:anim>
                                    <p:animEffect transition="in" filter="wipe(right)">
                                      <p:cBhvr>
                                        <p:cTn id="12" dur="500"/>
                                        <p:tgtEl>
                                          <p:spTgt spid="19"/>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p:tgtEl>
                                          <p:spTgt spid="21"/>
                                        </p:tgtEl>
                                        <p:attrNameLst>
                                          <p:attrName>ppt_x</p:attrName>
                                        </p:attrNameLst>
                                      </p:cBhvr>
                                      <p:tavLst>
                                        <p:tav tm="0">
                                          <p:val>
                                            <p:strVal val="#ppt_x-#ppt_w*1.125000"/>
                                          </p:val>
                                        </p:tav>
                                        <p:tav tm="100000">
                                          <p:val>
                                            <p:strVal val="#ppt_x"/>
                                          </p:val>
                                        </p:tav>
                                      </p:tavLst>
                                    </p:anim>
                                    <p:animEffect transition="in" filter="wipe(right)">
                                      <p:cBhvr>
                                        <p:cTn id="16" dur="500"/>
                                        <p:tgtEl>
                                          <p:spTgt spid="21"/>
                                        </p:tgtEl>
                                      </p:cBhvr>
                                    </p:animEffect>
                                  </p:childTnLst>
                                </p:cTn>
                              </p:par>
                            </p:childTnLst>
                          </p:cTn>
                        </p:par>
                        <p:par>
                          <p:cTn id="17" fill="hold">
                            <p:stCondLst>
                              <p:cond delay="2500"/>
                            </p:stCondLst>
                            <p:childTnLst>
                              <p:par>
                                <p:cTn id="18" presetID="22" presetClass="entr" presetSubtype="1" fill="hold" grpId="0"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up)">
                                      <p:cBhvr>
                                        <p:cTn id="20" dur="500"/>
                                        <p:tgtEl>
                                          <p:spTgt spid="20"/>
                                        </p:tgtEl>
                                      </p:cBhvr>
                                    </p:animEffect>
                                  </p:childTnLst>
                                </p:cTn>
                              </p:par>
                            </p:childTnLst>
                          </p:cTn>
                        </p:par>
                        <p:par>
                          <p:cTn id="21" fill="hold">
                            <p:stCondLst>
                              <p:cond delay="3000"/>
                            </p:stCondLst>
                            <p:childTnLst>
                              <p:par>
                                <p:cTn id="22" presetID="12" presetClass="entr" presetSubtype="8" fill="hold" grpId="0" nodeType="after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additive="base">
                                        <p:cTn id="24" dur="500"/>
                                        <p:tgtEl>
                                          <p:spTgt spid="18"/>
                                        </p:tgtEl>
                                        <p:attrNameLst>
                                          <p:attrName>ppt_x</p:attrName>
                                        </p:attrNameLst>
                                      </p:cBhvr>
                                      <p:tavLst>
                                        <p:tav tm="0">
                                          <p:val>
                                            <p:strVal val="#ppt_x-#ppt_w*1.125000"/>
                                          </p:val>
                                        </p:tav>
                                        <p:tav tm="100000">
                                          <p:val>
                                            <p:strVal val="#ppt_x"/>
                                          </p:val>
                                        </p:tav>
                                      </p:tavLst>
                                    </p:anim>
                                    <p:animEffect transition="in" filter="wipe(right)">
                                      <p:cBhvr>
                                        <p:cTn id="2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animBg="1"/>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23"/>
          <p:cNvGrpSpPr>
            <a:grpSpLocks/>
          </p:cNvGrpSpPr>
          <p:nvPr/>
        </p:nvGrpSpPr>
        <p:grpSpPr bwMode="auto">
          <a:xfrm>
            <a:off x="1341438" y="2197466"/>
            <a:ext cx="1738312" cy="1737982"/>
            <a:chOff x="3446463" y="2957513"/>
            <a:chExt cx="1271587" cy="1271587"/>
          </a:xfrm>
        </p:grpSpPr>
        <p:sp>
          <p:nvSpPr>
            <p:cNvPr id="22" name="任意多边形 51"/>
            <p:cNvSpPr>
              <a:spLocks noChangeArrowheads="1"/>
            </p:cNvSpPr>
            <p:nvPr/>
          </p:nvSpPr>
          <p:spPr bwMode="auto">
            <a:xfrm>
              <a:off x="3446463" y="2957513"/>
              <a:ext cx="1271587" cy="1271587"/>
            </a:xfrm>
            <a:custGeom>
              <a:avLst/>
              <a:gdLst>
                <a:gd name="T0" fmla="*/ 918080 w 1058191"/>
                <a:gd name="T1" fmla="*/ 0 h 1058190"/>
                <a:gd name="T2" fmla="*/ 1043823 w 1058191"/>
                <a:gd name="T3" fmla="*/ 52085 h 1058190"/>
                <a:gd name="T4" fmla="*/ 1784074 w 1058191"/>
                <a:gd name="T5" fmla="*/ 792339 h 1058190"/>
                <a:gd name="T6" fmla="*/ 1784074 w 1058191"/>
                <a:gd name="T7" fmla="*/ 1043824 h 1058190"/>
                <a:gd name="T8" fmla="*/ 1043823 w 1058191"/>
                <a:gd name="T9" fmla="*/ 1784078 h 1058190"/>
                <a:gd name="T10" fmla="*/ 792336 w 1058191"/>
                <a:gd name="T11" fmla="*/ 1784078 h 1058190"/>
                <a:gd name="T12" fmla="*/ 52085 w 1058191"/>
                <a:gd name="T13" fmla="*/ 1043824 h 1058190"/>
                <a:gd name="T14" fmla="*/ 52085 w 1058191"/>
                <a:gd name="T15" fmla="*/ 792339 h 1058190"/>
                <a:gd name="T16" fmla="*/ 792336 w 1058191"/>
                <a:gd name="T17" fmla="*/ 52085 h 1058190"/>
                <a:gd name="T18" fmla="*/ 918080 w 1058191"/>
                <a:gd name="T19" fmla="*/ 0 h 105819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58191"/>
                <a:gd name="T31" fmla="*/ 0 h 1058190"/>
                <a:gd name="T32" fmla="*/ 1058191 w 1058191"/>
                <a:gd name="T33" fmla="*/ 1058190 h 105819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58191" h="1058190">
                  <a:moveTo>
                    <a:pt x="529096" y="0"/>
                  </a:moveTo>
                  <a:cubicBezTo>
                    <a:pt x="555323" y="0"/>
                    <a:pt x="581551" y="10006"/>
                    <a:pt x="601562" y="30017"/>
                  </a:cubicBezTo>
                  <a:lnTo>
                    <a:pt x="1028174" y="456629"/>
                  </a:lnTo>
                  <a:cubicBezTo>
                    <a:pt x="1068197" y="496651"/>
                    <a:pt x="1068197" y="561540"/>
                    <a:pt x="1028174" y="601562"/>
                  </a:cubicBezTo>
                  <a:lnTo>
                    <a:pt x="601562" y="1028174"/>
                  </a:lnTo>
                  <a:cubicBezTo>
                    <a:pt x="561540" y="1068196"/>
                    <a:pt x="496651" y="1068196"/>
                    <a:pt x="456629" y="1028174"/>
                  </a:cubicBezTo>
                  <a:lnTo>
                    <a:pt x="30017" y="601562"/>
                  </a:lnTo>
                  <a:cubicBezTo>
                    <a:pt x="-10006" y="561540"/>
                    <a:pt x="-10006" y="496651"/>
                    <a:pt x="30017" y="456629"/>
                  </a:cubicBezTo>
                  <a:lnTo>
                    <a:pt x="456629" y="30017"/>
                  </a:lnTo>
                  <a:cubicBezTo>
                    <a:pt x="476640" y="10006"/>
                    <a:pt x="502868" y="0"/>
                    <a:pt x="529096" y="0"/>
                  </a:cubicBez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44444"/>
                </a:solidFill>
                <a:effectLst/>
                <a:uLnTx/>
                <a:uFillTx/>
                <a:latin typeface="Calibri" panose="020F0502020204030204"/>
                <a:ea typeface="+mn-ea"/>
                <a:cs typeface="+mn-cs"/>
              </a:endParaRPr>
            </a:p>
          </p:txBody>
        </p:sp>
        <p:sp>
          <p:nvSpPr>
            <p:cNvPr id="23" name="圆角矩形 12"/>
            <p:cNvSpPr>
              <a:spLocks noChangeArrowheads="1"/>
            </p:cNvSpPr>
            <p:nvPr/>
          </p:nvSpPr>
          <p:spPr bwMode="auto">
            <a:xfrm rot="2700000">
              <a:off x="3630613" y="3140075"/>
              <a:ext cx="904875" cy="904875"/>
            </a:xfrm>
            <a:prstGeom prst="roundRect">
              <a:avLst>
                <a:gd name="adj" fmla="val 12681"/>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nSpc>
                  <a:spcPct val="90000"/>
                </a:lnSpc>
                <a:spcBef>
                  <a:spcPts val="1000"/>
                </a:spcBef>
                <a:buFont typeface="Arial" panose="020B0604020202020204" pitchFamily="34" charset="0"/>
                <a:buChar char="•"/>
                <a:defRPr sz="2800">
                  <a:solidFill>
                    <a:srgbClr val="595C54"/>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595C54"/>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rgbClr val="595C54"/>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595C54"/>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rgbClr val="595C54"/>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rgbClr val="595C54"/>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rgbClr val="595C54"/>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rgbClr val="595C54"/>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rgbClr val="595C54"/>
                  </a:solidFill>
                  <a:latin typeface="Calibri" panose="020F050202020403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endParaRPr>
            </a:p>
          </p:txBody>
        </p:sp>
        <p:sp>
          <p:nvSpPr>
            <p:cNvPr id="34" name="椭圆 16"/>
            <p:cNvSpPr>
              <a:spLocks noChangeArrowheads="1"/>
            </p:cNvSpPr>
            <p:nvPr/>
          </p:nvSpPr>
          <p:spPr bwMode="auto">
            <a:xfrm>
              <a:off x="4022725" y="3108325"/>
              <a:ext cx="119063" cy="119063"/>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800">
                  <a:solidFill>
                    <a:srgbClr val="595C54"/>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595C54"/>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rgbClr val="595C54"/>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595C54"/>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rgbClr val="595C54"/>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rgbClr val="595C54"/>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rgbClr val="595C54"/>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rgbClr val="595C54"/>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rgbClr val="595C54"/>
                  </a:solidFill>
                  <a:latin typeface="Calibri" panose="020F050202020403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endParaRPr>
            </a:p>
          </p:txBody>
        </p:sp>
        <p:sp>
          <p:nvSpPr>
            <p:cNvPr id="35" name="椭圆 17"/>
            <p:cNvSpPr>
              <a:spLocks noChangeArrowheads="1"/>
            </p:cNvSpPr>
            <p:nvPr/>
          </p:nvSpPr>
          <p:spPr bwMode="auto">
            <a:xfrm>
              <a:off x="3998913" y="3082925"/>
              <a:ext cx="168275" cy="16986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nSpc>
                  <a:spcPct val="90000"/>
                </a:lnSpc>
                <a:spcBef>
                  <a:spcPts val="1000"/>
                </a:spcBef>
                <a:buFont typeface="Arial" panose="020B0604020202020204" pitchFamily="34" charset="0"/>
                <a:buChar char="•"/>
                <a:defRPr sz="2800">
                  <a:solidFill>
                    <a:srgbClr val="595C54"/>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595C54"/>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rgbClr val="595C54"/>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595C54"/>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rgbClr val="595C54"/>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rgbClr val="595C54"/>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rgbClr val="595C54"/>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rgbClr val="595C54"/>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rgbClr val="595C54"/>
                  </a:solidFill>
                  <a:latin typeface="Calibri" panose="020F050202020403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endParaRPr>
            </a:p>
          </p:txBody>
        </p:sp>
      </p:grpSp>
      <p:grpSp>
        <p:nvGrpSpPr>
          <p:cNvPr id="36" name="Group 24"/>
          <p:cNvGrpSpPr>
            <a:grpSpLocks/>
          </p:cNvGrpSpPr>
          <p:nvPr/>
        </p:nvGrpSpPr>
        <p:grpSpPr bwMode="auto">
          <a:xfrm>
            <a:off x="3937000" y="2197466"/>
            <a:ext cx="1736725" cy="1737982"/>
            <a:chOff x="3446463" y="2957513"/>
            <a:chExt cx="1271587" cy="1271587"/>
          </a:xfrm>
        </p:grpSpPr>
        <p:sp>
          <p:nvSpPr>
            <p:cNvPr id="37" name="任意多边形 51"/>
            <p:cNvSpPr>
              <a:spLocks noChangeArrowheads="1"/>
            </p:cNvSpPr>
            <p:nvPr/>
          </p:nvSpPr>
          <p:spPr bwMode="auto">
            <a:xfrm>
              <a:off x="3446463" y="2957513"/>
              <a:ext cx="1271587" cy="1271587"/>
            </a:xfrm>
            <a:custGeom>
              <a:avLst/>
              <a:gdLst>
                <a:gd name="T0" fmla="*/ 918080 w 1058191"/>
                <a:gd name="T1" fmla="*/ 0 h 1058190"/>
                <a:gd name="T2" fmla="*/ 1043823 w 1058191"/>
                <a:gd name="T3" fmla="*/ 52085 h 1058190"/>
                <a:gd name="T4" fmla="*/ 1784074 w 1058191"/>
                <a:gd name="T5" fmla="*/ 792339 h 1058190"/>
                <a:gd name="T6" fmla="*/ 1784074 w 1058191"/>
                <a:gd name="T7" fmla="*/ 1043824 h 1058190"/>
                <a:gd name="T8" fmla="*/ 1043823 w 1058191"/>
                <a:gd name="T9" fmla="*/ 1784078 h 1058190"/>
                <a:gd name="T10" fmla="*/ 792336 w 1058191"/>
                <a:gd name="T11" fmla="*/ 1784078 h 1058190"/>
                <a:gd name="T12" fmla="*/ 52085 w 1058191"/>
                <a:gd name="T13" fmla="*/ 1043824 h 1058190"/>
                <a:gd name="T14" fmla="*/ 52085 w 1058191"/>
                <a:gd name="T15" fmla="*/ 792339 h 1058190"/>
                <a:gd name="T16" fmla="*/ 792336 w 1058191"/>
                <a:gd name="T17" fmla="*/ 52085 h 1058190"/>
                <a:gd name="T18" fmla="*/ 918080 w 1058191"/>
                <a:gd name="T19" fmla="*/ 0 h 105819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58191"/>
                <a:gd name="T31" fmla="*/ 0 h 1058190"/>
                <a:gd name="T32" fmla="*/ 1058191 w 1058191"/>
                <a:gd name="T33" fmla="*/ 1058190 h 105819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58191" h="1058190">
                  <a:moveTo>
                    <a:pt x="529096" y="0"/>
                  </a:moveTo>
                  <a:cubicBezTo>
                    <a:pt x="555323" y="0"/>
                    <a:pt x="581551" y="10006"/>
                    <a:pt x="601562" y="30017"/>
                  </a:cubicBezTo>
                  <a:lnTo>
                    <a:pt x="1028174" y="456629"/>
                  </a:lnTo>
                  <a:cubicBezTo>
                    <a:pt x="1068197" y="496651"/>
                    <a:pt x="1068197" y="561540"/>
                    <a:pt x="1028174" y="601562"/>
                  </a:cubicBezTo>
                  <a:lnTo>
                    <a:pt x="601562" y="1028174"/>
                  </a:lnTo>
                  <a:cubicBezTo>
                    <a:pt x="561540" y="1068196"/>
                    <a:pt x="496651" y="1068196"/>
                    <a:pt x="456629" y="1028174"/>
                  </a:cubicBezTo>
                  <a:lnTo>
                    <a:pt x="30017" y="601562"/>
                  </a:lnTo>
                  <a:cubicBezTo>
                    <a:pt x="-10006" y="561540"/>
                    <a:pt x="-10006" y="496651"/>
                    <a:pt x="30017" y="456629"/>
                  </a:cubicBezTo>
                  <a:lnTo>
                    <a:pt x="456629" y="30017"/>
                  </a:lnTo>
                  <a:cubicBezTo>
                    <a:pt x="476640" y="10006"/>
                    <a:pt x="502868" y="0"/>
                    <a:pt x="529096" y="0"/>
                  </a:cubicBezTo>
                  <a:close/>
                </a:path>
              </a:pathLst>
            </a:cu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44444"/>
                </a:solidFill>
                <a:effectLst/>
                <a:uLnTx/>
                <a:uFillTx/>
                <a:latin typeface="Calibri" panose="020F0502020204030204"/>
                <a:ea typeface="+mn-ea"/>
                <a:cs typeface="+mn-cs"/>
              </a:endParaRPr>
            </a:p>
          </p:txBody>
        </p:sp>
        <p:sp>
          <p:nvSpPr>
            <p:cNvPr id="38" name="圆角矩形 12"/>
            <p:cNvSpPr>
              <a:spLocks noChangeArrowheads="1"/>
            </p:cNvSpPr>
            <p:nvPr/>
          </p:nvSpPr>
          <p:spPr bwMode="auto">
            <a:xfrm rot="2700000">
              <a:off x="3630613" y="3140075"/>
              <a:ext cx="904875" cy="904875"/>
            </a:xfrm>
            <a:prstGeom prst="roundRect">
              <a:avLst>
                <a:gd name="adj" fmla="val 12681"/>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nSpc>
                  <a:spcPct val="90000"/>
                </a:lnSpc>
                <a:spcBef>
                  <a:spcPts val="1000"/>
                </a:spcBef>
                <a:buFont typeface="Arial" panose="020B0604020202020204" pitchFamily="34" charset="0"/>
                <a:buChar char="•"/>
                <a:defRPr sz="2800">
                  <a:solidFill>
                    <a:srgbClr val="595C54"/>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595C54"/>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rgbClr val="595C54"/>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595C54"/>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rgbClr val="595C54"/>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rgbClr val="595C54"/>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rgbClr val="595C54"/>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rgbClr val="595C54"/>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rgbClr val="595C54"/>
                  </a:solidFill>
                  <a:latin typeface="Calibri" panose="020F050202020403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endParaRPr>
            </a:p>
          </p:txBody>
        </p:sp>
        <p:sp>
          <p:nvSpPr>
            <p:cNvPr id="39" name="椭圆 38"/>
            <p:cNvSpPr>
              <a:spLocks noChangeArrowheads="1"/>
            </p:cNvSpPr>
            <p:nvPr/>
          </p:nvSpPr>
          <p:spPr bwMode="auto">
            <a:xfrm>
              <a:off x="4022725" y="3108325"/>
              <a:ext cx="119063" cy="119063"/>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800">
                  <a:solidFill>
                    <a:srgbClr val="595C54"/>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595C54"/>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rgbClr val="595C54"/>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595C54"/>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rgbClr val="595C54"/>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rgbClr val="595C54"/>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rgbClr val="595C54"/>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rgbClr val="595C54"/>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rgbClr val="595C54"/>
                  </a:solidFill>
                  <a:latin typeface="Calibri" panose="020F050202020403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endParaRPr>
            </a:p>
          </p:txBody>
        </p:sp>
        <p:sp>
          <p:nvSpPr>
            <p:cNvPr id="40" name="椭圆 39"/>
            <p:cNvSpPr>
              <a:spLocks noChangeArrowheads="1"/>
            </p:cNvSpPr>
            <p:nvPr/>
          </p:nvSpPr>
          <p:spPr bwMode="auto">
            <a:xfrm>
              <a:off x="3998913" y="3082925"/>
              <a:ext cx="168275" cy="16986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nSpc>
                  <a:spcPct val="90000"/>
                </a:lnSpc>
                <a:spcBef>
                  <a:spcPts val="1000"/>
                </a:spcBef>
                <a:buFont typeface="Arial" panose="020B0604020202020204" pitchFamily="34" charset="0"/>
                <a:buChar char="•"/>
                <a:defRPr sz="2800">
                  <a:solidFill>
                    <a:srgbClr val="595C54"/>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595C54"/>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rgbClr val="595C54"/>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595C54"/>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rgbClr val="595C54"/>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rgbClr val="595C54"/>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rgbClr val="595C54"/>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rgbClr val="595C54"/>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rgbClr val="595C54"/>
                  </a:solidFill>
                  <a:latin typeface="Calibri" panose="020F050202020403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endParaRPr>
            </a:p>
          </p:txBody>
        </p:sp>
      </p:grpSp>
      <p:grpSp>
        <p:nvGrpSpPr>
          <p:cNvPr id="41" name="Group 30"/>
          <p:cNvGrpSpPr>
            <a:grpSpLocks/>
          </p:cNvGrpSpPr>
          <p:nvPr/>
        </p:nvGrpSpPr>
        <p:grpSpPr bwMode="auto">
          <a:xfrm>
            <a:off x="6526213" y="2197138"/>
            <a:ext cx="1738312" cy="1738312"/>
            <a:chOff x="3446463" y="2957272"/>
            <a:chExt cx="1271587" cy="1271828"/>
          </a:xfrm>
        </p:grpSpPr>
        <p:sp>
          <p:nvSpPr>
            <p:cNvPr id="42" name="任意多边形 51"/>
            <p:cNvSpPr>
              <a:spLocks noChangeArrowheads="1"/>
            </p:cNvSpPr>
            <p:nvPr/>
          </p:nvSpPr>
          <p:spPr bwMode="auto">
            <a:xfrm>
              <a:off x="3446463" y="2957272"/>
              <a:ext cx="1271587" cy="1271828"/>
            </a:xfrm>
            <a:custGeom>
              <a:avLst/>
              <a:gdLst>
                <a:gd name="T0" fmla="*/ 764009 w 1058191"/>
                <a:gd name="T1" fmla="*/ 0 h 1058190"/>
                <a:gd name="T2" fmla="*/ 868650 w 1058191"/>
                <a:gd name="T3" fmla="*/ 43344 h 1058190"/>
                <a:gd name="T4" fmla="*/ 1484673 w 1058191"/>
                <a:gd name="T5" fmla="*/ 659369 h 1058190"/>
                <a:gd name="T6" fmla="*/ 1484673 w 1058191"/>
                <a:gd name="T7" fmla="*/ 868650 h 1058190"/>
                <a:gd name="T8" fmla="*/ 868650 w 1058191"/>
                <a:gd name="T9" fmla="*/ 1484675 h 1058190"/>
                <a:gd name="T10" fmla="*/ 659367 w 1058191"/>
                <a:gd name="T11" fmla="*/ 1484675 h 1058190"/>
                <a:gd name="T12" fmla="*/ 43344 w 1058191"/>
                <a:gd name="T13" fmla="*/ 868650 h 1058190"/>
                <a:gd name="T14" fmla="*/ 43344 w 1058191"/>
                <a:gd name="T15" fmla="*/ 659369 h 1058190"/>
                <a:gd name="T16" fmla="*/ 659367 w 1058191"/>
                <a:gd name="T17" fmla="*/ 43344 h 1058190"/>
                <a:gd name="T18" fmla="*/ 764009 w 1058191"/>
                <a:gd name="T19" fmla="*/ 0 h 105819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58191"/>
                <a:gd name="T31" fmla="*/ 0 h 1058190"/>
                <a:gd name="T32" fmla="*/ 1058191 w 1058191"/>
                <a:gd name="T33" fmla="*/ 1058190 h 105819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58191" h="1058190">
                  <a:moveTo>
                    <a:pt x="529096" y="0"/>
                  </a:moveTo>
                  <a:cubicBezTo>
                    <a:pt x="555323" y="0"/>
                    <a:pt x="581551" y="10006"/>
                    <a:pt x="601562" y="30017"/>
                  </a:cubicBezTo>
                  <a:lnTo>
                    <a:pt x="1028174" y="456629"/>
                  </a:lnTo>
                  <a:cubicBezTo>
                    <a:pt x="1068197" y="496651"/>
                    <a:pt x="1068197" y="561540"/>
                    <a:pt x="1028174" y="601562"/>
                  </a:cubicBezTo>
                  <a:lnTo>
                    <a:pt x="601562" y="1028174"/>
                  </a:lnTo>
                  <a:cubicBezTo>
                    <a:pt x="561540" y="1068196"/>
                    <a:pt x="496651" y="1068196"/>
                    <a:pt x="456629" y="1028174"/>
                  </a:cubicBezTo>
                  <a:lnTo>
                    <a:pt x="30017" y="601562"/>
                  </a:lnTo>
                  <a:cubicBezTo>
                    <a:pt x="-10006" y="561540"/>
                    <a:pt x="-10006" y="496651"/>
                    <a:pt x="30017" y="456629"/>
                  </a:cubicBezTo>
                  <a:lnTo>
                    <a:pt x="456629" y="30017"/>
                  </a:lnTo>
                  <a:cubicBezTo>
                    <a:pt x="476640" y="10006"/>
                    <a:pt x="502868" y="0"/>
                    <a:pt x="529096" y="0"/>
                  </a:cubicBezTo>
                  <a:close/>
                </a:path>
              </a:pathLst>
            </a:cu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Microsoft YaHei" panose="020B0503020204020204" pitchFamily="34" charset="-122"/>
                <a:ea typeface="Microsoft YaHei" panose="020B0503020204020204" pitchFamily="34" charset="-122"/>
                <a:cs typeface="+mn-cs"/>
              </a:endParaRPr>
            </a:p>
          </p:txBody>
        </p:sp>
        <p:sp>
          <p:nvSpPr>
            <p:cNvPr id="43" name="圆角矩形 12"/>
            <p:cNvSpPr>
              <a:spLocks noChangeArrowheads="1"/>
            </p:cNvSpPr>
            <p:nvPr/>
          </p:nvSpPr>
          <p:spPr bwMode="auto">
            <a:xfrm rot="2700000">
              <a:off x="3630613" y="3140075"/>
              <a:ext cx="904875" cy="904875"/>
            </a:xfrm>
            <a:prstGeom prst="roundRect">
              <a:avLst>
                <a:gd name="adj" fmla="val 12681"/>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nSpc>
                  <a:spcPct val="90000"/>
                </a:lnSpc>
                <a:spcBef>
                  <a:spcPts val="1000"/>
                </a:spcBef>
                <a:buFont typeface="Arial" panose="020B0604020202020204" pitchFamily="34" charset="0"/>
                <a:buChar char="•"/>
                <a:defRPr sz="2800">
                  <a:solidFill>
                    <a:srgbClr val="595C54"/>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595C54"/>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rgbClr val="595C54"/>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595C54"/>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rgbClr val="595C54"/>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rgbClr val="595C54"/>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rgbClr val="595C54"/>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rgbClr val="595C54"/>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rgbClr val="595C54"/>
                  </a:solidFill>
                  <a:latin typeface="Calibri" panose="020F050202020403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endParaRPr>
            </a:p>
          </p:txBody>
        </p:sp>
        <p:sp>
          <p:nvSpPr>
            <p:cNvPr id="44" name="椭圆 16"/>
            <p:cNvSpPr>
              <a:spLocks noChangeArrowheads="1"/>
            </p:cNvSpPr>
            <p:nvPr/>
          </p:nvSpPr>
          <p:spPr bwMode="auto">
            <a:xfrm>
              <a:off x="4022725" y="3108325"/>
              <a:ext cx="119063" cy="119063"/>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800">
                  <a:solidFill>
                    <a:srgbClr val="595C54"/>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595C54"/>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rgbClr val="595C54"/>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595C54"/>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rgbClr val="595C54"/>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rgbClr val="595C54"/>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rgbClr val="595C54"/>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rgbClr val="595C54"/>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rgbClr val="595C54"/>
                  </a:solidFill>
                  <a:latin typeface="Calibri" panose="020F050202020403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endParaRPr>
            </a:p>
          </p:txBody>
        </p:sp>
        <p:sp>
          <p:nvSpPr>
            <p:cNvPr id="45" name="椭圆 17"/>
            <p:cNvSpPr>
              <a:spLocks noChangeArrowheads="1"/>
            </p:cNvSpPr>
            <p:nvPr/>
          </p:nvSpPr>
          <p:spPr bwMode="auto">
            <a:xfrm>
              <a:off x="3998913" y="3082925"/>
              <a:ext cx="168275" cy="16986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nSpc>
                  <a:spcPct val="90000"/>
                </a:lnSpc>
                <a:spcBef>
                  <a:spcPts val="1000"/>
                </a:spcBef>
                <a:buFont typeface="Arial" panose="020B0604020202020204" pitchFamily="34" charset="0"/>
                <a:buChar char="•"/>
                <a:defRPr sz="2800">
                  <a:solidFill>
                    <a:srgbClr val="595C54"/>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595C54"/>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rgbClr val="595C54"/>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595C54"/>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rgbClr val="595C54"/>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rgbClr val="595C54"/>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rgbClr val="595C54"/>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rgbClr val="595C54"/>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rgbClr val="595C54"/>
                  </a:solidFill>
                  <a:latin typeface="Calibri" panose="020F050202020403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endParaRPr>
            </a:p>
          </p:txBody>
        </p:sp>
      </p:grpSp>
      <p:grpSp>
        <p:nvGrpSpPr>
          <p:cNvPr id="46" name="Group 36"/>
          <p:cNvGrpSpPr>
            <a:grpSpLocks/>
          </p:cNvGrpSpPr>
          <p:nvPr/>
        </p:nvGrpSpPr>
        <p:grpSpPr bwMode="auto">
          <a:xfrm>
            <a:off x="9112250" y="2197138"/>
            <a:ext cx="1738313" cy="1738312"/>
            <a:chOff x="3446463" y="2957272"/>
            <a:chExt cx="1271587" cy="1271828"/>
          </a:xfrm>
        </p:grpSpPr>
        <p:sp>
          <p:nvSpPr>
            <p:cNvPr id="47" name="任意多边形 51"/>
            <p:cNvSpPr>
              <a:spLocks noChangeArrowheads="1"/>
            </p:cNvSpPr>
            <p:nvPr/>
          </p:nvSpPr>
          <p:spPr bwMode="auto">
            <a:xfrm>
              <a:off x="3446463" y="2957272"/>
              <a:ext cx="1271587" cy="1271828"/>
            </a:xfrm>
            <a:custGeom>
              <a:avLst/>
              <a:gdLst>
                <a:gd name="T0" fmla="*/ 764009 w 1058191"/>
                <a:gd name="T1" fmla="*/ 0 h 1058190"/>
                <a:gd name="T2" fmla="*/ 868650 w 1058191"/>
                <a:gd name="T3" fmla="*/ 43344 h 1058190"/>
                <a:gd name="T4" fmla="*/ 1484673 w 1058191"/>
                <a:gd name="T5" fmla="*/ 659369 h 1058190"/>
                <a:gd name="T6" fmla="*/ 1484673 w 1058191"/>
                <a:gd name="T7" fmla="*/ 868650 h 1058190"/>
                <a:gd name="T8" fmla="*/ 868650 w 1058191"/>
                <a:gd name="T9" fmla="*/ 1484675 h 1058190"/>
                <a:gd name="T10" fmla="*/ 659367 w 1058191"/>
                <a:gd name="T11" fmla="*/ 1484675 h 1058190"/>
                <a:gd name="T12" fmla="*/ 43344 w 1058191"/>
                <a:gd name="T13" fmla="*/ 868650 h 1058190"/>
                <a:gd name="T14" fmla="*/ 43344 w 1058191"/>
                <a:gd name="T15" fmla="*/ 659369 h 1058190"/>
                <a:gd name="T16" fmla="*/ 659367 w 1058191"/>
                <a:gd name="T17" fmla="*/ 43344 h 1058190"/>
                <a:gd name="T18" fmla="*/ 764009 w 1058191"/>
                <a:gd name="T19" fmla="*/ 0 h 105819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58191"/>
                <a:gd name="T31" fmla="*/ 0 h 1058190"/>
                <a:gd name="T32" fmla="*/ 1058191 w 1058191"/>
                <a:gd name="T33" fmla="*/ 1058190 h 105819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58191" h="1058190">
                  <a:moveTo>
                    <a:pt x="529096" y="0"/>
                  </a:moveTo>
                  <a:cubicBezTo>
                    <a:pt x="555323" y="0"/>
                    <a:pt x="581551" y="10006"/>
                    <a:pt x="601562" y="30017"/>
                  </a:cubicBezTo>
                  <a:lnTo>
                    <a:pt x="1028174" y="456629"/>
                  </a:lnTo>
                  <a:cubicBezTo>
                    <a:pt x="1068197" y="496651"/>
                    <a:pt x="1068197" y="561540"/>
                    <a:pt x="1028174" y="601562"/>
                  </a:cubicBezTo>
                  <a:lnTo>
                    <a:pt x="601562" y="1028174"/>
                  </a:lnTo>
                  <a:cubicBezTo>
                    <a:pt x="561540" y="1068196"/>
                    <a:pt x="496651" y="1068196"/>
                    <a:pt x="456629" y="1028174"/>
                  </a:cubicBezTo>
                  <a:lnTo>
                    <a:pt x="30017" y="601562"/>
                  </a:lnTo>
                  <a:cubicBezTo>
                    <a:pt x="-10006" y="561540"/>
                    <a:pt x="-10006" y="496651"/>
                    <a:pt x="30017" y="456629"/>
                  </a:cubicBezTo>
                  <a:lnTo>
                    <a:pt x="456629" y="30017"/>
                  </a:lnTo>
                  <a:cubicBezTo>
                    <a:pt x="476640" y="10006"/>
                    <a:pt x="502868" y="0"/>
                    <a:pt x="529096" y="0"/>
                  </a:cubicBezTo>
                  <a:close/>
                </a:path>
              </a:pathLst>
            </a:cu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Microsoft YaHei" panose="020B0503020204020204" pitchFamily="34" charset="-122"/>
                <a:ea typeface="Microsoft YaHei" panose="020B0503020204020204" pitchFamily="34" charset="-122"/>
                <a:cs typeface="+mn-cs"/>
              </a:endParaRPr>
            </a:p>
          </p:txBody>
        </p:sp>
        <p:sp>
          <p:nvSpPr>
            <p:cNvPr id="48" name="圆角矩形 12"/>
            <p:cNvSpPr>
              <a:spLocks noChangeArrowheads="1"/>
            </p:cNvSpPr>
            <p:nvPr/>
          </p:nvSpPr>
          <p:spPr bwMode="auto">
            <a:xfrm rot="2700000">
              <a:off x="3630613" y="3140075"/>
              <a:ext cx="904875" cy="904875"/>
            </a:xfrm>
            <a:prstGeom prst="roundRect">
              <a:avLst>
                <a:gd name="adj" fmla="val 12681"/>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nSpc>
                  <a:spcPct val="90000"/>
                </a:lnSpc>
                <a:spcBef>
                  <a:spcPts val="1000"/>
                </a:spcBef>
                <a:buFont typeface="Arial" panose="020B0604020202020204" pitchFamily="34" charset="0"/>
                <a:buChar char="•"/>
                <a:defRPr sz="2800">
                  <a:solidFill>
                    <a:srgbClr val="595C54"/>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595C54"/>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rgbClr val="595C54"/>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595C54"/>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rgbClr val="595C54"/>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rgbClr val="595C54"/>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rgbClr val="595C54"/>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rgbClr val="595C54"/>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rgbClr val="595C54"/>
                  </a:solidFill>
                  <a:latin typeface="Calibri" panose="020F050202020403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endParaRPr>
            </a:p>
          </p:txBody>
        </p:sp>
        <p:sp>
          <p:nvSpPr>
            <p:cNvPr id="49" name="椭圆 16"/>
            <p:cNvSpPr>
              <a:spLocks noChangeArrowheads="1"/>
            </p:cNvSpPr>
            <p:nvPr/>
          </p:nvSpPr>
          <p:spPr bwMode="auto">
            <a:xfrm>
              <a:off x="4022725" y="3108325"/>
              <a:ext cx="119063" cy="119063"/>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lnSpc>
                  <a:spcPct val="90000"/>
                </a:lnSpc>
                <a:spcBef>
                  <a:spcPts val="1000"/>
                </a:spcBef>
                <a:buFont typeface="Arial" panose="020B0604020202020204" pitchFamily="34" charset="0"/>
                <a:buChar char="•"/>
                <a:defRPr sz="2800">
                  <a:solidFill>
                    <a:srgbClr val="595C54"/>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595C54"/>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rgbClr val="595C54"/>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595C54"/>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rgbClr val="595C54"/>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rgbClr val="595C54"/>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rgbClr val="595C54"/>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rgbClr val="595C54"/>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rgbClr val="595C54"/>
                  </a:solidFill>
                  <a:latin typeface="Calibri" panose="020F050202020403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endParaRPr>
            </a:p>
          </p:txBody>
        </p:sp>
        <p:sp>
          <p:nvSpPr>
            <p:cNvPr id="50" name="椭圆 17"/>
            <p:cNvSpPr>
              <a:spLocks noChangeArrowheads="1"/>
            </p:cNvSpPr>
            <p:nvPr/>
          </p:nvSpPr>
          <p:spPr bwMode="auto">
            <a:xfrm>
              <a:off x="3998913" y="3082925"/>
              <a:ext cx="168275" cy="169863"/>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nSpc>
                  <a:spcPct val="90000"/>
                </a:lnSpc>
                <a:spcBef>
                  <a:spcPts val="1000"/>
                </a:spcBef>
                <a:buFont typeface="Arial" panose="020B0604020202020204" pitchFamily="34" charset="0"/>
                <a:buChar char="•"/>
                <a:defRPr sz="2800">
                  <a:solidFill>
                    <a:srgbClr val="595C54"/>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rgbClr val="595C54"/>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rgbClr val="595C54"/>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rgbClr val="595C54"/>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rgbClr val="595C54"/>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rgbClr val="595C54"/>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rgbClr val="595C54"/>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rgbClr val="595C54"/>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rgbClr val="595C54"/>
                  </a:solidFill>
                  <a:latin typeface="Calibri" panose="020F050202020403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endParaRPr>
            </a:p>
          </p:txBody>
        </p:sp>
      </p:grpSp>
      <p:sp>
        <p:nvSpPr>
          <p:cNvPr id="51" name="TextBox 7"/>
          <p:cNvSpPr txBox="1">
            <a:spLocks noChangeArrowheads="1"/>
          </p:cNvSpPr>
          <p:nvPr/>
        </p:nvSpPr>
        <p:spPr bwMode="auto">
          <a:xfrm flipH="1">
            <a:off x="1215657" y="4311576"/>
            <a:ext cx="1989874" cy="799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lvl="0" algn="ctr">
              <a:lnSpc>
                <a:spcPct val="150000"/>
              </a:lnSpc>
              <a:defRPr/>
            </a:pPr>
            <a:r>
              <a:rPr lang="zh-CN" altLang="en-US" sz="1200" dirty="0">
                <a:solidFill>
                  <a:srgbClr val="444444"/>
                </a:solidFill>
                <a:latin typeface="微软雅黑 Light" panose="020B0502040204020203" pitchFamily="34" charset="-122"/>
                <a:ea typeface="微软雅黑 Light" panose="020B0502040204020203" pitchFamily="34" charset="-122"/>
                <a:cs typeface="Lato regular" panose="020F0502020204030203" pitchFamily="34" charset="0"/>
              </a:rPr>
              <a:t>解决外部不可抗因素导致的收发作业的不便（如今年的疫情），提供线上作业流程。</a:t>
            </a:r>
            <a:endParaRPr kumimoji="0" lang="en-US" altLang="en-US" sz="1200" b="0" i="0" u="none" strike="noStrike" kern="1200" cap="none" spc="0" normalizeH="0" baseline="0" noProof="0" dirty="0">
              <a:ln>
                <a:noFill/>
              </a:ln>
              <a:solidFill>
                <a:srgbClr val="444444"/>
              </a:solidFill>
              <a:effectLst/>
              <a:uLnTx/>
              <a:uFillTx/>
              <a:latin typeface="微软雅黑 Light" panose="020B0502040204020203" pitchFamily="34" charset="-122"/>
              <a:ea typeface="微软雅黑 Light" panose="020B0502040204020203" pitchFamily="34" charset="-122"/>
              <a:cs typeface="Lato regular" panose="020F0502020204030203" pitchFamily="34" charset="0"/>
            </a:endParaRPr>
          </a:p>
        </p:txBody>
      </p:sp>
      <p:sp>
        <p:nvSpPr>
          <p:cNvPr id="52" name="TextBox 7"/>
          <p:cNvSpPr txBox="1">
            <a:spLocks noChangeArrowheads="1"/>
          </p:cNvSpPr>
          <p:nvPr/>
        </p:nvSpPr>
        <p:spPr bwMode="auto">
          <a:xfrm flipH="1">
            <a:off x="3810425" y="4311576"/>
            <a:ext cx="1989874" cy="522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lvl="0" algn="ctr">
              <a:lnSpc>
                <a:spcPct val="150000"/>
              </a:lnSpc>
              <a:defRPr/>
            </a:pPr>
            <a:r>
              <a:rPr lang="zh-CN" altLang="en-US" sz="1200" dirty="0">
                <a:solidFill>
                  <a:srgbClr val="444444"/>
                </a:solidFill>
                <a:latin typeface="微软雅黑 Light" panose="020B0502040204020203" pitchFamily="34" charset="-122"/>
                <a:ea typeface="微软雅黑 Light" panose="020B0502040204020203" pitchFamily="34" charset="-122"/>
                <a:cs typeface="Lato regular" panose="020F0502020204030203" pitchFamily="34" charset="0"/>
              </a:rPr>
              <a:t>为学生提供一个便捷易操作的接收作业，提交作业的平台</a:t>
            </a:r>
            <a:endParaRPr kumimoji="0" lang="en-US" altLang="en-US" sz="1200" b="0" i="0" u="none" strike="noStrike" kern="1200" cap="none" spc="0" normalizeH="0" baseline="0" noProof="0" dirty="0">
              <a:ln>
                <a:noFill/>
              </a:ln>
              <a:solidFill>
                <a:srgbClr val="444444"/>
              </a:solidFill>
              <a:effectLst/>
              <a:uLnTx/>
              <a:uFillTx/>
              <a:latin typeface="微软雅黑 Light" panose="020B0502040204020203" pitchFamily="34" charset="-122"/>
              <a:ea typeface="微软雅黑 Light" panose="020B0502040204020203" pitchFamily="34" charset="-122"/>
              <a:cs typeface="Lato regular" panose="020F0502020204030203" pitchFamily="34" charset="0"/>
            </a:endParaRPr>
          </a:p>
        </p:txBody>
      </p:sp>
      <p:sp>
        <p:nvSpPr>
          <p:cNvPr id="53" name="TextBox 7"/>
          <p:cNvSpPr txBox="1">
            <a:spLocks noChangeArrowheads="1"/>
          </p:cNvSpPr>
          <p:nvPr/>
        </p:nvSpPr>
        <p:spPr bwMode="auto">
          <a:xfrm flipH="1">
            <a:off x="6405193" y="4311576"/>
            <a:ext cx="1989874" cy="522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lvl="0" algn="ctr">
              <a:lnSpc>
                <a:spcPct val="150000"/>
              </a:lnSpc>
              <a:defRPr/>
            </a:pPr>
            <a:r>
              <a:rPr lang="zh-CN" altLang="en-US" sz="1200" dirty="0">
                <a:solidFill>
                  <a:srgbClr val="444444"/>
                </a:solidFill>
                <a:latin typeface="微软雅黑 Light" panose="020B0502040204020203" pitchFamily="34" charset="-122"/>
                <a:ea typeface="微软雅黑 Light" panose="020B0502040204020203" pitchFamily="34" charset="-122"/>
                <a:cs typeface="Lato regular" panose="020F0502020204030203" pitchFamily="34" charset="0"/>
              </a:rPr>
              <a:t>为教师提供一个易于管理，便于发布、批改作业的平台</a:t>
            </a:r>
            <a:endParaRPr kumimoji="0" lang="en-US" altLang="en-US" sz="1200" b="0" i="0" u="none" strike="noStrike" kern="1200" cap="none" spc="0" normalizeH="0" baseline="0" noProof="0" dirty="0">
              <a:ln>
                <a:noFill/>
              </a:ln>
              <a:solidFill>
                <a:srgbClr val="444444"/>
              </a:solidFill>
              <a:effectLst/>
              <a:uLnTx/>
              <a:uFillTx/>
              <a:latin typeface="微软雅黑 Light" panose="020B0502040204020203" pitchFamily="34" charset="-122"/>
              <a:ea typeface="微软雅黑 Light" panose="020B0502040204020203" pitchFamily="34" charset="-122"/>
              <a:cs typeface="Lato regular" panose="020F0502020204030203" pitchFamily="34" charset="0"/>
            </a:endParaRPr>
          </a:p>
        </p:txBody>
      </p:sp>
      <p:sp>
        <p:nvSpPr>
          <p:cNvPr id="54" name="TextBox 7"/>
          <p:cNvSpPr txBox="1">
            <a:spLocks noChangeArrowheads="1"/>
          </p:cNvSpPr>
          <p:nvPr/>
        </p:nvSpPr>
        <p:spPr bwMode="auto">
          <a:xfrm flipH="1">
            <a:off x="8999961" y="4311576"/>
            <a:ext cx="1989874" cy="799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lvl="0" algn="ctr">
              <a:lnSpc>
                <a:spcPct val="150000"/>
              </a:lnSpc>
              <a:defRPr/>
            </a:pPr>
            <a:r>
              <a:rPr lang="zh-CN" altLang="en-US" sz="1200" dirty="0">
                <a:solidFill>
                  <a:srgbClr val="444444"/>
                </a:solidFill>
                <a:latin typeface="微软雅黑 Light" panose="020B0502040204020203" pitchFamily="34" charset="-122"/>
                <a:ea typeface="微软雅黑 Light" panose="020B0502040204020203" pitchFamily="34" charset="-122"/>
                <a:cs typeface="Lato regular" panose="020F0502020204030203" pitchFamily="34" charset="0"/>
              </a:rPr>
              <a:t>通过对线上作业流程的简化以及便利的功能，提高教师的办公效率，学生的学习效率</a:t>
            </a:r>
            <a:endParaRPr kumimoji="0" lang="en-US" altLang="en-US" sz="1200" b="0" i="0" u="none" strike="noStrike" kern="1200" cap="none" spc="0" normalizeH="0" baseline="0" noProof="0" dirty="0">
              <a:ln>
                <a:noFill/>
              </a:ln>
              <a:solidFill>
                <a:srgbClr val="444444"/>
              </a:solidFill>
              <a:effectLst/>
              <a:uLnTx/>
              <a:uFillTx/>
              <a:latin typeface="微软雅黑 Light" panose="020B0502040204020203" pitchFamily="34" charset="-122"/>
              <a:ea typeface="微软雅黑 Light" panose="020B0502040204020203" pitchFamily="34" charset="-122"/>
              <a:cs typeface="Lato regular" panose="020F0502020204030203" pitchFamily="34" charset="0"/>
            </a:endParaRPr>
          </a:p>
        </p:txBody>
      </p:sp>
      <p:sp>
        <p:nvSpPr>
          <p:cNvPr id="55" name="文本框 54"/>
          <p:cNvSpPr txBox="1"/>
          <p:nvPr/>
        </p:nvSpPr>
        <p:spPr>
          <a:xfrm>
            <a:off x="341072" y="470465"/>
            <a:ext cx="2760316" cy="584775"/>
          </a:xfrm>
          <a:prstGeom prst="rect">
            <a:avLst/>
          </a:prstGeom>
          <a:noFill/>
        </p:spPr>
        <p:txBody>
          <a:bodyPr wrap="square" rtlCol="0">
            <a:spAutoFit/>
          </a:bodyPr>
          <a:lstStyle/>
          <a:p>
            <a:pPr algn="ctr"/>
            <a:r>
              <a:rPr lang="zh-CN" altLang="en-US" sz="3200" dirty="0">
                <a:solidFill>
                  <a:srgbClr val="413B39"/>
                </a:solidFill>
                <a:latin typeface="微软雅黑 Light" panose="020B0502040204020203" pitchFamily="34" charset="-122"/>
                <a:ea typeface="微软雅黑 Light" panose="020B0502040204020203" pitchFamily="34" charset="-122"/>
              </a:rPr>
              <a:t>产品价值</a:t>
            </a:r>
          </a:p>
        </p:txBody>
      </p:sp>
      <p:sp>
        <p:nvSpPr>
          <p:cNvPr id="56" name="任意多边形 55"/>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
        <p:nvSpPr>
          <p:cNvPr id="28" name="矩形 27">
            <a:extLst>
              <a:ext uri="{FF2B5EF4-FFF2-40B4-BE49-F238E27FC236}">
                <a16:creationId xmlns:a16="http://schemas.microsoft.com/office/drawing/2014/main" id="{BA04916C-45E1-4019-B4E3-64582804B3C2}"/>
              </a:ext>
            </a:extLst>
          </p:cNvPr>
          <p:cNvSpPr/>
          <p:nvPr/>
        </p:nvSpPr>
        <p:spPr>
          <a:xfrm>
            <a:off x="966340" y="1310248"/>
            <a:ext cx="6044467" cy="584775"/>
          </a:xfrm>
          <a:prstGeom prst="rect">
            <a:avLst/>
          </a:prstGeom>
        </p:spPr>
        <p:txBody>
          <a:bodyPr wrap="square">
            <a:spAutoFit/>
          </a:bodyPr>
          <a:lstStyle/>
          <a:p>
            <a:r>
              <a:rPr lang="zh-CN" altLang="en-US" sz="1600" dirty="0">
                <a:solidFill>
                  <a:schemeClr val="tx1">
                    <a:lumMod val="50000"/>
                    <a:lumOff val="50000"/>
                  </a:schemeClr>
                </a:solidFill>
                <a:ea typeface="微软雅黑 Light" panose="020B0502040204020203" pitchFamily="34" charset="-122"/>
              </a:rPr>
              <a:t>该软件</a:t>
            </a:r>
            <a:r>
              <a:rPr lang="en-US" altLang="zh-CN" sz="1600" dirty="0">
                <a:solidFill>
                  <a:schemeClr val="tx1">
                    <a:lumMod val="50000"/>
                    <a:lumOff val="50000"/>
                  </a:schemeClr>
                </a:solidFill>
                <a:ea typeface="微软雅黑 Light" panose="020B0502040204020203" pitchFamily="34" charset="-122"/>
              </a:rPr>
              <a:t>——</a:t>
            </a:r>
            <a:r>
              <a:rPr lang="zh-CN" altLang="en-US" sz="1600" dirty="0">
                <a:solidFill>
                  <a:schemeClr val="tx1">
                    <a:lumMod val="50000"/>
                    <a:lumOff val="50000"/>
                  </a:schemeClr>
                </a:solidFill>
                <a:ea typeface="微软雅黑 Light" panose="020B0502040204020203" pitchFamily="34" charset="-122"/>
              </a:rPr>
              <a:t>云作业平台，旨在为中小学学生及教师提供良好的线上作业收发过程的体验。</a:t>
            </a:r>
          </a:p>
        </p:txBody>
      </p:sp>
    </p:spTree>
    <p:extLst>
      <p:ext uri="{BB962C8B-B14F-4D97-AF65-F5344CB8AC3E}">
        <p14:creationId xmlns:p14="http://schemas.microsoft.com/office/powerpoint/2010/main" val="41605651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 calcmode="lin" valueType="num">
                                      <p:cBhvr>
                                        <p:cTn id="9" dur="500" fill="hold"/>
                                        <p:tgtEl>
                                          <p:spTgt spid="18"/>
                                        </p:tgtEl>
                                        <p:attrNameLst>
                                          <p:attrName>style.rotation</p:attrName>
                                        </p:attrNameLst>
                                      </p:cBhvr>
                                      <p:tavLst>
                                        <p:tav tm="0">
                                          <p:val>
                                            <p:fltVal val="360"/>
                                          </p:val>
                                        </p:tav>
                                        <p:tav tm="100000">
                                          <p:val>
                                            <p:fltVal val="0"/>
                                          </p:val>
                                        </p:tav>
                                      </p:tavLst>
                                    </p:anim>
                                    <p:animEffect transition="in" filter="fade">
                                      <p:cBhvr>
                                        <p:cTn id="10" dur="500"/>
                                        <p:tgtEl>
                                          <p:spTgt spid="18"/>
                                        </p:tgtEl>
                                      </p:cBhvr>
                                    </p:animEffect>
                                  </p:childTnLst>
                                </p:cTn>
                              </p:par>
                            </p:childTnLst>
                          </p:cTn>
                        </p:par>
                        <p:par>
                          <p:cTn id="11" fill="hold">
                            <p:stCondLst>
                              <p:cond delay="500"/>
                            </p:stCondLst>
                            <p:childTnLst>
                              <p:par>
                                <p:cTn id="12" presetID="49" presetClass="entr" presetSubtype="0" decel="100000" fill="hold" nodeType="afterEffect">
                                  <p:stCondLst>
                                    <p:cond delay="0"/>
                                  </p:stCondLst>
                                  <p:childTnLst>
                                    <p:set>
                                      <p:cBhvr>
                                        <p:cTn id="13" dur="1" fill="hold">
                                          <p:stCondLst>
                                            <p:cond delay="0"/>
                                          </p:stCondLst>
                                        </p:cTn>
                                        <p:tgtEl>
                                          <p:spTgt spid="36"/>
                                        </p:tgtEl>
                                        <p:attrNameLst>
                                          <p:attrName>style.visibility</p:attrName>
                                        </p:attrNameLst>
                                      </p:cBhvr>
                                      <p:to>
                                        <p:strVal val="visible"/>
                                      </p:to>
                                    </p:set>
                                    <p:anim calcmode="lin" valueType="num">
                                      <p:cBhvr>
                                        <p:cTn id="14" dur="500" fill="hold"/>
                                        <p:tgtEl>
                                          <p:spTgt spid="36"/>
                                        </p:tgtEl>
                                        <p:attrNameLst>
                                          <p:attrName>ppt_w</p:attrName>
                                        </p:attrNameLst>
                                      </p:cBhvr>
                                      <p:tavLst>
                                        <p:tav tm="0">
                                          <p:val>
                                            <p:fltVal val="0"/>
                                          </p:val>
                                        </p:tav>
                                        <p:tav tm="100000">
                                          <p:val>
                                            <p:strVal val="#ppt_w"/>
                                          </p:val>
                                        </p:tav>
                                      </p:tavLst>
                                    </p:anim>
                                    <p:anim calcmode="lin" valueType="num">
                                      <p:cBhvr>
                                        <p:cTn id="15" dur="500" fill="hold"/>
                                        <p:tgtEl>
                                          <p:spTgt spid="36"/>
                                        </p:tgtEl>
                                        <p:attrNameLst>
                                          <p:attrName>ppt_h</p:attrName>
                                        </p:attrNameLst>
                                      </p:cBhvr>
                                      <p:tavLst>
                                        <p:tav tm="0">
                                          <p:val>
                                            <p:fltVal val="0"/>
                                          </p:val>
                                        </p:tav>
                                        <p:tav tm="100000">
                                          <p:val>
                                            <p:strVal val="#ppt_h"/>
                                          </p:val>
                                        </p:tav>
                                      </p:tavLst>
                                    </p:anim>
                                    <p:anim calcmode="lin" valueType="num">
                                      <p:cBhvr>
                                        <p:cTn id="16" dur="500" fill="hold"/>
                                        <p:tgtEl>
                                          <p:spTgt spid="36"/>
                                        </p:tgtEl>
                                        <p:attrNameLst>
                                          <p:attrName>style.rotation</p:attrName>
                                        </p:attrNameLst>
                                      </p:cBhvr>
                                      <p:tavLst>
                                        <p:tav tm="0">
                                          <p:val>
                                            <p:fltVal val="360"/>
                                          </p:val>
                                        </p:tav>
                                        <p:tav tm="100000">
                                          <p:val>
                                            <p:fltVal val="0"/>
                                          </p:val>
                                        </p:tav>
                                      </p:tavLst>
                                    </p:anim>
                                    <p:animEffect transition="in" filter="fade">
                                      <p:cBhvr>
                                        <p:cTn id="17" dur="500"/>
                                        <p:tgtEl>
                                          <p:spTgt spid="36"/>
                                        </p:tgtEl>
                                      </p:cBhvr>
                                    </p:animEffect>
                                  </p:childTnLst>
                                </p:cTn>
                              </p:par>
                            </p:childTnLst>
                          </p:cTn>
                        </p:par>
                        <p:par>
                          <p:cTn id="18" fill="hold">
                            <p:stCondLst>
                              <p:cond delay="1000"/>
                            </p:stCondLst>
                            <p:childTnLst>
                              <p:par>
                                <p:cTn id="19" presetID="49" presetClass="entr" presetSubtype="0" decel="100000" fill="hold" nodeType="afterEffect">
                                  <p:stCondLst>
                                    <p:cond delay="0"/>
                                  </p:stCondLst>
                                  <p:childTnLst>
                                    <p:set>
                                      <p:cBhvr>
                                        <p:cTn id="20" dur="1" fill="hold">
                                          <p:stCondLst>
                                            <p:cond delay="0"/>
                                          </p:stCondLst>
                                        </p:cTn>
                                        <p:tgtEl>
                                          <p:spTgt spid="41"/>
                                        </p:tgtEl>
                                        <p:attrNameLst>
                                          <p:attrName>style.visibility</p:attrName>
                                        </p:attrNameLst>
                                      </p:cBhvr>
                                      <p:to>
                                        <p:strVal val="visible"/>
                                      </p:to>
                                    </p:set>
                                    <p:anim calcmode="lin" valueType="num">
                                      <p:cBhvr>
                                        <p:cTn id="21" dur="500" fill="hold"/>
                                        <p:tgtEl>
                                          <p:spTgt spid="41"/>
                                        </p:tgtEl>
                                        <p:attrNameLst>
                                          <p:attrName>ppt_w</p:attrName>
                                        </p:attrNameLst>
                                      </p:cBhvr>
                                      <p:tavLst>
                                        <p:tav tm="0">
                                          <p:val>
                                            <p:fltVal val="0"/>
                                          </p:val>
                                        </p:tav>
                                        <p:tav tm="100000">
                                          <p:val>
                                            <p:strVal val="#ppt_w"/>
                                          </p:val>
                                        </p:tav>
                                      </p:tavLst>
                                    </p:anim>
                                    <p:anim calcmode="lin" valueType="num">
                                      <p:cBhvr>
                                        <p:cTn id="22" dur="500" fill="hold"/>
                                        <p:tgtEl>
                                          <p:spTgt spid="41"/>
                                        </p:tgtEl>
                                        <p:attrNameLst>
                                          <p:attrName>ppt_h</p:attrName>
                                        </p:attrNameLst>
                                      </p:cBhvr>
                                      <p:tavLst>
                                        <p:tav tm="0">
                                          <p:val>
                                            <p:fltVal val="0"/>
                                          </p:val>
                                        </p:tav>
                                        <p:tav tm="100000">
                                          <p:val>
                                            <p:strVal val="#ppt_h"/>
                                          </p:val>
                                        </p:tav>
                                      </p:tavLst>
                                    </p:anim>
                                    <p:anim calcmode="lin" valueType="num">
                                      <p:cBhvr>
                                        <p:cTn id="23" dur="500" fill="hold"/>
                                        <p:tgtEl>
                                          <p:spTgt spid="41"/>
                                        </p:tgtEl>
                                        <p:attrNameLst>
                                          <p:attrName>style.rotation</p:attrName>
                                        </p:attrNameLst>
                                      </p:cBhvr>
                                      <p:tavLst>
                                        <p:tav tm="0">
                                          <p:val>
                                            <p:fltVal val="360"/>
                                          </p:val>
                                        </p:tav>
                                        <p:tav tm="100000">
                                          <p:val>
                                            <p:fltVal val="0"/>
                                          </p:val>
                                        </p:tav>
                                      </p:tavLst>
                                    </p:anim>
                                    <p:animEffect transition="in" filter="fade">
                                      <p:cBhvr>
                                        <p:cTn id="24" dur="500"/>
                                        <p:tgtEl>
                                          <p:spTgt spid="41"/>
                                        </p:tgtEl>
                                      </p:cBhvr>
                                    </p:animEffect>
                                  </p:childTnLst>
                                </p:cTn>
                              </p:par>
                            </p:childTnLst>
                          </p:cTn>
                        </p:par>
                        <p:par>
                          <p:cTn id="25" fill="hold">
                            <p:stCondLst>
                              <p:cond delay="1500"/>
                            </p:stCondLst>
                            <p:childTnLst>
                              <p:par>
                                <p:cTn id="26" presetID="49" presetClass="entr" presetSubtype="0" decel="100000" fill="hold" nodeType="afterEffect">
                                  <p:stCondLst>
                                    <p:cond delay="0"/>
                                  </p:stCondLst>
                                  <p:childTnLst>
                                    <p:set>
                                      <p:cBhvr>
                                        <p:cTn id="27" dur="1" fill="hold">
                                          <p:stCondLst>
                                            <p:cond delay="0"/>
                                          </p:stCondLst>
                                        </p:cTn>
                                        <p:tgtEl>
                                          <p:spTgt spid="46"/>
                                        </p:tgtEl>
                                        <p:attrNameLst>
                                          <p:attrName>style.visibility</p:attrName>
                                        </p:attrNameLst>
                                      </p:cBhvr>
                                      <p:to>
                                        <p:strVal val="visible"/>
                                      </p:to>
                                    </p:set>
                                    <p:anim calcmode="lin" valueType="num">
                                      <p:cBhvr>
                                        <p:cTn id="28" dur="500" fill="hold"/>
                                        <p:tgtEl>
                                          <p:spTgt spid="46"/>
                                        </p:tgtEl>
                                        <p:attrNameLst>
                                          <p:attrName>ppt_w</p:attrName>
                                        </p:attrNameLst>
                                      </p:cBhvr>
                                      <p:tavLst>
                                        <p:tav tm="0">
                                          <p:val>
                                            <p:fltVal val="0"/>
                                          </p:val>
                                        </p:tav>
                                        <p:tav tm="100000">
                                          <p:val>
                                            <p:strVal val="#ppt_w"/>
                                          </p:val>
                                        </p:tav>
                                      </p:tavLst>
                                    </p:anim>
                                    <p:anim calcmode="lin" valueType="num">
                                      <p:cBhvr>
                                        <p:cTn id="29" dur="500" fill="hold"/>
                                        <p:tgtEl>
                                          <p:spTgt spid="46"/>
                                        </p:tgtEl>
                                        <p:attrNameLst>
                                          <p:attrName>ppt_h</p:attrName>
                                        </p:attrNameLst>
                                      </p:cBhvr>
                                      <p:tavLst>
                                        <p:tav tm="0">
                                          <p:val>
                                            <p:fltVal val="0"/>
                                          </p:val>
                                        </p:tav>
                                        <p:tav tm="100000">
                                          <p:val>
                                            <p:strVal val="#ppt_h"/>
                                          </p:val>
                                        </p:tav>
                                      </p:tavLst>
                                    </p:anim>
                                    <p:anim calcmode="lin" valueType="num">
                                      <p:cBhvr>
                                        <p:cTn id="30" dur="500" fill="hold"/>
                                        <p:tgtEl>
                                          <p:spTgt spid="46"/>
                                        </p:tgtEl>
                                        <p:attrNameLst>
                                          <p:attrName>style.rotation</p:attrName>
                                        </p:attrNameLst>
                                      </p:cBhvr>
                                      <p:tavLst>
                                        <p:tav tm="0">
                                          <p:val>
                                            <p:fltVal val="360"/>
                                          </p:val>
                                        </p:tav>
                                        <p:tav tm="100000">
                                          <p:val>
                                            <p:fltVal val="0"/>
                                          </p:val>
                                        </p:tav>
                                      </p:tavLst>
                                    </p:anim>
                                    <p:animEffect transition="in" filter="fade">
                                      <p:cBhvr>
                                        <p:cTn id="31" dur="500"/>
                                        <p:tgtEl>
                                          <p:spTgt spid="46"/>
                                        </p:tgtEl>
                                      </p:cBhvr>
                                    </p:animEffect>
                                  </p:childTnLst>
                                </p:cTn>
                              </p:par>
                            </p:childTnLst>
                          </p:cTn>
                        </p:par>
                        <p:par>
                          <p:cTn id="32" fill="hold">
                            <p:stCondLst>
                              <p:cond delay="2000"/>
                            </p:stCondLst>
                            <p:childTnLst>
                              <p:par>
                                <p:cTn id="33" presetID="42" presetClass="entr" presetSubtype="0" fill="hold" grpId="0" nodeType="afterEffect">
                                  <p:stCondLst>
                                    <p:cond delay="0"/>
                                  </p:stCondLst>
                                  <p:childTnLst>
                                    <p:set>
                                      <p:cBhvr>
                                        <p:cTn id="34" dur="1" fill="hold">
                                          <p:stCondLst>
                                            <p:cond delay="0"/>
                                          </p:stCondLst>
                                        </p:cTn>
                                        <p:tgtEl>
                                          <p:spTgt spid="51"/>
                                        </p:tgtEl>
                                        <p:attrNameLst>
                                          <p:attrName>style.visibility</p:attrName>
                                        </p:attrNameLst>
                                      </p:cBhvr>
                                      <p:to>
                                        <p:strVal val="visible"/>
                                      </p:to>
                                    </p:set>
                                    <p:animEffect transition="in" filter="fade">
                                      <p:cBhvr>
                                        <p:cTn id="35" dur="1000"/>
                                        <p:tgtEl>
                                          <p:spTgt spid="51"/>
                                        </p:tgtEl>
                                      </p:cBhvr>
                                    </p:animEffect>
                                    <p:anim calcmode="lin" valueType="num">
                                      <p:cBhvr>
                                        <p:cTn id="36" dur="1000" fill="hold"/>
                                        <p:tgtEl>
                                          <p:spTgt spid="51"/>
                                        </p:tgtEl>
                                        <p:attrNameLst>
                                          <p:attrName>ppt_x</p:attrName>
                                        </p:attrNameLst>
                                      </p:cBhvr>
                                      <p:tavLst>
                                        <p:tav tm="0">
                                          <p:val>
                                            <p:strVal val="#ppt_x"/>
                                          </p:val>
                                        </p:tav>
                                        <p:tav tm="100000">
                                          <p:val>
                                            <p:strVal val="#ppt_x"/>
                                          </p:val>
                                        </p:tav>
                                      </p:tavLst>
                                    </p:anim>
                                    <p:anim calcmode="lin" valueType="num">
                                      <p:cBhvr>
                                        <p:cTn id="37" dur="1000" fill="hold"/>
                                        <p:tgtEl>
                                          <p:spTgt spid="51"/>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52"/>
                                        </p:tgtEl>
                                        <p:attrNameLst>
                                          <p:attrName>style.visibility</p:attrName>
                                        </p:attrNameLst>
                                      </p:cBhvr>
                                      <p:to>
                                        <p:strVal val="visible"/>
                                      </p:to>
                                    </p:set>
                                    <p:animEffect transition="in" filter="fade">
                                      <p:cBhvr>
                                        <p:cTn id="40" dur="1000"/>
                                        <p:tgtEl>
                                          <p:spTgt spid="52"/>
                                        </p:tgtEl>
                                      </p:cBhvr>
                                    </p:animEffect>
                                    <p:anim calcmode="lin" valueType="num">
                                      <p:cBhvr>
                                        <p:cTn id="41" dur="1000" fill="hold"/>
                                        <p:tgtEl>
                                          <p:spTgt spid="52"/>
                                        </p:tgtEl>
                                        <p:attrNameLst>
                                          <p:attrName>ppt_x</p:attrName>
                                        </p:attrNameLst>
                                      </p:cBhvr>
                                      <p:tavLst>
                                        <p:tav tm="0">
                                          <p:val>
                                            <p:strVal val="#ppt_x"/>
                                          </p:val>
                                        </p:tav>
                                        <p:tav tm="100000">
                                          <p:val>
                                            <p:strVal val="#ppt_x"/>
                                          </p:val>
                                        </p:tav>
                                      </p:tavLst>
                                    </p:anim>
                                    <p:anim calcmode="lin" valueType="num">
                                      <p:cBhvr>
                                        <p:cTn id="42" dur="1000" fill="hold"/>
                                        <p:tgtEl>
                                          <p:spTgt spid="52"/>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53"/>
                                        </p:tgtEl>
                                        <p:attrNameLst>
                                          <p:attrName>style.visibility</p:attrName>
                                        </p:attrNameLst>
                                      </p:cBhvr>
                                      <p:to>
                                        <p:strVal val="visible"/>
                                      </p:to>
                                    </p:set>
                                    <p:animEffect transition="in" filter="fade">
                                      <p:cBhvr>
                                        <p:cTn id="45" dur="1000"/>
                                        <p:tgtEl>
                                          <p:spTgt spid="53"/>
                                        </p:tgtEl>
                                      </p:cBhvr>
                                    </p:animEffect>
                                    <p:anim calcmode="lin" valueType="num">
                                      <p:cBhvr>
                                        <p:cTn id="46" dur="1000" fill="hold"/>
                                        <p:tgtEl>
                                          <p:spTgt spid="53"/>
                                        </p:tgtEl>
                                        <p:attrNameLst>
                                          <p:attrName>ppt_x</p:attrName>
                                        </p:attrNameLst>
                                      </p:cBhvr>
                                      <p:tavLst>
                                        <p:tav tm="0">
                                          <p:val>
                                            <p:strVal val="#ppt_x"/>
                                          </p:val>
                                        </p:tav>
                                        <p:tav tm="100000">
                                          <p:val>
                                            <p:strVal val="#ppt_x"/>
                                          </p:val>
                                        </p:tav>
                                      </p:tavLst>
                                    </p:anim>
                                    <p:anim calcmode="lin" valueType="num">
                                      <p:cBhvr>
                                        <p:cTn id="47" dur="1000" fill="hold"/>
                                        <p:tgtEl>
                                          <p:spTgt spid="53"/>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54"/>
                                        </p:tgtEl>
                                        <p:attrNameLst>
                                          <p:attrName>style.visibility</p:attrName>
                                        </p:attrNameLst>
                                      </p:cBhvr>
                                      <p:to>
                                        <p:strVal val="visible"/>
                                      </p:to>
                                    </p:set>
                                    <p:animEffect transition="in" filter="fade">
                                      <p:cBhvr>
                                        <p:cTn id="50" dur="1000"/>
                                        <p:tgtEl>
                                          <p:spTgt spid="54"/>
                                        </p:tgtEl>
                                      </p:cBhvr>
                                    </p:animEffect>
                                    <p:anim calcmode="lin" valueType="num">
                                      <p:cBhvr>
                                        <p:cTn id="51" dur="1000" fill="hold"/>
                                        <p:tgtEl>
                                          <p:spTgt spid="54"/>
                                        </p:tgtEl>
                                        <p:attrNameLst>
                                          <p:attrName>ppt_x</p:attrName>
                                        </p:attrNameLst>
                                      </p:cBhvr>
                                      <p:tavLst>
                                        <p:tav tm="0">
                                          <p:val>
                                            <p:strVal val="#ppt_x"/>
                                          </p:val>
                                        </p:tav>
                                        <p:tav tm="100000">
                                          <p:val>
                                            <p:strVal val="#ppt_x"/>
                                          </p:val>
                                        </p:tav>
                                      </p:tavLst>
                                    </p:anim>
                                    <p:anim calcmode="lin" valueType="num">
                                      <p:cBhvr>
                                        <p:cTn id="52" dur="1000" fill="hold"/>
                                        <p:tgtEl>
                                          <p:spTgt spid="54"/>
                                        </p:tgtEl>
                                        <p:attrNameLst>
                                          <p:attrName>ppt_y</p:attrName>
                                        </p:attrNameLst>
                                      </p:cBhvr>
                                      <p:tavLst>
                                        <p:tav tm="0">
                                          <p:val>
                                            <p:strVal val="#ppt_y+.1"/>
                                          </p:val>
                                        </p:tav>
                                        <p:tav tm="100000">
                                          <p:val>
                                            <p:strVal val="#ppt_y"/>
                                          </p:val>
                                        </p:tav>
                                      </p:tavLst>
                                    </p:anim>
                                  </p:childTnLst>
                                </p:cTn>
                              </p:par>
                              <p:par>
                                <p:cTn id="53" presetID="22" presetClass="entr" presetSubtype="8"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wipe(left)">
                                      <p:cBhvr>
                                        <p:cTn id="5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53" grpId="0"/>
      <p:bldP spid="54" grpId="0"/>
      <p:bldP spid="2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56"/>
          <p:cNvGrpSpPr>
            <a:grpSpLocks/>
          </p:cNvGrpSpPr>
          <p:nvPr/>
        </p:nvGrpSpPr>
        <p:grpSpPr bwMode="auto">
          <a:xfrm rot="10800000">
            <a:off x="5708492" y="1284922"/>
            <a:ext cx="723900" cy="655638"/>
            <a:chOff x="0" y="0"/>
            <a:chExt cx="628650" cy="655638"/>
          </a:xfrm>
        </p:grpSpPr>
        <p:sp>
          <p:nvSpPr>
            <p:cNvPr id="5" name="Freeform 53"/>
            <p:cNvSpPr>
              <a:spLocks/>
            </p:cNvSpPr>
            <p:nvPr/>
          </p:nvSpPr>
          <p:spPr bwMode="auto">
            <a:xfrm>
              <a:off x="66675" y="7938"/>
              <a:ext cx="493713" cy="623888"/>
            </a:xfrm>
            <a:custGeom>
              <a:avLst/>
              <a:gdLst>
                <a:gd name="T0" fmla="*/ 148 w 248"/>
                <a:gd name="T1" fmla="*/ 313 h 313"/>
                <a:gd name="T2" fmla="*/ 100 w 248"/>
                <a:gd name="T3" fmla="*/ 313 h 313"/>
                <a:gd name="T4" fmla="*/ 0 w 248"/>
                <a:gd name="T5" fmla="*/ 213 h 313"/>
                <a:gd name="T6" fmla="*/ 0 w 248"/>
                <a:gd name="T7" fmla="*/ 100 h 313"/>
                <a:gd name="T8" fmla="*/ 100 w 248"/>
                <a:gd name="T9" fmla="*/ 0 h 313"/>
                <a:gd name="T10" fmla="*/ 148 w 248"/>
                <a:gd name="T11" fmla="*/ 0 h 313"/>
                <a:gd name="T12" fmla="*/ 248 w 248"/>
                <a:gd name="T13" fmla="*/ 100 h 313"/>
                <a:gd name="T14" fmla="*/ 248 w 248"/>
                <a:gd name="T15" fmla="*/ 213 h 313"/>
                <a:gd name="T16" fmla="*/ 148 w 248"/>
                <a:gd name="T17" fmla="*/ 313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8" h="313">
                  <a:moveTo>
                    <a:pt x="148" y="313"/>
                  </a:moveTo>
                  <a:cubicBezTo>
                    <a:pt x="100" y="313"/>
                    <a:pt x="100" y="313"/>
                    <a:pt x="100" y="313"/>
                  </a:cubicBezTo>
                  <a:cubicBezTo>
                    <a:pt x="45" y="313"/>
                    <a:pt x="0" y="268"/>
                    <a:pt x="0" y="213"/>
                  </a:cubicBezTo>
                  <a:cubicBezTo>
                    <a:pt x="0" y="100"/>
                    <a:pt x="0" y="100"/>
                    <a:pt x="0" y="100"/>
                  </a:cubicBezTo>
                  <a:cubicBezTo>
                    <a:pt x="0" y="45"/>
                    <a:pt x="45" y="0"/>
                    <a:pt x="100" y="0"/>
                  </a:cubicBezTo>
                  <a:cubicBezTo>
                    <a:pt x="148" y="0"/>
                    <a:pt x="148" y="0"/>
                    <a:pt x="148" y="0"/>
                  </a:cubicBezTo>
                  <a:cubicBezTo>
                    <a:pt x="203" y="0"/>
                    <a:pt x="248" y="45"/>
                    <a:pt x="248" y="100"/>
                  </a:cubicBezTo>
                  <a:cubicBezTo>
                    <a:pt x="248" y="213"/>
                    <a:pt x="248" y="213"/>
                    <a:pt x="248" y="213"/>
                  </a:cubicBezTo>
                  <a:cubicBezTo>
                    <a:pt x="248" y="268"/>
                    <a:pt x="203" y="313"/>
                    <a:pt x="148" y="313"/>
                  </a:cubicBezTo>
                  <a:close/>
                </a:path>
              </a:pathLst>
            </a:custGeom>
            <a:solidFill>
              <a:srgbClr val="9B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微软雅黑 Light" panose="020B0502040204020203" pitchFamily="34" charset="-122"/>
              </a:endParaRPr>
            </a:p>
          </p:txBody>
        </p:sp>
        <p:sp>
          <p:nvSpPr>
            <p:cNvPr id="6" name="Freeform 54"/>
            <p:cNvSpPr>
              <a:spLocks/>
            </p:cNvSpPr>
            <p:nvPr/>
          </p:nvSpPr>
          <p:spPr bwMode="auto">
            <a:xfrm>
              <a:off x="0" y="0"/>
              <a:ext cx="628650" cy="149225"/>
            </a:xfrm>
            <a:custGeom>
              <a:avLst/>
              <a:gdLst>
                <a:gd name="T0" fmla="*/ 284 w 316"/>
                <a:gd name="T1" fmla="*/ 75 h 75"/>
                <a:gd name="T2" fmla="*/ 32 w 316"/>
                <a:gd name="T3" fmla="*/ 75 h 75"/>
                <a:gd name="T4" fmla="*/ 0 w 316"/>
                <a:gd name="T5" fmla="*/ 43 h 75"/>
                <a:gd name="T6" fmla="*/ 0 w 316"/>
                <a:gd name="T7" fmla="*/ 32 h 75"/>
                <a:gd name="T8" fmla="*/ 32 w 316"/>
                <a:gd name="T9" fmla="*/ 0 h 75"/>
                <a:gd name="T10" fmla="*/ 284 w 316"/>
                <a:gd name="T11" fmla="*/ 0 h 75"/>
                <a:gd name="T12" fmla="*/ 316 w 316"/>
                <a:gd name="T13" fmla="*/ 32 h 75"/>
                <a:gd name="T14" fmla="*/ 316 w 316"/>
                <a:gd name="T15" fmla="*/ 43 h 75"/>
                <a:gd name="T16" fmla="*/ 284 w 316"/>
                <a:gd name="T17"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5">
                  <a:moveTo>
                    <a:pt x="284" y="75"/>
                  </a:moveTo>
                  <a:cubicBezTo>
                    <a:pt x="32" y="75"/>
                    <a:pt x="32" y="75"/>
                    <a:pt x="32" y="75"/>
                  </a:cubicBezTo>
                  <a:cubicBezTo>
                    <a:pt x="15" y="75"/>
                    <a:pt x="0" y="61"/>
                    <a:pt x="0" y="43"/>
                  </a:cubicBezTo>
                  <a:cubicBezTo>
                    <a:pt x="0" y="32"/>
                    <a:pt x="0" y="32"/>
                    <a:pt x="0" y="32"/>
                  </a:cubicBezTo>
                  <a:cubicBezTo>
                    <a:pt x="0" y="15"/>
                    <a:pt x="15" y="0"/>
                    <a:pt x="32" y="0"/>
                  </a:cubicBezTo>
                  <a:cubicBezTo>
                    <a:pt x="284" y="0"/>
                    <a:pt x="284" y="0"/>
                    <a:pt x="284" y="0"/>
                  </a:cubicBezTo>
                  <a:cubicBezTo>
                    <a:pt x="301" y="0"/>
                    <a:pt x="316" y="15"/>
                    <a:pt x="316" y="32"/>
                  </a:cubicBezTo>
                  <a:cubicBezTo>
                    <a:pt x="316" y="43"/>
                    <a:pt x="316" y="43"/>
                    <a:pt x="316" y="43"/>
                  </a:cubicBezTo>
                  <a:cubicBezTo>
                    <a:pt x="316" y="61"/>
                    <a:pt x="301" y="75"/>
                    <a:pt x="284" y="75"/>
                  </a:cubicBezTo>
                  <a:close/>
                </a:path>
              </a:pathLst>
            </a:custGeom>
            <a:solidFill>
              <a:srgbClr val="CD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微软雅黑 Light" panose="020B0502040204020203" pitchFamily="34" charset="-122"/>
              </a:endParaRPr>
            </a:p>
          </p:txBody>
        </p:sp>
        <p:sp>
          <p:nvSpPr>
            <p:cNvPr id="7" name="Freeform 55"/>
            <p:cNvSpPr>
              <a:spLocks/>
            </p:cNvSpPr>
            <p:nvPr/>
          </p:nvSpPr>
          <p:spPr bwMode="auto">
            <a:xfrm>
              <a:off x="0" y="204788"/>
              <a:ext cx="628650" cy="150813"/>
            </a:xfrm>
            <a:custGeom>
              <a:avLst/>
              <a:gdLst>
                <a:gd name="T0" fmla="*/ 284 w 316"/>
                <a:gd name="T1" fmla="*/ 75 h 75"/>
                <a:gd name="T2" fmla="*/ 32 w 316"/>
                <a:gd name="T3" fmla="*/ 75 h 75"/>
                <a:gd name="T4" fmla="*/ 0 w 316"/>
                <a:gd name="T5" fmla="*/ 43 h 75"/>
                <a:gd name="T6" fmla="*/ 0 w 316"/>
                <a:gd name="T7" fmla="*/ 32 h 75"/>
                <a:gd name="T8" fmla="*/ 32 w 316"/>
                <a:gd name="T9" fmla="*/ 0 h 75"/>
                <a:gd name="T10" fmla="*/ 284 w 316"/>
                <a:gd name="T11" fmla="*/ 0 h 75"/>
                <a:gd name="T12" fmla="*/ 316 w 316"/>
                <a:gd name="T13" fmla="*/ 32 h 75"/>
                <a:gd name="T14" fmla="*/ 316 w 316"/>
                <a:gd name="T15" fmla="*/ 43 h 75"/>
                <a:gd name="T16" fmla="*/ 284 w 316"/>
                <a:gd name="T17"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5">
                  <a:moveTo>
                    <a:pt x="284" y="75"/>
                  </a:moveTo>
                  <a:cubicBezTo>
                    <a:pt x="32" y="75"/>
                    <a:pt x="32" y="75"/>
                    <a:pt x="32" y="75"/>
                  </a:cubicBezTo>
                  <a:cubicBezTo>
                    <a:pt x="15" y="75"/>
                    <a:pt x="0" y="61"/>
                    <a:pt x="0" y="43"/>
                  </a:cubicBezTo>
                  <a:cubicBezTo>
                    <a:pt x="0" y="32"/>
                    <a:pt x="0" y="32"/>
                    <a:pt x="0" y="32"/>
                  </a:cubicBezTo>
                  <a:cubicBezTo>
                    <a:pt x="0" y="15"/>
                    <a:pt x="15" y="0"/>
                    <a:pt x="32" y="0"/>
                  </a:cubicBezTo>
                  <a:cubicBezTo>
                    <a:pt x="284" y="0"/>
                    <a:pt x="284" y="0"/>
                    <a:pt x="284" y="0"/>
                  </a:cubicBezTo>
                  <a:cubicBezTo>
                    <a:pt x="301" y="0"/>
                    <a:pt x="316" y="15"/>
                    <a:pt x="316" y="32"/>
                  </a:cubicBezTo>
                  <a:cubicBezTo>
                    <a:pt x="316" y="43"/>
                    <a:pt x="316" y="43"/>
                    <a:pt x="316" y="43"/>
                  </a:cubicBezTo>
                  <a:cubicBezTo>
                    <a:pt x="316" y="61"/>
                    <a:pt x="301" y="75"/>
                    <a:pt x="284" y="75"/>
                  </a:cubicBezTo>
                  <a:close/>
                </a:path>
              </a:pathLst>
            </a:custGeom>
            <a:solidFill>
              <a:srgbClr val="CD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微软雅黑 Light" panose="020B0502040204020203" pitchFamily="34" charset="-122"/>
              </a:endParaRPr>
            </a:p>
          </p:txBody>
        </p:sp>
        <p:sp>
          <p:nvSpPr>
            <p:cNvPr id="8" name="Freeform 56"/>
            <p:cNvSpPr>
              <a:spLocks/>
            </p:cNvSpPr>
            <p:nvPr/>
          </p:nvSpPr>
          <p:spPr bwMode="auto">
            <a:xfrm>
              <a:off x="0" y="404813"/>
              <a:ext cx="628650" cy="149225"/>
            </a:xfrm>
            <a:custGeom>
              <a:avLst/>
              <a:gdLst>
                <a:gd name="T0" fmla="*/ 284 w 316"/>
                <a:gd name="T1" fmla="*/ 75 h 75"/>
                <a:gd name="T2" fmla="*/ 32 w 316"/>
                <a:gd name="T3" fmla="*/ 75 h 75"/>
                <a:gd name="T4" fmla="*/ 0 w 316"/>
                <a:gd name="T5" fmla="*/ 43 h 75"/>
                <a:gd name="T6" fmla="*/ 0 w 316"/>
                <a:gd name="T7" fmla="*/ 32 h 75"/>
                <a:gd name="T8" fmla="*/ 32 w 316"/>
                <a:gd name="T9" fmla="*/ 0 h 75"/>
                <a:gd name="T10" fmla="*/ 284 w 316"/>
                <a:gd name="T11" fmla="*/ 0 h 75"/>
                <a:gd name="T12" fmla="*/ 316 w 316"/>
                <a:gd name="T13" fmla="*/ 32 h 75"/>
                <a:gd name="T14" fmla="*/ 316 w 316"/>
                <a:gd name="T15" fmla="*/ 43 h 75"/>
                <a:gd name="T16" fmla="*/ 284 w 316"/>
                <a:gd name="T17"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5">
                  <a:moveTo>
                    <a:pt x="284" y="75"/>
                  </a:moveTo>
                  <a:cubicBezTo>
                    <a:pt x="32" y="75"/>
                    <a:pt x="32" y="75"/>
                    <a:pt x="32" y="75"/>
                  </a:cubicBezTo>
                  <a:cubicBezTo>
                    <a:pt x="15" y="75"/>
                    <a:pt x="0" y="60"/>
                    <a:pt x="0" y="43"/>
                  </a:cubicBezTo>
                  <a:cubicBezTo>
                    <a:pt x="0" y="32"/>
                    <a:pt x="0" y="32"/>
                    <a:pt x="0" y="32"/>
                  </a:cubicBezTo>
                  <a:cubicBezTo>
                    <a:pt x="0" y="15"/>
                    <a:pt x="15" y="0"/>
                    <a:pt x="32" y="0"/>
                  </a:cubicBezTo>
                  <a:cubicBezTo>
                    <a:pt x="284" y="0"/>
                    <a:pt x="284" y="0"/>
                    <a:pt x="284" y="0"/>
                  </a:cubicBezTo>
                  <a:cubicBezTo>
                    <a:pt x="301" y="0"/>
                    <a:pt x="316" y="15"/>
                    <a:pt x="316" y="32"/>
                  </a:cubicBezTo>
                  <a:cubicBezTo>
                    <a:pt x="316" y="43"/>
                    <a:pt x="316" y="43"/>
                    <a:pt x="316" y="43"/>
                  </a:cubicBezTo>
                  <a:cubicBezTo>
                    <a:pt x="316" y="60"/>
                    <a:pt x="301" y="75"/>
                    <a:pt x="284" y="75"/>
                  </a:cubicBezTo>
                  <a:close/>
                </a:path>
              </a:pathLst>
            </a:custGeom>
            <a:solidFill>
              <a:srgbClr val="CD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微软雅黑 Light" panose="020B0502040204020203" pitchFamily="34" charset="-122"/>
              </a:endParaRPr>
            </a:p>
          </p:txBody>
        </p:sp>
        <p:sp>
          <p:nvSpPr>
            <p:cNvPr id="9" name="Freeform 57"/>
            <p:cNvSpPr>
              <a:spLocks/>
            </p:cNvSpPr>
            <p:nvPr/>
          </p:nvSpPr>
          <p:spPr bwMode="auto">
            <a:xfrm>
              <a:off x="255588" y="631825"/>
              <a:ext cx="115888" cy="23813"/>
            </a:xfrm>
            <a:custGeom>
              <a:avLst/>
              <a:gdLst>
                <a:gd name="T0" fmla="*/ 0 w 58"/>
                <a:gd name="T1" fmla="*/ 0 h 12"/>
                <a:gd name="T2" fmla="*/ 29 w 58"/>
                <a:gd name="T3" fmla="*/ 12 h 12"/>
                <a:gd name="T4" fmla="*/ 58 w 58"/>
                <a:gd name="T5" fmla="*/ 0 h 12"/>
                <a:gd name="T6" fmla="*/ 0 w 58"/>
                <a:gd name="T7" fmla="*/ 0 h 12"/>
              </a:gdLst>
              <a:ahLst/>
              <a:cxnLst>
                <a:cxn ang="0">
                  <a:pos x="T0" y="T1"/>
                </a:cxn>
                <a:cxn ang="0">
                  <a:pos x="T2" y="T3"/>
                </a:cxn>
                <a:cxn ang="0">
                  <a:pos x="T4" y="T5"/>
                </a:cxn>
                <a:cxn ang="0">
                  <a:pos x="T6" y="T7"/>
                </a:cxn>
              </a:cxnLst>
              <a:rect l="0" t="0" r="r" b="b"/>
              <a:pathLst>
                <a:path w="58" h="12">
                  <a:moveTo>
                    <a:pt x="0" y="0"/>
                  </a:moveTo>
                  <a:cubicBezTo>
                    <a:pt x="4" y="7"/>
                    <a:pt x="15" y="12"/>
                    <a:pt x="29" y="12"/>
                  </a:cubicBezTo>
                  <a:cubicBezTo>
                    <a:pt x="43" y="12"/>
                    <a:pt x="54" y="7"/>
                    <a:pt x="58" y="0"/>
                  </a:cubicBezTo>
                  <a:lnTo>
                    <a:pt x="0" y="0"/>
                  </a:lnTo>
                  <a:close/>
                </a:path>
              </a:pathLst>
            </a:custGeom>
            <a:solidFill>
              <a:srgbClr val="1A5A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微软雅黑 Light" panose="020B0502040204020203" pitchFamily="34" charset="-122"/>
              </a:endParaRPr>
            </a:p>
          </p:txBody>
        </p:sp>
      </p:grpSp>
      <p:sp>
        <p:nvSpPr>
          <p:cNvPr id="11" name="Freeform 59"/>
          <p:cNvSpPr>
            <a:spLocks/>
          </p:cNvSpPr>
          <p:nvPr/>
        </p:nvSpPr>
        <p:spPr bwMode="auto">
          <a:xfrm rot="10800000">
            <a:off x="5533867" y="1945322"/>
            <a:ext cx="1063625" cy="290513"/>
          </a:xfrm>
          <a:custGeom>
            <a:avLst/>
            <a:gdLst>
              <a:gd name="T0" fmla="*/ 0 w 384"/>
              <a:gd name="T1" fmla="*/ 0 h 185"/>
              <a:gd name="T2" fmla="*/ 81 w 384"/>
              <a:gd name="T3" fmla="*/ 185 h 185"/>
              <a:gd name="T4" fmla="*/ 173 w 384"/>
              <a:gd name="T5" fmla="*/ 185 h 185"/>
              <a:gd name="T6" fmla="*/ 192 w 384"/>
              <a:gd name="T7" fmla="*/ 185 h 185"/>
              <a:gd name="T8" fmla="*/ 211 w 384"/>
              <a:gd name="T9" fmla="*/ 185 h 185"/>
              <a:gd name="T10" fmla="*/ 303 w 384"/>
              <a:gd name="T11" fmla="*/ 185 h 185"/>
              <a:gd name="T12" fmla="*/ 384 w 384"/>
              <a:gd name="T13" fmla="*/ 0 h 185"/>
              <a:gd name="T14" fmla="*/ 0 w 384"/>
              <a:gd name="T15" fmla="*/ 0 h 1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4" h="185">
                <a:moveTo>
                  <a:pt x="0" y="0"/>
                </a:moveTo>
                <a:cubicBezTo>
                  <a:pt x="40" y="63"/>
                  <a:pt x="77" y="135"/>
                  <a:pt x="81" y="185"/>
                </a:cubicBezTo>
                <a:cubicBezTo>
                  <a:pt x="173" y="185"/>
                  <a:pt x="173" y="185"/>
                  <a:pt x="173" y="185"/>
                </a:cubicBezTo>
                <a:cubicBezTo>
                  <a:pt x="192" y="185"/>
                  <a:pt x="192" y="185"/>
                  <a:pt x="192" y="185"/>
                </a:cubicBezTo>
                <a:cubicBezTo>
                  <a:pt x="211" y="185"/>
                  <a:pt x="211" y="185"/>
                  <a:pt x="211" y="185"/>
                </a:cubicBezTo>
                <a:cubicBezTo>
                  <a:pt x="303" y="185"/>
                  <a:pt x="303" y="185"/>
                  <a:pt x="303" y="185"/>
                </a:cubicBezTo>
                <a:cubicBezTo>
                  <a:pt x="307" y="135"/>
                  <a:pt x="344" y="63"/>
                  <a:pt x="384" y="0"/>
                </a:cubicBezTo>
                <a:lnTo>
                  <a:pt x="0" y="0"/>
                </a:lnTo>
                <a:close/>
              </a:path>
            </a:pathLst>
          </a:custGeom>
          <a:solidFill>
            <a:schemeClr val="bg1">
              <a:lumMod val="95000"/>
            </a:schemeClr>
          </a:solidFill>
          <a:ln>
            <a:noFill/>
          </a:ln>
        </p:spPr>
        <p:txBody>
          <a:bodyPr/>
          <a:lstStyle/>
          <a:p>
            <a:endParaRPr lang="zh-CN" altLang="en-US" dirty="0">
              <a:ea typeface="微软雅黑 Light" panose="020B0502040204020203" pitchFamily="34" charset="-122"/>
            </a:endParaRPr>
          </a:p>
        </p:txBody>
      </p:sp>
      <p:sp>
        <p:nvSpPr>
          <p:cNvPr id="14" name="文本框 53"/>
          <p:cNvSpPr txBox="1">
            <a:spLocks noChangeArrowheads="1"/>
          </p:cNvSpPr>
          <p:nvPr/>
        </p:nvSpPr>
        <p:spPr bwMode="auto">
          <a:xfrm>
            <a:off x="5458006" y="2435860"/>
            <a:ext cx="1210588" cy="400110"/>
          </a:xfrm>
          <a:prstGeom prst="rect">
            <a:avLst/>
          </a:prstGeom>
          <a:noFill/>
          <a:ln>
            <a:noFill/>
          </a:ln>
        </p:spPr>
        <p:txBody>
          <a:bodyPr wrap="none">
            <a:spAutoFit/>
          </a:bodyPr>
          <a:lstStyle>
            <a:lvl1pPr>
              <a:lnSpc>
                <a:spcPct val="125000"/>
              </a:lnSpc>
              <a:spcBef>
                <a:spcPts val="1000"/>
              </a:spcBef>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Char char="•"/>
              <a:defRPr sz="1400">
                <a:solidFill>
                  <a:schemeClr val="tx1"/>
                </a:solidFill>
                <a:latin typeface="Segoe UI" panose="020B0502040204020203" pitchFamily="34" charset="0"/>
                <a:ea typeface="微软雅黑" panose="020B0503020204020204" pitchFamily="3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gn="ctr" eaLnBrk="1" hangingPunct="1">
              <a:lnSpc>
                <a:spcPct val="100000"/>
              </a:lnSpc>
              <a:spcBef>
                <a:spcPct val="0"/>
              </a:spcBef>
              <a:buFont typeface="Arial" panose="020B0604020202020204" pitchFamily="34" charset="0"/>
              <a:buNone/>
            </a:pPr>
            <a:r>
              <a:rPr lang="zh-CN" altLang="en-US" b="1" dirty="0">
                <a:solidFill>
                  <a:schemeClr val="tx1">
                    <a:lumMod val="75000"/>
                    <a:lumOff val="25000"/>
                  </a:schemeClr>
                </a:solidFill>
                <a:latin typeface="微软雅黑 Light" panose="020B0502040204020203" pitchFamily="34" charset="-122"/>
                <a:ea typeface="Microsoft JhengHei" panose="020B0604030504040204" pitchFamily="34" charset="-120"/>
              </a:rPr>
              <a:t>作业相关</a:t>
            </a:r>
          </a:p>
        </p:txBody>
      </p:sp>
      <p:grpSp>
        <p:nvGrpSpPr>
          <p:cNvPr id="2" name="组合 1"/>
          <p:cNvGrpSpPr/>
          <p:nvPr/>
        </p:nvGrpSpPr>
        <p:grpSpPr>
          <a:xfrm>
            <a:off x="4946173" y="3005772"/>
            <a:ext cx="2179956" cy="1948816"/>
            <a:chOff x="4946173" y="3005772"/>
            <a:chExt cx="2179956" cy="1948816"/>
          </a:xfrm>
        </p:grpSpPr>
        <p:sp>
          <p:nvSpPr>
            <p:cNvPr id="10" name="Freeform 58"/>
            <p:cNvSpPr>
              <a:spLocks/>
            </p:cNvSpPr>
            <p:nvPr/>
          </p:nvSpPr>
          <p:spPr bwMode="auto">
            <a:xfrm rot="10800000">
              <a:off x="5295742" y="3005772"/>
              <a:ext cx="1549400" cy="739775"/>
            </a:xfrm>
            <a:custGeom>
              <a:avLst/>
              <a:gdLst>
                <a:gd name="T0" fmla="*/ 778 w 778"/>
                <a:gd name="T1" fmla="*/ 371 h 371"/>
                <a:gd name="T2" fmla="*/ 389 w 778"/>
                <a:gd name="T3" fmla="*/ 0 h 371"/>
                <a:gd name="T4" fmla="*/ 0 w 778"/>
                <a:gd name="T5" fmla="*/ 371 h 371"/>
                <a:gd name="T6" fmla="*/ 778 w 778"/>
                <a:gd name="T7" fmla="*/ 371 h 371"/>
              </a:gdLst>
              <a:ahLst/>
              <a:cxnLst>
                <a:cxn ang="0">
                  <a:pos x="T0" y="T1"/>
                </a:cxn>
                <a:cxn ang="0">
                  <a:pos x="T2" y="T3"/>
                </a:cxn>
                <a:cxn ang="0">
                  <a:pos x="T4" y="T5"/>
                </a:cxn>
                <a:cxn ang="0">
                  <a:pos x="T6" y="T7"/>
                </a:cxn>
              </a:cxnLst>
              <a:rect l="0" t="0" r="r" b="b"/>
              <a:pathLst>
                <a:path w="778" h="371">
                  <a:moveTo>
                    <a:pt x="778" y="371"/>
                  </a:moveTo>
                  <a:cubicBezTo>
                    <a:pt x="769" y="164"/>
                    <a:pt x="598" y="0"/>
                    <a:pt x="389" y="0"/>
                  </a:cubicBezTo>
                  <a:cubicBezTo>
                    <a:pt x="180" y="0"/>
                    <a:pt x="9" y="164"/>
                    <a:pt x="0" y="371"/>
                  </a:cubicBezTo>
                  <a:lnTo>
                    <a:pt x="778" y="371"/>
                  </a:lnTo>
                  <a:close/>
                </a:path>
              </a:pathLst>
            </a:custGeom>
            <a:solidFill>
              <a:schemeClr val="bg1">
                <a:lumMod val="95000"/>
              </a:schemeClr>
            </a:solidFill>
            <a:ln>
              <a:noFill/>
            </a:ln>
          </p:spPr>
          <p:txBody>
            <a:bodyPr/>
            <a:lstStyle/>
            <a:p>
              <a:endParaRPr lang="zh-CN" altLang="en-US" dirty="0">
                <a:ea typeface="微软雅黑 Light" panose="020B0502040204020203" pitchFamily="34" charset="-122"/>
              </a:endParaRPr>
            </a:p>
          </p:txBody>
        </p:sp>
        <p:sp>
          <p:nvSpPr>
            <p:cNvPr id="15" name="Freeform 61"/>
            <p:cNvSpPr>
              <a:spLocks/>
            </p:cNvSpPr>
            <p:nvPr/>
          </p:nvSpPr>
          <p:spPr bwMode="auto">
            <a:xfrm rot="10800000">
              <a:off x="6593633" y="3677857"/>
              <a:ext cx="203200" cy="314325"/>
            </a:xfrm>
            <a:custGeom>
              <a:avLst/>
              <a:gdLst>
                <a:gd name="T0" fmla="*/ 95 w 102"/>
                <a:gd name="T1" fmla="*/ 154 h 158"/>
                <a:gd name="T2" fmla="*/ 95 w 102"/>
                <a:gd name="T3" fmla="*/ 154 h 158"/>
                <a:gd name="T4" fmla="*/ 79 w 102"/>
                <a:gd name="T5" fmla="*/ 150 h 158"/>
                <a:gd name="T6" fmla="*/ 3 w 102"/>
                <a:gd name="T7" fmla="*/ 19 h 158"/>
                <a:gd name="T8" fmla="*/ 8 w 102"/>
                <a:gd name="T9" fmla="*/ 3 h 158"/>
                <a:gd name="T10" fmla="*/ 8 w 102"/>
                <a:gd name="T11" fmla="*/ 3 h 158"/>
                <a:gd name="T12" fmla="*/ 23 w 102"/>
                <a:gd name="T13" fmla="*/ 8 h 158"/>
                <a:gd name="T14" fmla="*/ 99 w 102"/>
                <a:gd name="T15" fmla="*/ 139 h 158"/>
                <a:gd name="T16" fmla="*/ 95 w 102"/>
                <a:gd name="T17" fmla="*/ 15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58">
                  <a:moveTo>
                    <a:pt x="95" y="154"/>
                  </a:moveTo>
                  <a:cubicBezTo>
                    <a:pt x="95" y="154"/>
                    <a:pt x="95" y="154"/>
                    <a:pt x="95" y="154"/>
                  </a:cubicBezTo>
                  <a:cubicBezTo>
                    <a:pt x="89" y="158"/>
                    <a:pt x="82" y="156"/>
                    <a:pt x="79" y="150"/>
                  </a:cubicBezTo>
                  <a:cubicBezTo>
                    <a:pt x="3" y="19"/>
                    <a:pt x="3" y="19"/>
                    <a:pt x="3" y="19"/>
                  </a:cubicBezTo>
                  <a:cubicBezTo>
                    <a:pt x="0" y="14"/>
                    <a:pt x="2" y="7"/>
                    <a:pt x="8" y="3"/>
                  </a:cubicBezTo>
                  <a:cubicBezTo>
                    <a:pt x="8" y="3"/>
                    <a:pt x="8" y="3"/>
                    <a:pt x="8" y="3"/>
                  </a:cubicBezTo>
                  <a:cubicBezTo>
                    <a:pt x="13" y="0"/>
                    <a:pt x="20" y="2"/>
                    <a:pt x="23" y="8"/>
                  </a:cubicBezTo>
                  <a:cubicBezTo>
                    <a:pt x="99" y="139"/>
                    <a:pt x="99" y="139"/>
                    <a:pt x="99" y="139"/>
                  </a:cubicBezTo>
                  <a:cubicBezTo>
                    <a:pt x="102" y="144"/>
                    <a:pt x="100" y="151"/>
                    <a:pt x="95" y="154"/>
                  </a:cubicBezTo>
                  <a:close/>
                </a:path>
              </a:pathLst>
            </a:custGeom>
            <a:solidFill>
              <a:schemeClr val="bg1">
                <a:lumMod val="65000"/>
              </a:schemeClr>
            </a:solidFill>
            <a:ln w="9525">
              <a:noFill/>
              <a:round/>
              <a:headEnd/>
              <a:tailEnd/>
            </a:ln>
          </p:spPr>
          <p:txBody>
            <a:bodyPr/>
            <a:lstStyle/>
            <a:p>
              <a:endParaRPr lang="zh-CN" altLang="en-US" dirty="0">
                <a:ea typeface="微软雅黑 Light" panose="020B0502040204020203" pitchFamily="34" charset="-122"/>
              </a:endParaRPr>
            </a:p>
          </p:txBody>
        </p:sp>
        <p:sp>
          <p:nvSpPr>
            <p:cNvPr id="16" name="Freeform 63"/>
            <p:cNvSpPr>
              <a:spLocks/>
            </p:cNvSpPr>
            <p:nvPr/>
          </p:nvSpPr>
          <p:spPr bwMode="auto">
            <a:xfrm rot="10800000">
              <a:off x="5334002" y="3654266"/>
              <a:ext cx="201612" cy="314325"/>
            </a:xfrm>
            <a:custGeom>
              <a:avLst/>
              <a:gdLst>
                <a:gd name="T0" fmla="*/ 7 w 101"/>
                <a:gd name="T1" fmla="*/ 154 h 158"/>
                <a:gd name="T2" fmla="*/ 7 w 101"/>
                <a:gd name="T3" fmla="*/ 154 h 158"/>
                <a:gd name="T4" fmla="*/ 3 w 101"/>
                <a:gd name="T5" fmla="*/ 139 h 158"/>
                <a:gd name="T6" fmla="*/ 78 w 101"/>
                <a:gd name="T7" fmla="*/ 8 h 158"/>
                <a:gd name="T8" fmla="*/ 94 w 101"/>
                <a:gd name="T9" fmla="*/ 3 h 158"/>
                <a:gd name="T10" fmla="*/ 94 w 101"/>
                <a:gd name="T11" fmla="*/ 3 h 158"/>
                <a:gd name="T12" fmla="*/ 98 w 101"/>
                <a:gd name="T13" fmla="*/ 19 h 158"/>
                <a:gd name="T14" fmla="*/ 23 w 101"/>
                <a:gd name="T15" fmla="*/ 150 h 158"/>
                <a:gd name="T16" fmla="*/ 7 w 101"/>
                <a:gd name="T17" fmla="*/ 15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158">
                  <a:moveTo>
                    <a:pt x="7" y="154"/>
                  </a:moveTo>
                  <a:cubicBezTo>
                    <a:pt x="7" y="154"/>
                    <a:pt x="7" y="154"/>
                    <a:pt x="7" y="154"/>
                  </a:cubicBezTo>
                  <a:cubicBezTo>
                    <a:pt x="1" y="151"/>
                    <a:pt x="0" y="144"/>
                    <a:pt x="3" y="139"/>
                  </a:cubicBezTo>
                  <a:cubicBezTo>
                    <a:pt x="78" y="8"/>
                    <a:pt x="78" y="8"/>
                    <a:pt x="78" y="8"/>
                  </a:cubicBezTo>
                  <a:cubicBezTo>
                    <a:pt x="82" y="2"/>
                    <a:pt x="89" y="0"/>
                    <a:pt x="94" y="3"/>
                  </a:cubicBezTo>
                  <a:cubicBezTo>
                    <a:pt x="94" y="3"/>
                    <a:pt x="94" y="3"/>
                    <a:pt x="94" y="3"/>
                  </a:cubicBezTo>
                  <a:cubicBezTo>
                    <a:pt x="100" y="7"/>
                    <a:pt x="101" y="14"/>
                    <a:pt x="98" y="19"/>
                  </a:cubicBezTo>
                  <a:cubicBezTo>
                    <a:pt x="23" y="150"/>
                    <a:pt x="23" y="150"/>
                    <a:pt x="23" y="150"/>
                  </a:cubicBezTo>
                  <a:cubicBezTo>
                    <a:pt x="19" y="156"/>
                    <a:pt x="12" y="158"/>
                    <a:pt x="7" y="154"/>
                  </a:cubicBezTo>
                  <a:close/>
                </a:path>
              </a:pathLst>
            </a:custGeom>
            <a:solidFill>
              <a:schemeClr val="bg1">
                <a:lumMod val="65000"/>
              </a:schemeClr>
            </a:solidFill>
            <a:ln w="9525">
              <a:noFill/>
              <a:round/>
              <a:headEnd/>
              <a:tailEnd/>
            </a:ln>
          </p:spPr>
          <p:txBody>
            <a:bodyPr/>
            <a:lstStyle/>
            <a:p>
              <a:endParaRPr lang="zh-CN" altLang="en-US" dirty="0">
                <a:ea typeface="微软雅黑 Light" panose="020B0502040204020203" pitchFamily="34" charset="-122"/>
              </a:endParaRPr>
            </a:p>
          </p:txBody>
        </p:sp>
        <p:sp>
          <p:nvSpPr>
            <p:cNvPr id="17" name="Freeform 64"/>
            <p:cNvSpPr>
              <a:spLocks/>
            </p:cNvSpPr>
            <p:nvPr/>
          </p:nvSpPr>
          <p:spPr bwMode="auto">
            <a:xfrm rot="10800000">
              <a:off x="4946173" y="3267772"/>
              <a:ext cx="282575" cy="246062"/>
            </a:xfrm>
            <a:custGeom>
              <a:avLst/>
              <a:gdLst>
                <a:gd name="T0" fmla="*/ 4 w 142"/>
                <a:gd name="T1" fmla="*/ 118 h 123"/>
                <a:gd name="T2" fmla="*/ 4 w 142"/>
                <a:gd name="T3" fmla="*/ 118 h 123"/>
                <a:gd name="T4" fmla="*/ 6 w 142"/>
                <a:gd name="T5" fmla="*/ 101 h 123"/>
                <a:gd name="T6" fmla="*/ 122 w 142"/>
                <a:gd name="T7" fmla="*/ 4 h 123"/>
                <a:gd name="T8" fmla="*/ 138 w 142"/>
                <a:gd name="T9" fmla="*/ 6 h 123"/>
                <a:gd name="T10" fmla="*/ 138 w 142"/>
                <a:gd name="T11" fmla="*/ 6 h 123"/>
                <a:gd name="T12" fmla="*/ 136 w 142"/>
                <a:gd name="T13" fmla="*/ 22 h 123"/>
                <a:gd name="T14" fmla="*/ 20 w 142"/>
                <a:gd name="T15" fmla="*/ 119 h 123"/>
                <a:gd name="T16" fmla="*/ 4 w 142"/>
                <a:gd name="T17" fmla="*/ 118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23">
                  <a:moveTo>
                    <a:pt x="4" y="118"/>
                  </a:moveTo>
                  <a:cubicBezTo>
                    <a:pt x="4" y="118"/>
                    <a:pt x="4" y="118"/>
                    <a:pt x="4" y="118"/>
                  </a:cubicBezTo>
                  <a:cubicBezTo>
                    <a:pt x="0" y="113"/>
                    <a:pt x="1" y="106"/>
                    <a:pt x="6" y="101"/>
                  </a:cubicBezTo>
                  <a:cubicBezTo>
                    <a:pt x="122" y="4"/>
                    <a:pt x="122" y="4"/>
                    <a:pt x="122" y="4"/>
                  </a:cubicBezTo>
                  <a:cubicBezTo>
                    <a:pt x="127" y="0"/>
                    <a:pt x="134" y="1"/>
                    <a:pt x="138" y="6"/>
                  </a:cubicBezTo>
                  <a:cubicBezTo>
                    <a:pt x="138" y="6"/>
                    <a:pt x="138" y="6"/>
                    <a:pt x="138" y="6"/>
                  </a:cubicBezTo>
                  <a:cubicBezTo>
                    <a:pt x="142" y="10"/>
                    <a:pt x="141" y="18"/>
                    <a:pt x="136" y="22"/>
                  </a:cubicBezTo>
                  <a:cubicBezTo>
                    <a:pt x="20" y="119"/>
                    <a:pt x="20" y="119"/>
                    <a:pt x="20" y="119"/>
                  </a:cubicBezTo>
                  <a:cubicBezTo>
                    <a:pt x="16" y="123"/>
                    <a:pt x="8" y="122"/>
                    <a:pt x="4" y="118"/>
                  </a:cubicBezTo>
                  <a:close/>
                </a:path>
              </a:pathLst>
            </a:custGeom>
            <a:solidFill>
              <a:schemeClr val="bg1">
                <a:lumMod val="65000"/>
              </a:schemeClr>
            </a:solidFill>
            <a:ln w="9525">
              <a:noFill/>
              <a:round/>
              <a:headEnd/>
              <a:tailEnd/>
            </a:ln>
          </p:spPr>
          <p:txBody>
            <a:bodyPr/>
            <a:lstStyle/>
            <a:p>
              <a:endParaRPr lang="zh-CN" altLang="en-US" dirty="0">
                <a:ea typeface="微软雅黑 Light" panose="020B0502040204020203" pitchFamily="34" charset="-122"/>
              </a:endParaRPr>
            </a:p>
          </p:txBody>
        </p:sp>
        <p:sp>
          <p:nvSpPr>
            <p:cNvPr id="18" name="Freeform 65"/>
            <p:cNvSpPr>
              <a:spLocks/>
            </p:cNvSpPr>
            <p:nvPr/>
          </p:nvSpPr>
          <p:spPr bwMode="auto">
            <a:xfrm rot="10800000">
              <a:off x="6845142" y="3267773"/>
              <a:ext cx="280987" cy="246062"/>
            </a:xfrm>
            <a:custGeom>
              <a:avLst/>
              <a:gdLst>
                <a:gd name="T0" fmla="*/ 137 w 141"/>
                <a:gd name="T1" fmla="*/ 118 h 123"/>
                <a:gd name="T2" fmla="*/ 137 w 141"/>
                <a:gd name="T3" fmla="*/ 118 h 123"/>
                <a:gd name="T4" fmla="*/ 121 w 141"/>
                <a:gd name="T5" fmla="*/ 119 h 123"/>
                <a:gd name="T6" fmla="*/ 5 w 141"/>
                <a:gd name="T7" fmla="*/ 22 h 123"/>
                <a:gd name="T8" fmla="*/ 4 w 141"/>
                <a:gd name="T9" fmla="*/ 6 h 123"/>
                <a:gd name="T10" fmla="*/ 4 w 141"/>
                <a:gd name="T11" fmla="*/ 6 h 123"/>
                <a:gd name="T12" fmla="*/ 20 w 141"/>
                <a:gd name="T13" fmla="*/ 4 h 123"/>
                <a:gd name="T14" fmla="*/ 136 w 141"/>
                <a:gd name="T15" fmla="*/ 101 h 123"/>
                <a:gd name="T16" fmla="*/ 137 w 141"/>
                <a:gd name="T17" fmla="*/ 118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23">
                  <a:moveTo>
                    <a:pt x="137" y="118"/>
                  </a:moveTo>
                  <a:cubicBezTo>
                    <a:pt x="137" y="118"/>
                    <a:pt x="137" y="118"/>
                    <a:pt x="137" y="118"/>
                  </a:cubicBezTo>
                  <a:cubicBezTo>
                    <a:pt x="133" y="122"/>
                    <a:pt x="126" y="123"/>
                    <a:pt x="121" y="119"/>
                  </a:cubicBezTo>
                  <a:cubicBezTo>
                    <a:pt x="5" y="22"/>
                    <a:pt x="5" y="22"/>
                    <a:pt x="5" y="22"/>
                  </a:cubicBezTo>
                  <a:cubicBezTo>
                    <a:pt x="0" y="18"/>
                    <a:pt x="0" y="10"/>
                    <a:pt x="4" y="6"/>
                  </a:cubicBezTo>
                  <a:cubicBezTo>
                    <a:pt x="4" y="6"/>
                    <a:pt x="4" y="6"/>
                    <a:pt x="4" y="6"/>
                  </a:cubicBezTo>
                  <a:cubicBezTo>
                    <a:pt x="8" y="1"/>
                    <a:pt x="15" y="0"/>
                    <a:pt x="20" y="4"/>
                  </a:cubicBezTo>
                  <a:cubicBezTo>
                    <a:pt x="136" y="101"/>
                    <a:pt x="136" y="101"/>
                    <a:pt x="136" y="101"/>
                  </a:cubicBezTo>
                  <a:cubicBezTo>
                    <a:pt x="141" y="106"/>
                    <a:pt x="141" y="113"/>
                    <a:pt x="137" y="118"/>
                  </a:cubicBezTo>
                  <a:close/>
                </a:path>
              </a:pathLst>
            </a:custGeom>
            <a:solidFill>
              <a:schemeClr val="bg1">
                <a:lumMod val="65000"/>
              </a:schemeClr>
            </a:solidFill>
            <a:ln w="9525">
              <a:noFill/>
              <a:round/>
              <a:headEnd/>
              <a:tailEnd/>
            </a:ln>
          </p:spPr>
          <p:txBody>
            <a:bodyPr/>
            <a:lstStyle/>
            <a:p>
              <a:endParaRPr lang="zh-CN" altLang="en-US" dirty="0">
                <a:ea typeface="微软雅黑 Light" panose="020B0502040204020203" pitchFamily="34" charset="-122"/>
              </a:endParaRPr>
            </a:p>
          </p:txBody>
        </p:sp>
        <p:sp>
          <p:nvSpPr>
            <p:cNvPr id="19" name="Freeform 63"/>
            <p:cNvSpPr>
              <a:spLocks/>
            </p:cNvSpPr>
            <p:nvPr/>
          </p:nvSpPr>
          <p:spPr bwMode="auto">
            <a:xfrm rot="9120000">
              <a:off x="5969636" y="3870839"/>
              <a:ext cx="201612" cy="314325"/>
            </a:xfrm>
            <a:custGeom>
              <a:avLst/>
              <a:gdLst>
                <a:gd name="T0" fmla="*/ 7 w 101"/>
                <a:gd name="T1" fmla="*/ 154 h 158"/>
                <a:gd name="T2" fmla="*/ 7 w 101"/>
                <a:gd name="T3" fmla="*/ 154 h 158"/>
                <a:gd name="T4" fmla="*/ 3 w 101"/>
                <a:gd name="T5" fmla="*/ 139 h 158"/>
                <a:gd name="T6" fmla="*/ 78 w 101"/>
                <a:gd name="T7" fmla="*/ 8 h 158"/>
                <a:gd name="T8" fmla="*/ 94 w 101"/>
                <a:gd name="T9" fmla="*/ 3 h 158"/>
                <a:gd name="T10" fmla="*/ 94 w 101"/>
                <a:gd name="T11" fmla="*/ 3 h 158"/>
                <a:gd name="T12" fmla="*/ 98 w 101"/>
                <a:gd name="T13" fmla="*/ 19 h 158"/>
                <a:gd name="T14" fmla="*/ 23 w 101"/>
                <a:gd name="T15" fmla="*/ 150 h 158"/>
                <a:gd name="T16" fmla="*/ 7 w 101"/>
                <a:gd name="T17" fmla="*/ 15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158">
                  <a:moveTo>
                    <a:pt x="7" y="154"/>
                  </a:moveTo>
                  <a:cubicBezTo>
                    <a:pt x="7" y="154"/>
                    <a:pt x="7" y="154"/>
                    <a:pt x="7" y="154"/>
                  </a:cubicBezTo>
                  <a:cubicBezTo>
                    <a:pt x="1" y="151"/>
                    <a:pt x="0" y="144"/>
                    <a:pt x="3" y="139"/>
                  </a:cubicBezTo>
                  <a:cubicBezTo>
                    <a:pt x="78" y="8"/>
                    <a:pt x="78" y="8"/>
                    <a:pt x="78" y="8"/>
                  </a:cubicBezTo>
                  <a:cubicBezTo>
                    <a:pt x="82" y="2"/>
                    <a:pt x="89" y="0"/>
                    <a:pt x="94" y="3"/>
                  </a:cubicBezTo>
                  <a:cubicBezTo>
                    <a:pt x="94" y="3"/>
                    <a:pt x="94" y="3"/>
                    <a:pt x="94" y="3"/>
                  </a:cubicBezTo>
                  <a:cubicBezTo>
                    <a:pt x="100" y="7"/>
                    <a:pt x="101" y="14"/>
                    <a:pt x="98" y="19"/>
                  </a:cubicBezTo>
                  <a:cubicBezTo>
                    <a:pt x="23" y="150"/>
                    <a:pt x="23" y="150"/>
                    <a:pt x="23" y="150"/>
                  </a:cubicBezTo>
                  <a:cubicBezTo>
                    <a:pt x="19" y="156"/>
                    <a:pt x="12" y="158"/>
                    <a:pt x="7" y="154"/>
                  </a:cubicBezTo>
                  <a:close/>
                </a:path>
              </a:pathLst>
            </a:custGeom>
            <a:solidFill>
              <a:schemeClr val="bg1">
                <a:lumMod val="65000"/>
              </a:schemeClr>
            </a:solidFill>
            <a:ln w="9525">
              <a:noFill/>
              <a:round/>
              <a:headEnd/>
              <a:tailEnd/>
            </a:ln>
          </p:spPr>
          <p:txBody>
            <a:bodyPr/>
            <a:lstStyle/>
            <a:p>
              <a:endParaRPr lang="zh-CN" altLang="en-US" dirty="0">
                <a:ea typeface="微软雅黑 Light" panose="020B0502040204020203" pitchFamily="34" charset="-122"/>
              </a:endParaRPr>
            </a:p>
          </p:txBody>
        </p:sp>
        <p:sp>
          <p:nvSpPr>
            <p:cNvPr id="25" name="Freeform 50"/>
            <p:cNvSpPr>
              <a:spLocks/>
            </p:cNvSpPr>
            <p:nvPr/>
          </p:nvSpPr>
          <p:spPr bwMode="auto">
            <a:xfrm rot="16200000">
              <a:off x="4864261" y="4098450"/>
              <a:ext cx="1276350" cy="341313"/>
            </a:xfrm>
            <a:custGeom>
              <a:avLst/>
              <a:gdLst>
                <a:gd name="T0" fmla="*/ 44 w 641"/>
                <a:gd name="T1" fmla="*/ 72 h 171"/>
                <a:gd name="T2" fmla="*/ 73 w 641"/>
                <a:gd name="T3" fmla="*/ 36 h 171"/>
                <a:gd name="T4" fmla="*/ 36 w 641"/>
                <a:gd name="T5" fmla="*/ 0 h 171"/>
                <a:gd name="T6" fmla="*/ 0 w 641"/>
                <a:gd name="T7" fmla="*/ 36 h 171"/>
                <a:gd name="T8" fmla="*/ 28 w 641"/>
                <a:gd name="T9" fmla="*/ 71 h 171"/>
                <a:gd name="T10" fmla="*/ 28 w 641"/>
                <a:gd name="T11" fmla="*/ 171 h 171"/>
                <a:gd name="T12" fmla="*/ 36 w 641"/>
                <a:gd name="T13" fmla="*/ 171 h 171"/>
                <a:gd name="T14" fmla="*/ 44 w 641"/>
                <a:gd name="T15" fmla="*/ 171 h 171"/>
                <a:gd name="T16" fmla="*/ 641 w 641"/>
                <a:gd name="T17" fmla="*/ 171 h 171"/>
                <a:gd name="T18" fmla="*/ 641 w 641"/>
                <a:gd name="T19" fmla="*/ 155 h 171"/>
                <a:gd name="T20" fmla="*/ 44 w 641"/>
                <a:gd name="T21" fmla="*/ 155 h 171"/>
                <a:gd name="T22" fmla="*/ 44 w 641"/>
                <a:gd name="T23" fmla="*/ 72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1" h="171">
                  <a:moveTo>
                    <a:pt x="44" y="72"/>
                  </a:moveTo>
                  <a:cubicBezTo>
                    <a:pt x="60" y="69"/>
                    <a:pt x="73" y="54"/>
                    <a:pt x="73" y="36"/>
                  </a:cubicBezTo>
                  <a:cubicBezTo>
                    <a:pt x="73" y="16"/>
                    <a:pt x="57" y="0"/>
                    <a:pt x="36" y="0"/>
                  </a:cubicBezTo>
                  <a:cubicBezTo>
                    <a:pt x="16" y="0"/>
                    <a:pt x="0" y="16"/>
                    <a:pt x="0" y="36"/>
                  </a:cubicBezTo>
                  <a:cubicBezTo>
                    <a:pt x="0" y="53"/>
                    <a:pt x="12" y="67"/>
                    <a:pt x="28" y="71"/>
                  </a:cubicBezTo>
                  <a:cubicBezTo>
                    <a:pt x="28" y="171"/>
                    <a:pt x="28" y="171"/>
                    <a:pt x="28" y="171"/>
                  </a:cubicBezTo>
                  <a:cubicBezTo>
                    <a:pt x="36" y="171"/>
                    <a:pt x="36" y="171"/>
                    <a:pt x="36" y="171"/>
                  </a:cubicBezTo>
                  <a:cubicBezTo>
                    <a:pt x="44" y="171"/>
                    <a:pt x="44" y="171"/>
                    <a:pt x="44" y="171"/>
                  </a:cubicBezTo>
                  <a:cubicBezTo>
                    <a:pt x="641" y="171"/>
                    <a:pt x="641" y="171"/>
                    <a:pt x="641" y="171"/>
                  </a:cubicBezTo>
                  <a:cubicBezTo>
                    <a:pt x="641" y="155"/>
                    <a:pt x="641" y="155"/>
                    <a:pt x="641" y="155"/>
                  </a:cubicBezTo>
                  <a:cubicBezTo>
                    <a:pt x="44" y="155"/>
                    <a:pt x="44" y="155"/>
                    <a:pt x="44" y="155"/>
                  </a:cubicBezTo>
                  <a:lnTo>
                    <a:pt x="44" y="72"/>
                  </a:lnTo>
                  <a:close/>
                </a:path>
              </a:pathLst>
            </a:custGeom>
            <a:solidFill>
              <a:schemeClr val="bg1">
                <a:lumMod val="65000"/>
              </a:schemeClr>
            </a:solidFill>
            <a:ln>
              <a:noFill/>
            </a:ln>
          </p:spPr>
          <p:txBody>
            <a:bodyPr/>
            <a:lstStyle/>
            <a:p>
              <a:endParaRPr lang="zh-CN" altLang="en-US" dirty="0">
                <a:ea typeface="微软雅黑 Light" panose="020B0502040204020203" pitchFamily="34" charset="-122"/>
              </a:endParaRPr>
            </a:p>
          </p:txBody>
        </p:sp>
        <p:sp>
          <p:nvSpPr>
            <p:cNvPr id="26" name="Freeform 51"/>
            <p:cNvSpPr>
              <a:spLocks/>
            </p:cNvSpPr>
            <p:nvPr/>
          </p:nvSpPr>
          <p:spPr bwMode="auto">
            <a:xfrm rot="5400000">
              <a:off x="5966622" y="4136232"/>
              <a:ext cx="1277937" cy="358775"/>
            </a:xfrm>
            <a:custGeom>
              <a:avLst/>
              <a:gdLst>
                <a:gd name="T0" fmla="*/ 606 w 642"/>
                <a:gd name="T1" fmla="*/ 180 h 180"/>
                <a:gd name="T2" fmla="*/ 614 w 642"/>
                <a:gd name="T3" fmla="*/ 180 h 180"/>
                <a:gd name="T4" fmla="*/ 614 w 642"/>
                <a:gd name="T5" fmla="*/ 71 h 180"/>
                <a:gd name="T6" fmla="*/ 642 w 642"/>
                <a:gd name="T7" fmla="*/ 36 h 180"/>
                <a:gd name="T8" fmla="*/ 606 w 642"/>
                <a:gd name="T9" fmla="*/ 0 h 180"/>
                <a:gd name="T10" fmla="*/ 569 w 642"/>
                <a:gd name="T11" fmla="*/ 36 h 180"/>
                <a:gd name="T12" fmla="*/ 598 w 642"/>
                <a:gd name="T13" fmla="*/ 71 h 180"/>
                <a:gd name="T14" fmla="*/ 598 w 642"/>
                <a:gd name="T15" fmla="*/ 164 h 180"/>
                <a:gd name="T16" fmla="*/ 0 w 642"/>
                <a:gd name="T17" fmla="*/ 164 h 180"/>
                <a:gd name="T18" fmla="*/ 0 w 642"/>
                <a:gd name="T19" fmla="*/ 180 h 180"/>
                <a:gd name="T20" fmla="*/ 598 w 642"/>
                <a:gd name="T21" fmla="*/ 180 h 180"/>
                <a:gd name="T22" fmla="*/ 606 w 642"/>
                <a:gd name="T23" fmla="*/ 18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2" h="180">
                  <a:moveTo>
                    <a:pt x="606" y="180"/>
                  </a:moveTo>
                  <a:cubicBezTo>
                    <a:pt x="614" y="180"/>
                    <a:pt x="614" y="180"/>
                    <a:pt x="614" y="180"/>
                  </a:cubicBezTo>
                  <a:cubicBezTo>
                    <a:pt x="614" y="71"/>
                    <a:pt x="614" y="71"/>
                    <a:pt x="614" y="71"/>
                  </a:cubicBezTo>
                  <a:cubicBezTo>
                    <a:pt x="630" y="68"/>
                    <a:pt x="642" y="53"/>
                    <a:pt x="642" y="36"/>
                  </a:cubicBezTo>
                  <a:cubicBezTo>
                    <a:pt x="642" y="16"/>
                    <a:pt x="626" y="0"/>
                    <a:pt x="606" y="0"/>
                  </a:cubicBezTo>
                  <a:cubicBezTo>
                    <a:pt x="585" y="0"/>
                    <a:pt x="569" y="16"/>
                    <a:pt x="569" y="36"/>
                  </a:cubicBezTo>
                  <a:cubicBezTo>
                    <a:pt x="569" y="53"/>
                    <a:pt x="581" y="68"/>
                    <a:pt x="598" y="71"/>
                  </a:cubicBezTo>
                  <a:cubicBezTo>
                    <a:pt x="598" y="164"/>
                    <a:pt x="598" y="164"/>
                    <a:pt x="598" y="164"/>
                  </a:cubicBezTo>
                  <a:cubicBezTo>
                    <a:pt x="0" y="164"/>
                    <a:pt x="0" y="164"/>
                    <a:pt x="0" y="164"/>
                  </a:cubicBezTo>
                  <a:cubicBezTo>
                    <a:pt x="0" y="180"/>
                    <a:pt x="0" y="180"/>
                    <a:pt x="0" y="180"/>
                  </a:cubicBezTo>
                  <a:cubicBezTo>
                    <a:pt x="598" y="180"/>
                    <a:pt x="598" y="180"/>
                    <a:pt x="598" y="180"/>
                  </a:cubicBezTo>
                  <a:lnTo>
                    <a:pt x="606" y="180"/>
                  </a:lnTo>
                  <a:close/>
                </a:path>
              </a:pathLst>
            </a:custGeom>
            <a:solidFill>
              <a:schemeClr val="bg1">
                <a:lumMod val="65000"/>
              </a:schemeClr>
            </a:solidFill>
            <a:ln>
              <a:noFill/>
            </a:ln>
          </p:spPr>
          <p:txBody>
            <a:bodyPr/>
            <a:lstStyle/>
            <a:p>
              <a:endParaRPr lang="zh-CN" altLang="en-US" dirty="0">
                <a:ea typeface="微软雅黑 Light" panose="020B0502040204020203" pitchFamily="34" charset="-122"/>
              </a:endParaRPr>
            </a:p>
          </p:txBody>
        </p:sp>
      </p:grpSp>
      <p:grpSp>
        <p:nvGrpSpPr>
          <p:cNvPr id="12" name="组合 11"/>
          <p:cNvGrpSpPr/>
          <p:nvPr/>
        </p:nvGrpSpPr>
        <p:grpSpPr>
          <a:xfrm>
            <a:off x="2694147" y="2756087"/>
            <a:ext cx="6803072" cy="374463"/>
            <a:chOff x="2694147" y="2756087"/>
            <a:chExt cx="6803072" cy="374463"/>
          </a:xfrm>
        </p:grpSpPr>
        <p:sp>
          <p:nvSpPr>
            <p:cNvPr id="24" name="Freeform 49"/>
            <p:cNvSpPr>
              <a:spLocks/>
            </p:cNvSpPr>
            <p:nvPr/>
          </p:nvSpPr>
          <p:spPr bwMode="auto">
            <a:xfrm>
              <a:off x="2694147" y="2756087"/>
              <a:ext cx="1276350" cy="360362"/>
            </a:xfrm>
            <a:custGeom>
              <a:avLst/>
              <a:gdLst>
                <a:gd name="T0" fmla="*/ 36 w 641"/>
                <a:gd name="T1" fmla="*/ 0 h 181"/>
                <a:gd name="T2" fmla="*/ 28 w 641"/>
                <a:gd name="T3" fmla="*/ 0 h 181"/>
                <a:gd name="T4" fmla="*/ 28 w 641"/>
                <a:gd name="T5" fmla="*/ 109 h 181"/>
                <a:gd name="T6" fmla="*/ 0 w 641"/>
                <a:gd name="T7" fmla="*/ 144 h 181"/>
                <a:gd name="T8" fmla="*/ 36 w 641"/>
                <a:gd name="T9" fmla="*/ 181 h 181"/>
                <a:gd name="T10" fmla="*/ 73 w 641"/>
                <a:gd name="T11" fmla="*/ 144 h 181"/>
                <a:gd name="T12" fmla="*/ 44 w 641"/>
                <a:gd name="T13" fmla="*/ 108 h 181"/>
                <a:gd name="T14" fmla="*/ 44 w 641"/>
                <a:gd name="T15" fmla="*/ 16 h 181"/>
                <a:gd name="T16" fmla="*/ 641 w 641"/>
                <a:gd name="T17" fmla="*/ 16 h 181"/>
                <a:gd name="T18" fmla="*/ 641 w 641"/>
                <a:gd name="T19" fmla="*/ 0 h 181"/>
                <a:gd name="T20" fmla="*/ 44 w 641"/>
                <a:gd name="T21" fmla="*/ 0 h 181"/>
                <a:gd name="T22" fmla="*/ 36 w 641"/>
                <a:gd name="T23"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1" h="181">
                  <a:moveTo>
                    <a:pt x="36" y="0"/>
                  </a:moveTo>
                  <a:cubicBezTo>
                    <a:pt x="28" y="0"/>
                    <a:pt x="28" y="0"/>
                    <a:pt x="28" y="0"/>
                  </a:cubicBezTo>
                  <a:cubicBezTo>
                    <a:pt x="28" y="109"/>
                    <a:pt x="28" y="109"/>
                    <a:pt x="28" y="109"/>
                  </a:cubicBezTo>
                  <a:cubicBezTo>
                    <a:pt x="12" y="113"/>
                    <a:pt x="0" y="127"/>
                    <a:pt x="0" y="144"/>
                  </a:cubicBezTo>
                  <a:cubicBezTo>
                    <a:pt x="0" y="164"/>
                    <a:pt x="16" y="181"/>
                    <a:pt x="36" y="181"/>
                  </a:cubicBezTo>
                  <a:cubicBezTo>
                    <a:pt x="57" y="181"/>
                    <a:pt x="73" y="164"/>
                    <a:pt x="73" y="144"/>
                  </a:cubicBezTo>
                  <a:cubicBezTo>
                    <a:pt x="73" y="126"/>
                    <a:pt x="60" y="112"/>
                    <a:pt x="44" y="108"/>
                  </a:cubicBezTo>
                  <a:cubicBezTo>
                    <a:pt x="44" y="16"/>
                    <a:pt x="44" y="16"/>
                    <a:pt x="44" y="16"/>
                  </a:cubicBezTo>
                  <a:cubicBezTo>
                    <a:pt x="641" y="16"/>
                    <a:pt x="641" y="16"/>
                    <a:pt x="641" y="16"/>
                  </a:cubicBezTo>
                  <a:cubicBezTo>
                    <a:pt x="641" y="0"/>
                    <a:pt x="641" y="0"/>
                    <a:pt x="641" y="0"/>
                  </a:cubicBezTo>
                  <a:cubicBezTo>
                    <a:pt x="44" y="0"/>
                    <a:pt x="44" y="0"/>
                    <a:pt x="44" y="0"/>
                  </a:cubicBezTo>
                  <a:lnTo>
                    <a:pt x="36" y="0"/>
                  </a:lnTo>
                  <a:close/>
                </a:path>
              </a:pathLst>
            </a:custGeom>
            <a:solidFill>
              <a:schemeClr val="bg1">
                <a:lumMod val="65000"/>
              </a:schemeClr>
            </a:solidFill>
            <a:ln>
              <a:noFill/>
            </a:ln>
          </p:spPr>
          <p:txBody>
            <a:bodyPr/>
            <a:lstStyle/>
            <a:p>
              <a:endParaRPr lang="zh-CN" altLang="en-US" dirty="0">
                <a:ea typeface="微软雅黑 Light" panose="020B0502040204020203" pitchFamily="34" charset="-122"/>
              </a:endParaRPr>
            </a:p>
          </p:txBody>
        </p:sp>
        <p:sp>
          <p:nvSpPr>
            <p:cNvPr id="27" name="Freeform 52"/>
            <p:cNvSpPr>
              <a:spLocks/>
            </p:cNvSpPr>
            <p:nvPr/>
          </p:nvSpPr>
          <p:spPr bwMode="auto">
            <a:xfrm>
              <a:off x="8219282" y="2770188"/>
              <a:ext cx="1277937" cy="360362"/>
            </a:xfrm>
            <a:custGeom>
              <a:avLst/>
              <a:gdLst>
                <a:gd name="T0" fmla="*/ 614 w 642"/>
                <a:gd name="T1" fmla="*/ 109 h 181"/>
                <a:gd name="T2" fmla="*/ 614 w 642"/>
                <a:gd name="T3" fmla="*/ 0 h 181"/>
                <a:gd name="T4" fmla="*/ 606 w 642"/>
                <a:gd name="T5" fmla="*/ 0 h 181"/>
                <a:gd name="T6" fmla="*/ 598 w 642"/>
                <a:gd name="T7" fmla="*/ 0 h 181"/>
                <a:gd name="T8" fmla="*/ 0 w 642"/>
                <a:gd name="T9" fmla="*/ 0 h 181"/>
                <a:gd name="T10" fmla="*/ 0 w 642"/>
                <a:gd name="T11" fmla="*/ 16 h 181"/>
                <a:gd name="T12" fmla="*/ 598 w 642"/>
                <a:gd name="T13" fmla="*/ 16 h 181"/>
                <a:gd name="T14" fmla="*/ 598 w 642"/>
                <a:gd name="T15" fmla="*/ 109 h 181"/>
                <a:gd name="T16" fmla="*/ 569 w 642"/>
                <a:gd name="T17" fmla="*/ 144 h 181"/>
                <a:gd name="T18" fmla="*/ 606 w 642"/>
                <a:gd name="T19" fmla="*/ 181 h 181"/>
                <a:gd name="T20" fmla="*/ 642 w 642"/>
                <a:gd name="T21" fmla="*/ 144 h 181"/>
                <a:gd name="T22" fmla="*/ 614 w 642"/>
                <a:gd name="T23" fmla="*/ 109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2" h="181">
                  <a:moveTo>
                    <a:pt x="614" y="109"/>
                  </a:moveTo>
                  <a:cubicBezTo>
                    <a:pt x="614" y="0"/>
                    <a:pt x="614" y="0"/>
                    <a:pt x="614" y="0"/>
                  </a:cubicBezTo>
                  <a:cubicBezTo>
                    <a:pt x="606" y="0"/>
                    <a:pt x="606" y="0"/>
                    <a:pt x="606" y="0"/>
                  </a:cubicBezTo>
                  <a:cubicBezTo>
                    <a:pt x="598" y="0"/>
                    <a:pt x="598" y="0"/>
                    <a:pt x="598" y="0"/>
                  </a:cubicBezTo>
                  <a:cubicBezTo>
                    <a:pt x="0" y="0"/>
                    <a:pt x="0" y="0"/>
                    <a:pt x="0" y="0"/>
                  </a:cubicBezTo>
                  <a:cubicBezTo>
                    <a:pt x="0" y="16"/>
                    <a:pt x="0" y="16"/>
                    <a:pt x="0" y="16"/>
                  </a:cubicBezTo>
                  <a:cubicBezTo>
                    <a:pt x="598" y="16"/>
                    <a:pt x="598" y="16"/>
                    <a:pt x="598" y="16"/>
                  </a:cubicBezTo>
                  <a:cubicBezTo>
                    <a:pt x="598" y="109"/>
                    <a:pt x="598" y="109"/>
                    <a:pt x="598" y="109"/>
                  </a:cubicBezTo>
                  <a:cubicBezTo>
                    <a:pt x="581" y="112"/>
                    <a:pt x="569" y="127"/>
                    <a:pt x="569" y="144"/>
                  </a:cubicBezTo>
                  <a:cubicBezTo>
                    <a:pt x="569" y="164"/>
                    <a:pt x="585" y="181"/>
                    <a:pt x="606" y="181"/>
                  </a:cubicBezTo>
                  <a:cubicBezTo>
                    <a:pt x="626" y="181"/>
                    <a:pt x="642" y="164"/>
                    <a:pt x="642" y="144"/>
                  </a:cubicBezTo>
                  <a:cubicBezTo>
                    <a:pt x="642" y="127"/>
                    <a:pt x="630" y="112"/>
                    <a:pt x="614" y="109"/>
                  </a:cubicBezTo>
                  <a:close/>
                </a:path>
              </a:pathLst>
            </a:custGeom>
            <a:solidFill>
              <a:schemeClr val="bg1">
                <a:lumMod val="65000"/>
              </a:schemeClr>
            </a:solidFill>
            <a:ln>
              <a:noFill/>
            </a:ln>
          </p:spPr>
          <p:txBody>
            <a:bodyPr/>
            <a:lstStyle/>
            <a:p>
              <a:endParaRPr lang="zh-CN" altLang="en-US" dirty="0">
                <a:ea typeface="微软雅黑 Light" panose="020B0502040204020203" pitchFamily="34" charset="-122"/>
              </a:endParaRPr>
            </a:p>
          </p:txBody>
        </p:sp>
      </p:grpSp>
      <p:grpSp>
        <p:nvGrpSpPr>
          <p:cNvPr id="13" name="组合 12"/>
          <p:cNvGrpSpPr/>
          <p:nvPr/>
        </p:nvGrpSpPr>
        <p:grpSpPr>
          <a:xfrm>
            <a:off x="904629" y="3118018"/>
            <a:ext cx="10256924" cy="1696959"/>
            <a:chOff x="904629" y="3118018"/>
            <a:chExt cx="10256924" cy="1696959"/>
          </a:xfrm>
        </p:grpSpPr>
        <p:sp>
          <p:nvSpPr>
            <p:cNvPr id="20" name="文本框 19"/>
            <p:cNvSpPr txBox="1"/>
            <p:nvPr/>
          </p:nvSpPr>
          <p:spPr>
            <a:xfrm>
              <a:off x="2662592" y="3132513"/>
              <a:ext cx="1620958" cy="523220"/>
            </a:xfrm>
            <a:prstGeom prst="rect">
              <a:avLst/>
            </a:prstGeom>
            <a:noFill/>
          </p:spPr>
          <p:txBody>
            <a:bodyPr wrap="none" rtlCol="0">
              <a:spAutoFit/>
            </a:bodyPr>
            <a:lstStyle/>
            <a:p>
              <a:pPr algn="r"/>
              <a:r>
                <a:rPr lang="zh-CN" altLang="en-US" sz="2800" b="1" dirty="0">
                  <a:solidFill>
                    <a:schemeClr val="tx1">
                      <a:lumMod val="75000"/>
                      <a:lumOff val="25000"/>
                    </a:schemeClr>
                  </a:solidFill>
                  <a:latin typeface="微软雅黑 Light" panose="020B0502040204020203" pitchFamily="34" charset="-122"/>
                  <a:ea typeface="微软雅黑 Light" panose="020B0502040204020203" pitchFamily="34" charset="-122"/>
                </a:rPr>
                <a:t>发布作业</a:t>
              </a:r>
            </a:p>
          </p:txBody>
        </p:sp>
        <p:sp>
          <p:nvSpPr>
            <p:cNvPr id="21" name="矩形 20"/>
            <p:cNvSpPr/>
            <p:nvPr/>
          </p:nvSpPr>
          <p:spPr>
            <a:xfrm>
              <a:off x="904629" y="3645426"/>
              <a:ext cx="3378921" cy="1169551"/>
            </a:xfrm>
            <a:prstGeom prst="rect">
              <a:avLst/>
            </a:prstGeom>
          </p:spPr>
          <p:txBody>
            <a:bodyPr wrap="square">
              <a:spAutoFit/>
            </a:bodyPr>
            <a:lstStyle/>
            <a:p>
              <a:pPr algn="r"/>
              <a:r>
                <a:rPr lang="zh-CN" altLang="en-US" sz="1400" dirty="0">
                  <a:solidFill>
                    <a:schemeClr val="tx1">
                      <a:lumMod val="50000"/>
                      <a:lumOff val="50000"/>
                    </a:schemeClr>
                  </a:solidFill>
                  <a:ea typeface="微软雅黑 Light" panose="020B0502040204020203" pitchFamily="34" charset="-122"/>
                </a:rPr>
                <a:t>发布作业以不同题型的形式增加问题。同时题目内容都是以富文本框的形式编辑，给老师发布作业带来了极大的便利。此外，不同属性的设置给作业带来了多样性。</a:t>
              </a:r>
            </a:p>
          </p:txBody>
        </p:sp>
        <p:sp>
          <p:nvSpPr>
            <p:cNvPr id="28" name="文本框 27"/>
            <p:cNvSpPr txBox="1"/>
            <p:nvPr/>
          </p:nvSpPr>
          <p:spPr>
            <a:xfrm>
              <a:off x="7782632" y="3118018"/>
              <a:ext cx="1620957" cy="523220"/>
            </a:xfrm>
            <a:prstGeom prst="rect">
              <a:avLst/>
            </a:prstGeom>
            <a:noFill/>
          </p:spPr>
          <p:txBody>
            <a:bodyPr wrap="none" rtlCol="0">
              <a:spAutoFit/>
            </a:bodyPr>
            <a:lstStyle/>
            <a:p>
              <a:r>
                <a:rPr lang="zh-CN" altLang="en-US" sz="2800" b="1" dirty="0">
                  <a:solidFill>
                    <a:schemeClr val="tx1">
                      <a:lumMod val="75000"/>
                      <a:lumOff val="25000"/>
                    </a:schemeClr>
                  </a:solidFill>
                  <a:latin typeface="微软雅黑 Light" panose="020B0502040204020203" pitchFamily="34" charset="-122"/>
                  <a:ea typeface="微软雅黑 Light" panose="020B0502040204020203" pitchFamily="34" charset="-122"/>
                </a:rPr>
                <a:t>提交作业</a:t>
              </a:r>
            </a:p>
          </p:txBody>
        </p:sp>
        <p:sp>
          <p:nvSpPr>
            <p:cNvPr id="29" name="矩形 28"/>
            <p:cNvSpPr/>
            <p:nvPr/>
          </p:nvSpPr>
          <p:spPr>
            <a:xfrm>
              <a:off x="7782632" y="3630931"/>
              <a:ext cx="3378921" cy="954107"/>
            </a:xfrm>
            <a:prstGeom prst="rect">
              <a:avLst/>
            </a:prstGeom>
          </p:spPr>
          <p:txBody>
            <a:bodyPr wrap="square">
              <a:spAutoFit/>
            </a:bodyPr>
            <a:lstStyle/>
            <a:p>
              <a:r>
                <a:rPr lang="zh-CN" altLang="en-US" sz="1400" dirty="0">
                  <a:solidFill>
                    <a:schemeClr val="tx1">
                      <a:lumMod val="50000"/>
                      <a:lumOff val="50000"/>
                    </a:schemeClr>
                  </a:solidFill>
                  <a:ea typeface="微软雅黑 Light" panose="020B0502040204020203" pitchFamily="34" charset="-122"/>
                </a:rPr>
                <a:t>作业分为已提交，未提交，迟交。学生可对未提交作业进行提交。提交作业是以单独题目的形式进行回答，单选多选是非题可直接在题目上作答。</a:t>
              </a:r>
            </a:p>
          </p:txBody>
        </p:sp>
      </p:grpSp>
      <p:grpSp>
        <p:nvGrpSpPr>
          <p:cNvPr id="3" name="组合 2"/>
          <p:cNvGrpSpPr/>
          <p:nvPr/>
        </p:nvGrpSpPr>
        <p:grpSpPr>
          <a:xfrm>
            <a:off x="1567252" y="4857759"/>
            <a:ext cx="8789618" cy="1251577"/>
            <a:chOff x="1567252" y="4857759"/>
            <a:chExt cx="8789618" cy="1251577"/>
          </a:xfrm>
        </p:grpSpPr>
        <p:sp>
          <p:nvSpPr>
            <p:cNvPr id="22" name="文本框 21"/>
            <p:cNvSpPr txBox="1"/>
            <p:nvPr/>
          </p:nvSpPr>
          <p:spPr>
            <a:xfrm>
              <a:off x="3325215" y="4857759"/>
              <a:ext cx="1620958" cy="523220"/>
            </a:xfrm>
            <a:prstGeom prst="rect">
              <a:avLst/>
            </a:prstGeom>
            <a:noFill/>
          </p:spPr>
          <p:txBody>
            <a:bodyPr wrap="none" rtlCol="0">
              <a:spAutoFit/>
            </a:bodyPr>
            <a:lstStyle/>
            <a:p>
              <a:pPr algn="r"/>
              <a:r>
                <a:rPr lang="zh-CN" altLang="en-US" sz="2800" b="1" dirty="0">
                  <a:solidFill>
                    <a:schemeClr val="tx1">
                      <a:lumMod val="75000"/>
                      <a:lumOff val="25000"/>
                    </a:schemeClr>
                  </a:solidFill>
                  <a:latin typeface="微软雅黑 Light" panose="020B0502040204020203" pitchFamily="34" charset="-122"/>
                  <a:ea typeface="微软雅黑 Light" panose="020B0502040204020203" pitchFamily="34" charset="-122"/>
                </a:rPr>
                <a:t>批改作业</a:t>
              </a:r>
            </a:p>
          </p:txBody>
        </p:sp>
        <p:sp>
          <p:nvSpPr>
            <p:cNvPr id="23" name="矩形 22"/>
            <p:cNvSpPr/>
            <p:nvPr/>
          </p:nvSpPr>
          <p:spPr>
            <a:xfrm>
              <a:off x="1567252" y="5370672"/>
              <a:ext cx="3378921" cy="523220"/>
            </a:xfrm>
            <a:prstGeom prst="rect">
              <a:avLst/>
            </a:prstGeom>
          </p:spPr>
          <p:txBody>
            <a:bodyPr wrap="square">
              <a:spAutoFit/>
            </a:bodyPr>
            <a:lstStyle/>
            <a:p>
              <a:pPr algn="r"/>
              <a:r>
                <a:rPr lang="zh-CN" altLang="en-US" sz="1400" dirty="0">
                  <a:solidFill>
                    <a:schemeClr val="tx1">
                      <a:lumMod val="50000"/>
                      <a:lumOff val="50000"/>
                    </a:schemeClr>
                  </a:solidFill>
                  <a:ea typeface="微软雅黑 Light" panose="020B0502040204020203" pitchFamily="34" charset="-122"/>
                </a:rPr>
                <a:t>老师批改作业是对单独的题目进行打分，然后最终会自动求出该作业的总得分。</a:t>
              </a:r>
            </a:p>
          </p:txBody>
        </p:sp>
        <p:sp>
          <p:nvSpPr>
            <p:cNvPr id="30" name="文本框 29"/>
            <p:cNvSpPr txBox="1"/>
            <p:nvPr/>
          </p:nvSpPr>
          <p:spPr>
            <a:xfrm>
              <a:off x="6977949" y="4857759"/>
              <a:ext cx="1620957" cy="523220"/>
            </a:xfrm>
            <a:prstGeom prst="rect">
              <a:avLst/>
            </a:prstGeom>
            <a:noFill/>
          </p:spPr>
          <p:txBody>
            <a:bodyPr wrap="none" rtlCol="0">
              <a:spAutoFit/>
            </a:bodyPr>
            <a:lstStyle/>
            <a:p>
              <a:r>
                <a:rPr lang="zh-CN" altLang="en-US" sz="2800" b="1" dirty="0">
                  <a:solidFill>
                    <a:schemeClr val="tx1">
                      <a:lumMod val="75000"/>
                      <a:lumOff val="25000"/>
                    </a:schemeClr>
                  </a:solidFill>
                  <a:latin typeface="微软雅黑 Light" panose="020B0502040204020203" pitchFamily="34" charset="-122"/>
                  <a:ea typeface="微软雅黑 Light" panose="020B0502040204020203" pitchFamily="34" charset="-122"/>
                </a:rPr>
                <a:t>作业统计</a:t>
              </a:r>
            </a:p>
          </p:txBody>
        </p:sp>
        <p:sp>
          <p:nvSpPr>
            <p:cNvPr id="31" name="矩形 30"/>
            <p:cNvSpPr/>
            <p:nvPr/>
          </p:nvSpPr>
          <p:spPr>
            <a:xfrm>
              <a:off x="6977949" y="5370672"/>
              <a:ext cx="3378921" cy="738664"/>
            </a:xfrm>
            <a:prstGeom prst="rect">
              <a:avLst/>
            </a:prstGeom>
          </p:spPr>
          <p:txBody>
            <a:bodyPr wrap="square">
              <a:spAutoFit/>
            </a:bodyPr>
            <a:lstStyle/>
            <a:p>
              <a:r>
                <a:rPr lang="zh-CN" altLang="en-US" sz="1400" dirty="0">
                  <a:solidFill>
                    <a:schemeClr val="tx1">
                      <a:lumMod val="50000"/>
                      <a:lumOff val="50000"/>
                    </a:schemeClr>
                  </a:solidFill>
                  <a:ea typeface="微软雅黑 Light" panose="020B0502040204020203" pitchFamily="34" charset="-122"/>
                </a:rPr>
                <a:t>教师可实时查看作业的已提交和未提交人数，并且可以查看已批改作业的分数情况</a:t>
              </a:r>
            </a:p>
          </p:txBody>
        </p:sp>
      </p:grpSp>
      <p:sp>
        <p:nvSpPr>
          <p:cNvPr id="32" name="文本框 31"/>
          <p:cNvSpPr txBox="1"/>
          <p:nvPr/>
        </p:nvSpPr>
        <p:spPr>
          <a:xfrm>
            <a:off x="341072" y="470465"/>
            <a:ext cx="2760316" cy="584775"/>
          </a:xfrm>
          <a:prstGeom prst="rect">
            <a:avLst/>
          </a:prstGeom>
          <a:noFill/>
        </p:spPr>
        <p:txBody>
          <a:bodyPr wrap="square" rtlCol="0">
            <a:spAutoFit/>
          </a:bodyPr>
          <a:lstStyle/>
          <a:p>
            <a:pPr algn="ctr"/>
            <a:r>
              <a:rPr lang="zh-CN" altLang="en-US" sz="3200" dirty="0">
                <a:solidFill>
                  <a:srgbClr val="413B39"/>
                </a:solidFill>
                <a:latin typeface="微软雅黑 Light" panose="020B0502040204020203" pitchFamily="34" charset="-122"/>
                <a:ea typeface="微软雅黑 Light" panose="020B0502040204020203" pitchFamily="34" charset="-122"/>
              </a:rPr>
              <a:t>产品特色</a:t>
            </a:r>
          </a:p>
        </p:txBody>
      </p:sp>
      <p:sp>
        <p:nvSpPr>
          <p:cNvPr id="33" name="任意多边形 32"/>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Tree>
    <p:extLst>
      <p:ext uri="{BB962C8B-B14F-4D97-AF65-F5344CB8AC3E}">
        <p14:creationId xmlns:p14="http://schemas.microsoft.com/office/powerpoint/2010/main" val="15410792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barn(inVertical)">
                                      <p:cBhvr>
                                        <p:cTn id="14" dur="5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up)">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500" fill="hold"/>
                                        <p:tgtEl>
                                          <p:spTgt spid="3"/>
                                        </p:tgtEl>
                                        <p:attrNameLst>
                                          <p:attrName>ppt_w</p:attrName>
                                        </p:attrNameLst>
                                      </p:cBhvr>
                                      <p:tavLst>
                                        <p:tav tm="0">
                                          <p:val>
                                            <p:fltVal val="0"/>
                                          </p:val>
                                        </p:tav>
                                        <p:tav tm="100000">
                                          <p:val>
                                            <p:strVal val="#ppt_w"/>
                                          </p:val>
                                        </p:tav>
                                      </p:tavLst>
                                    </p:anim>
                                    <p:anim calcmode="lin" valueType="num">
                                      <p:cBhvr>
                                        <p:cTn id="25" dur="500" fill="hold"/>
                                        <p:tgtEl>
                                          <p:spTgt spid="3"/>
                                        </p:tgtEl>
                                        <p:attrNameLst>
                                          <p:attrName>ppt_h</p:attrName>
                                        </p:attrNameLst>
                                      </p:cBhvr>
                                      <p:tavLst>
                                        <p:tav tm="0">
                                          <p:val>
                                            <p:fltVal val="0"/>
                                          </p:val>
                                        </p:tav>
                                        <p:tav tm="100000">
                                          <p:val>
                                            <p:strVal val="#ppt_h"/>
                                          </p:val>
                                        </p:tav>
                                      </p:tavLst>
                                    </p:anim>
                                    <p:animEffect transition="in" filter="fade">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37"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barn(outVertical)">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p:cTn id="36" dur="500" fill="hold"/>
                                        <p:tgtEl>
                                          <p:spTgt spid="13"/>
                                        </p:tgtEl>
                                        <p:attrNameLst>
                                          <p:attrName>ppt_w</p:attrName>
                                        </p:attrNameLst>
                                      </p:cBhvr>
                                      <p:tavLst>
                                        <p:tav tm="0">
                                          <p:val>
                                            <p:fltVal val="0"/>
                                          </p:val>
                                        </p:tav>
                                        <p:tav tm="100000">
                                          <p:val>
                                            <p:strVal val="#ppt_w"/>
                                          </p:val>
                                        </p:tav>
                                      </p:tavLst>
                                    </p:anim>
                                    <p:anim calcmode="lin" valueType="num">
                                      <p:cBhvr>
                                        <p:cTn id="37" dur="500" fill="hold"/>
                                        <p:tgtEl>
                                          <p:spTgt spid="13"/>
                                        </p:tgtEl>
                                        <p:attrNameLst>
                                          <p:attrName>ppt_h</p:attrName>
                                        </p:attrNameLst>
                                      </p:cBhvr>
                                      <p:tavLst>
                                        <p:tav tm="0">
                                          <p:val>
                                            <p:fltVal val="0"/>
                                          </p:val>
                                        </p:tav>
                                        <p:tav tm="100000">
                                          <p:val>
                                            <p:strVal val="#ppt_h"/>
                                          </p:val>
                                        </p:tav>
                                      </p:tavLst>
                                    </p:anim>
                                    <p:animEffect transition="in" filter="fade">
                                      <p:cBhvr>
                                        <p:cTn id="3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56"/>
          <p:cNvGrpSpPr>
            <a:grpSpLocks/>
          </p:cNvGrpSpPr>
          <p:nvPr/>
        </p:nvGrpSpPr>
        <p:grpSpPr bwMode="auto">
          <a:xfrm rot="10800000">
            <a:off x="5708492" y="1284922"/>
            <a:ext cx="723900" cy="655638"/>
            <a:chOff x="0" y="0"/>
            <a:chExt cx="628650" cy="655638"/>
          </a:xfrm>
        </p:grpSpPr>
        <p:sp>
          <p:nvSpPr>
            <p:cNvPr id="5" name="Freeform 53"/>
            <p:cNvSpPr>
              <a:spLocks/>
            </p:cNvSpPr>
            <p:nvPr/>
          </p:nvSpPr>
          <p:spPr bwMode="auto">
            <a:xfrm>
              <a:off x="66675" y="7938"/>
              <a:ext cx="493713" cy="623888"/>
            </a:xfrm>
            <a:custGeom>
              <a:avLst/>
              <a:gdLst>
                <a:gd name="T0" fmla="*/ 148 w 248"/>
                <a:gd name="T1" fmla="*/ 313 h 313"/>
                <a:gd name="T2" fmla="*/ 100 w 248"/>
                <a:gd name="T3" fmla="*/ 313 h 313"/>
                <a:gd name="T4" fmla="*/ 0 w 248"/>
                <a:gd name="T5" fmla="*/ 213 h 313"/>
                <a:gd name="T6" fmla="*/ 0 w 248"/>
                <a:gd name="T7" fmla="*/ 100 h 313"/>
                <a:gd name="T8" fmla="*/ 100 w 248"/>
                <a:gd name="T9" fmla="*/ 0 h 313"/>
                <a:gd name="T10" fmla="*/ 148 w 248"/>
                <a:gd name="T11" fmla="*/ 0 h 313"/>
                <a:gd name="T12" fmla="*/ 248 w 248"/>
                <a:gd name="T13" fmla="*/ 100 h 313"/>
                <a:gd name="T14" fmla="*/ 248 w 248"/>
                <a:gd name="T15" fmla="*/ 213 h 313"/>
                <a:gd name="T16" fmla="*/ 148 w 248"/>
                <a:gd name="T17" fmla="*/ 313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8" h="313">
                  <a:moveTo>
                    <a:pt x="148" y="313"/>
                  </a:moveTo>
                  <a:cubicBezTo>
                    <a:pt x="100" y="313"/>
                    <a:pt x="100" y="313"/>
                    <a:pt x="100" y="313"/>
                  </a:cubicBezTo>
                  <a:cubicBezTo>
                    <a:pt x="45" y="313"/>
                    <a:pt x="0" y="268"/>
                    <a:pt x="0" y="213"/>
                  </a:cubicBezTo>
                  <a:cubicBezTo>
                    <a:pt x="0" y="100"/>
                    <a:pt x="0" y="100"/>
                    <a:pt x="0" y="100"/>
                  </a:cubicBezTo>
                  <a:cubicBezTo>
                    <a:pt x="0" y="45"/>
                    <a:pt x="45" y="0"/>
                    <a:pt x="100" y="0"/>
                  </a:cubicBezTo>
                  <a:cubicBezTo>
                    <a:pt x="148" y="0"/>
                    <a:pt x="148" y="0"/>
                    <a:pt x="148" y="0"/>
                  </a:cubicBezTo>
                  <a:cubicBezTo>
                    <a:pt x="203" y="0"/>
                    <a:pt x="248" y="45"/>
                    <a:pt x="248" y="100"/>
                  </a:cubicBezTo>
                  <a:cubicBezTo>
                    <a:pt x="248" y="213"/>
                    <a:pt x="248" y="213"/>
                    <a:pt x="248" y="213"/>
                  </a:cubicBezTo>
                  <a:cubicBezTo>
                    <a:pt x="248" y="268"/>
                    <a:pt x="203" y="313"/>
                    <a:pt x="148" y="313"/>
                  </a:cubicBezTo>
                  <a:close/>
                </a:path>
              </a:pathLst>
            </a:custGeom>
            <a:solidFill>
              <a:srgbClr val="9B9A9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微软雅黑 Light" panose="020B0502040204020203" pitchFamily="34" charset="-122"/>
              </a:endParaRPr>
            </a:p>
          </p:txBody>
        </p:sp>
        <p:sp>
          <p:nvSpPr>
            <p:cNvPr id="6" name="Freeform 54"/>
            <p:cNvSpPr>
              <a:spLocks/>
            </p:cNvSpPr>
            <p:nvPr/>
          </p:nvSpPr>
          <p:spPr bwMode="auto">
            <a:xfrm>
              <a:off x="0" y="0"/>
              <a:ext cx="628650" cy="149225"/>
            </a:xfrm>
            <a:custGeom>
              <a:avLst/>
              <a:gdLst>
                <a:gd name="T0" fmla="*/ 284 w 316"/>
                <a:gd name="T1" fmla="*/ 75 h 75"/>
                <a:gd name="T2" fmla="*/ 32 w 316"/>
                <a:gd name="T3" fmla="*/ 75 h 75"/>
                <a:gd name="T4" fmla="*/ 0 w 316"/>
                <a:gd name="T5" fmla="*/ 43 h 75"/>
                <a:gd name="T6" fmla="*/ 0 w 316"/>
                <a:gd name="T7" fmla="*/ 32 h 75"/>
                <a:gd name="T8" fmla="*/ 32 w 316"/>
                <a:gd name="T9" fmla="*/ 0 h 75"/>
                <a:gd name="T10" fmla="*/ 284 w 316"/>
                <a:gd name="T11" fmla="*/ 0 h 75"/>
                <a:gd name="T12" fmla="*/ 316 w 316"/>
                <a:gd name="T13" fmla="*/ 32 h 75"/>
                <a:gd name="T14" fmla="*/ 316 w 316"/>
                <a:gd name="T15" fmla="*/ 43 h 75"/>
                <a:gd name="T16" fmla="*/ 284 w 316"/>
                <a:gd name="T17"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5">
                  <a:moveTo>
                    <a:pt x="284" y="75"/>
                  </a:moveTo>
                  <a:cubicBezTo>
                    <a:pt x="32" y="75"/>
                    <a:pt x="32" y="75"/>
                    <a:pt x="32" y="75"/>
                  </a:cubicBezTo>
                  <a:cubicBezTo>
                    <a:pt x="15" y="75"/>
                    <a:pt x="0" y="61"/>
                    <a:pt x="0" y="43"/>
                  </a:cubicBezTo>
                  <a:cubicBezTo>
                    <a:pt x="0" y="32"/>
                    <a:pt x="0" y="32"/>
                    <a:pt x="0" y="32"/>
                  </a:cubicBezTo>
                  <a:cubicBezTo>
                    <a:pt x="0" y="15"/>
                    <a:pt x="15" y="0"/>
                    <a:pt x="32" y="0"/>
                  </a:cubicBezTo>
                  <a:cubicBezTo>
                    <a:pt x="284" y="0"/>
                    <a:pt x="284" y="0"/>
                    <a:pt x="284" y="0"/>
                  </a:cubicBezTo>
                  <a:cubicBezTo>
                    <a:pt x="301" y="0"/>
                    <a:pt x="316" y="15"/>
                    <a:pt x="316" y="32"/>
                  </a:cubicBezTo>
                  <a:cubicBezTo>
                    <a:pt x="316" y="43"/>
                    <a:pt x="316" y="43"/>
                    <a:pt x="316" y="43"/>
                  </a:cubicBezTo>
                  <a:cubicBezTo>
                    <a:pt x="316" y="61"/>
                    <a:pt x="301" y="75"/>
                    <a:pt x="284" y="75"/>
                  </a:cubicBezTo>
                  <a:close/>
                </a:path>
              </a:pathLst>
            </a:custGeom>
            <a:solidFill>
              <a:srgbClr val="CD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微软雅黑 Light" panose="020B0502040204020203" pitchFamily="34" charset="-122"/>
              </a:endParaRPr>
            </a:p>
          </p:txBody>
        </p:sp>
        <p:sp>
          <p:nvSpPr>
            <p:cNvPr id="7" name="Freeform 55"/>
            <p:cNvSpPr>
              <a:spLocks/>
            </p:cNvSpPr>
            <p:nvPr/>
          </p:nvSpPr>
          <p:spPr bwMode="auto">
            <a:xfrm>
              <a:off x="0" y="204788"/>
              <a:ext cx="628650" cy="150813"/>
            </a:xfrm>
            <a:custGeom>
              <a:avLst/>
              <a:gdLst>
                <a:gd name="T0" fmla="*/ 284 w 316"/>
                <a:gd name="T1" fmla="*/ 75 h 75"/>
                <a:gd name="T2" fmla="*/ 32 w 316"/>
                <a:gd name="T3" fmla="*/ 75 h 75"/>
                <a:gd name="T4" fmla="*/ 0 w 316"/>
                <a:gd name="T5" fmla="*/ 43 h 75"/>
                <a:gd name="T6" fmla="*/ 0 w 316"/>
                <a:gd name="T7" fmla="*/ 32 h 75"/>
                <a:gd name="T8" fmla="*/ 32 w 316"/>
                <a:gd name="T9" fmla="*/ 0 h 75"/>
                <a:gd name="T10" fmla="*/ 284 w 316"/>
                <a:gd name="T11" fmla="*/ 0 h 75"/>
                <a:gd name="T12" fmla="*/ 316 w 316"/>
                <a:gd name="T13" fmla="*/ 32 h 75"/>
                <a:gd name="T14" fmla="*/ 316 w 316"/>
                <a:gd name="T15" fmla="*/ 43 h 75"/>
                <a:gd name="T16" fmla="*/ 284 w 316"/>
                <a:gd name="T17"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5">
                  <a:moveTo>
                    <a:pt x="284" y="75"/>
                  </a:moveTo>
                  <a:cubicBezTo>
                    <a:pt x="32" y="75"/>
                    <a:pt x="32" y="75"/>
                    <a:pt x="32" y="75"/>
                  </a:cubicBezTo>
                  <a:cubicBezTo>
                    <a:pt x="15" y="75"/>
                    <a:pt x="0" y="61"/>
                    <a:pt x="0" y="43"/>
                  </a:cubicBezTo>
                  <a:cubicBezTo>
                    <a:pt x="0" y="32"/>
                    <a:pt x="0" y="32"/>
                    <a:pt x="0" y="32"/>
                  </a:cubicBezTo>
                  <a:cubicBezTo>
                    <a:pt x="0" y="15"/>
                    <a:pt x="15" y="0"/>
                    <a:pt x="32" y="0"/>
                  </a:cubicBezTo>
                  <a:cubicBezTo>
                    <a:pt x="284" y="0"/>
                    <a:pt x="284" y="0"/>
                    <a:pt x="284" y="0"/>
                  </a:cubicBezTo>
                  <a:cubicBezTo>
                    <a:pt x="301" y="0"/>
                    <a:pt x="316" y="15"/>
                    <a:pt x="316" y="32"/>
                  </a:cubicBezTo>
                  <a:cubicBezTo>
                    <a:pt x="316" y="43"/>
                    <a:pt x="316" y="43"/>
                    <a:pt x="316" y="43"/>
                  </a:cubicBezTo>
                  <a:cubicBezTo>
                    <a:pt x="316" y="61"/>
                    <a:pt x="301" y="75"/>
                    <a:pt x="284" y="75"/>
                  </a:cubicBezTo>
                  <a:close/>
                </a:path>
              </a:pathLst>
            </a:custGeom>
            <a:solidFill>
              <a:srgbClr val="CD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微软雅黑 Light" panose="020B0502040204020203" pitchFamily="34" charset="-122"/>
              </a:endParaRPr>
            </a:p>
          </p:txBody>
        </p:sp>
        <p:sp>
          <p:nvSpPr>
            <p:cNvPr id="8" name="Freeform 56"/>
            <p:cNvSpPr>
              <a:spLocks/>
            </p:cNvSpPr>
            <p:nvPr/>
          </p:nvSpPr>
          <p:spPr bwMode="auto">
            <a:xfrm>
              <a:off x="0" y="404813"/>
              <a:ext cx="628650" cy="149225"/>
            </a:xfrm>
            <a:custGeom>
              <a:avLst/>
              <a:gdLst>
                <a:gd name="T0" fmla="*/ 284 w 316"/>
                <a:gd name="T1" fmla="*/ 75 h 75"/>
                <a:gd name="T2" fmla="*/ 32 w 316"/>
                <a:gd name="T3" fmla="*/ 75 h 75"/>
                <a:gd name="T4" fmla="*/ 0 w 316"/>
                <a:gd name="T5" fmla="*/ 43 h 75"/>
                <a:gd name="T6" fmla="*/ 0 w 316"/>
                <a:gd name="T7" fmla="*/ 32 h 75"/>
                <a:gd name="T8" fmla="*/ 32 w 316"/>
                <a:gd name="T9" fmla="*/ 0 h 75"/>
                <a:gd name="T10" fmla="*/ 284 w 316"/>
                <a:gd name="T11" fmla="*/ 0 h 75"/>
                <a:gd name="T12" fmla="*/ 316 w 316"/>
                <a:gd name="T13" fmla="*/ 32 h 75"/>
                <a:gd name="T14" fmla="*/ 316 w 316"/>
                <a:gd name="T15" fmla="*/ 43 h 75"/>
                <a:gd name="T16" fmla="*/ 284 w 316"/>
                <a:gd name="T17"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5">
                  <a:moveTo>
                    <a:pt x="284" y="75"/>
                  </a:moveTo>
                  <a:cubicBezTo>
                    <a:pt x="32" y="75"/>
                    <a:pt x="32" y="75"/>
                    <a:pt x="32" y="75"/>
                  </a:cubicBezTo>
                  <a:cubicBezTo>
                    <a:pt x="15" y="75"/>
                    <a:pt x="0" y="60"/>
                    <a:pt x="0" y="43"/>
                  </a:cubicBezTo>
                  <a:cubicBezTo>
                    <a:pt x="0" y="32"/>
                    <a:pt x="0" y="32"/>
                    <a:pt x="0" y="32"/>
                  </a:cubicBezTo>
                  <a:cubicBezTo>
                    <a:pt x="0" y="15"/>
                    <a:pt x="15" y="0"/>
                    <a:pt x="32" y="0"/>
                  </a:cubicBezTo>
                  <a:cubicBezTo>
                    <a:pt x="284" y="0"/>
                    <a:pt x="284" y="0"/>
                    <a:pt x="284" y="0"/>
                  </a:cubicBezTo>
                  <a:cubicBezTo>
                    <a:pt x="301" y="0"/>
                    <a:pt x="316" y="15"/>
                    <a:pt x="316" y="32"/>
                  </a:cubicBezTo>
                  <a:cubicBezTo>
                    <a:pt x="316" y="43"/>
                    <a:pt x="316" y="43"/>
                    <a:pt x="316" y="43"/>
                  </a:cubicBezTo>
                  <a:cubicBezTo>
                    <a:pt x="316" y="60"/>
                    <a:pt x="301" y="75"/>
                    <a:pt x="284" y="75"/>
                  </a:cubicBezTo>
                  <a:close/>
                </a:path>
              </a:pathLst>
            </a:custGeom>
            <a:solidFill>
              <a:srgbClr val="CD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微软雅黑 Light" panose="020B0502040204020203" pitchFamily="34" charset="-122"/>
              </a:endParaRPr>
            </a:p>
          </p:txBody>
        </p:sp>
        <p:sp>
          <p:nvSpPr>
            <p:cNvPr id="9" name="Freeform 57"/>
            <p:cNvSpPr>
              <a:spLocks/>
            </p:cNvSpPr>
            <p:nvPr/>
          </p:nvSpPr>
          <p:spPr bwMode="auto">
            <a:xfrm>
              <a:off x="255588" y="631825"/>
              <a:ext cx="115888" cy="23813"/>
            </a:xfrm>
            <a:custGeom>
              <a:avLst/>
              <a:gdLst>
                <a:gd name="T0" fmla="*/ 0 w 58"/>
                <a:gd name="T1" fmla="*/ 0 h 12"/>
                <a:gd name="T2" fmla="*/ 29 w 58"/>
                <a:gd name="T3" fmla="*/ 12 h 12"/>
                <a:gd name="T4" fmla="*/ 58 w 58"/>
                <a:gd name="T5" fmla="*/ 0 h 12"/>
                <a:gd name="T6" fmla="*/ 0 w 58"/>
                <a:gd name="T7" fmla="*/ 0 h 12"/>
              </a:gdLst>
              <a:ahLst/>
              <a:cxnLst>
                <a:cxn ang="0">
                  <a:pos x="T0" y="T1"/>
                </a:cxn>
                <a:cxn ang="0">
                  <a:pos x="T2" y="T3"/>
                </a:cxn>
                <a:cxn ang="0">
                  <a:pos x="T4" y="T5"/>
                </a:cxn>
                <a:cxn ang="0">
                  <a:pos x="T6" y="T7"/>
                </a:cxn>
              </a:cxnLst>
              <a:rect l="0" t="0" r="r" b="b"/>
              <a:pathLst>
                <a:path w="58" h="12">
                  <a:moveTo>
                    <a:pt x="0" y="0"/>
                  </a:moveTo>
                  <a:cubicBezTo>
                    <a:pt x="4" y="7"/>
                    <a:pt x="15" y="12"/>
                    <a:pt x="29" y="12"/>
                  </a:cubicBezTo>
                  <a:cubicBezTo>
                    <a:pt x="43" y="12"/>
                    <a:pt x="54" y="7"/>
                    <a:pt x="58" y="0"/>
                  </a:cubicBezTo>
                  <a:lnTo>
                    <a:pt x="0" y="0"/>
                  </a:lnTo>
                  <a:close/>
                </a:path>
              </a:pathLst>
            </a:custGeom>
            <a:solidFill>
              <a:srgbClr val="1A5A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微软雅黑 Light" panose="020B0502040204020203" pitchFamily="34" charset="-122"/>
              </a:endParaRPr>
            </a:p>
          </p:txBody>
        </p:sp>
      </p:grpSp>
      <p:sp>
        <p:nvSpPr>
          <p:cNvPr id="11" name="Freeform 59"/>
          <p:cNvSpPr>
            <a:spLocks/>
          </p:cNvSpPr>
          <p:nvPr/>
        </p:nvSpPr>
        <p:spPr bwMode="auto">
          <a:xfrm rot="10800000">
            <a:off x="5533867" y="1945322"/>
            <a:ext cx="1063625" cy="290513"/>
          </a:xfrm>
          <a:custGeom>
            <a:avLst/>
            <a:gdLst>
              <a:gd name="T0" fmla="*/ 0 w 384"/>
              <a:gd name="T1" fmla="*/ 0 h 185"/>
              <a:gd name="T2" fmla="*/ 81 w 384"/>
              <a:gd name="T3" fmla="*/ 185 h 185"/>
              <a:gd name="T4" fmla="*/ 173 w 384"/>
              <a:gd name="T5" fmla="*/ 185 h 185"/>
              <a:gd name="T6" fmla="*/ 192 w 384"/>
              <a:gd name="T7" fmla="*/ 185 h 185"/>
              <a:gd name="T8" fmla="*/ 211 w 384"/>
              <a:gd name="T9" fmla="*/ 185 h 185"/>
              <a:gd name="T10" fmla="*/ 303 w 384"/>
              <a:gd name="T11" fmla="*/ 185 h 185"/>
              <a:gd name="T12" fmla="*/ 384 w 384"/>
              <a:gd name="T13" fmla="*/ 0 h 185"/>
              <a:gd name="T14" fmla="*/ 0 w 384"/>
              <a:gd name="T15" fmla="*/ 0 h 1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4" h="185">
                <a:moveTo>
                  <a:pt x="0" y="0"/>
                </a:moveTo>
                <a:cubicBezTo>
                  <a:pt x="40" y="63"/>
                  <a:pt x="77" y="135"/>
                  <a:pt x="81" y="185"/>
                </a:cubicBezTo>
                <a:cubicBezTo>
                  <a:pt x="173" y="185"/>
                  <a:pt x="173" y="185"/>
                  <a:pt x="173" y="185"/>
                </a:cubicBezTo>
                <a:cubicBezTo>
                  <a:pt x="192" y="185"/>
                  <a:pt x="192" y="185"/>
                  <a:pt x="192" y="185"/>
                </a:cubicBezTo>
                <a:cubicBezTo>
                  <a:pt x="211" y="185"/>
                  <a:pt x="211" y="185"/>
                  <a:pt x="211" y="185"/>
                </a:cubicBezTo>
                <a:cubicBezTo>
                  <a:pt x="303" y="185"/>
                  <a:pt x="303" y="185"/>
                  <a:pt x="303" y="185"/>
                </a:cubicBezTo>
                <a:cubicBezTo>
                  <a:pt x="307" y="135"/>
                  <a:pt x="344" y="63"/>
                  <a:pt x="384" y="0"/>
                </a:cubicBezTo>
                <a:lnTo>
                  <a:pt x="0" y="0"/>
                </a:lnTo>
                <a:close/>
              </a:path>
            </a:pathLst>
          </a:custGeom>
          <a:solidFill>
            <a:schemeClr val="bg1">
              <a:lumMod val="95000"/>
            </a:schemeClr>
          </a:solidFill>
          <a:ln>
            <a:noFill/>
          </a:ln>
        </p:spPr>
        <p:txBody>
          <a:bodyPr/>
          <a:lstStyle/>
          <a:p>
            <a:endParaRPr lang="zh-CN" altLang="en-US" dirty="0">
              <a:ea typeface="微软雅黑 Light" panose="020B0502040204020203" pitchFamily="34" charset="-122"/>
            </a:endParaRPr>
          </a:p>
        </p:txBody>
      </p:sp>
      <p:sp>
        <p:nvSpPr>
          <p:cNvPr id="14" name="文本框 53"/>
          <p:cNvSpPr txBox="1">
            <a:spLocks noChangeArrowheads="1"/>
          </p:cNvSpPr>
          <p:nvPr/>
        </p:nvSpPr>
        <p:spPr bwMode="auto">
          <a:xfrm>
            <a:off x="5458006" y="2435860"/>
            <a:ext cx="1210588" cy="400110"/>
          </a:xfrm>
          <a:prstGeom prst="rect">
            <a:avLst/>
          </a:prstGeom>
          <a:noFill/>
          <a:ln>
            <a:noFill/>
          </a:ln>
        </p:spPr>
        <p:txBody>
          <a:bodyPr wrap="none">
            <a:spAutoFit/>
          </a:bodyPr>
          <a:lstStyle>
            <a:lvl1pPr>
              <a:lnSpc>
                <a:spcPct val="125000"/>
              </a:lnSpc>
              <a:spcBef>
                <a:spcPts val="1000"/>
              </a:spcBef>
              <a:buChar char="•"/>
              <a:defRPr sz="2000">
                <a:solidFill>
                  <a:schemeClr val="tx1"/>
                </a:solidFill>
                <a:latin typeface="Segoe UI" panose="020B0502040204020203" pitchFamily="34" charset="0"/>
                <a:ea typeface="微软雅黑" panose="020B0503020204020204" pitchFamily="34" charset="-122"/>
              </a:defRPr>
            </a:lvl1pPr>
            <a:lvl2pPr marL="742950" indent="-285750">
              <a:lnSpc>
                <a:spcPct val="125000"/>
              </a:lnSpc>
              <a:spcBef>
                <a:spcPts val="500"/>
              </a:spcBef>
              <a:buChar char="•"/>
              <a:defRPr>
                <a:solidFill>
                  <a:schemeClr val="tx1"/>
                </a:solidFill>
                <a:latin typeface="Segoe UI" panose="020B0502040204020203" pitchFamily="34" charset="0"/>
                <a:ea typeface="微软雅黑" panose="020B0503020204020204" pitchFamily="34" charset="-122"/>
              </a:defRPr>
            </a:lvl2pPr>
            <a:lvl3pPr marL="1143000" indent="-228600">
              <a:lnSpc>
                <a:spcPct val="125000"/>
              </a:lnSpc>
              <a:spcBef>
                <a:spcPts val="500"/>
              </a:spcBef>
              <a:buChar char="•"/>
              <a:defRPr sz="1600">
                <a:solidFill>
                  <a:schemeClr val="tx1"/>
                </a:solidFill>
                <a:latin typeface="Segoe UI" panose="020B0502040204020203" pitchFamily="34" charset="0"/>
                <a:ea typeface="微软雅黑" panose="020B0503020204020204" pitchFamily="34" charset="-122"/>
              </a:defRPr>
            </a:lvl3pPr>
            <a:lvl4pPr marL="1600200" indent="-228600">
              <a:lnSpc>
                <a:spcPct val="125000"/>
              </a:lnSpc>
              <a:spcBef>
                <a:spcPts val="500"/>
              </a:spcBef>
              <a:buChar char="•"/>
              <a:defRPr sz="1400">
                <a:solidFill>
                  <a:schemeClr val="tx1"/>
                </a:solidFill>
                <a:latin typeface="Segoe UI" panose="020B0502040204020203" pitchFamily="34" charset="0"/>
                <a:ea typeface="微软雅黑" panose="020B0503020204020204" pitchFamily="34" charset="-122"/>
              </a:defRPr>
            </a:lvl4pPr>
            <a:lvl5pPr marL="2057400" indent="-228600">
              <a:lnSpc>
                <a:spcPct val="125000"/>
              </a:lnSpc>
              <a:spcBef>
                <a:spcPts val="500"/>
              </a:spcBef>
              <a:buChar char="•"/>
              <a:defRPr sz="1400">
                <a:solidFill>
                  <a:schemeClr val="tx1"/>
                </a:solidFill>
                <a:latin typeface="Segoe UI" panose="020B0502040204020203" pitchFamily="34" charset="0"/>
                <a:ea typeface="微软雅黑" panose="020B0503020204020204" pitchFamily="34" charset="-122"/>
              </a:defRPr>
            </a:lvl5pPr>
            <a:lvl6pPr marL="25146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6pPr>
            <a:lvl7pPr marL="29718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7pPr>
            <a:lvl8pPr marL="34290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8pPr>
            <a:lvl9pPr marL="3886200" indent="-228600" fontAlgn="base">
              <a:lnSpc>
                <a:spcPct val="125000"/>
              </a:lnSpc>
              <a:spcBef>
                <a:spcPts val="500"/>
              </a:spcBef>
              <a:spcAft>
                <a:spcPct val="0"/>
              </a:spcAft>
              <a:buFont typeface="Arial" panose="020B0604020202020204" pitchFamily="34" charset="0"/>
              <a:buChar char="•"/>
              <a:defRPr sz="1400">
                <a:solidFill>
                  <a:schemeClr val="tx1"/>
                </a:solidFill>
                <a:latin typeface="Segoe UI" panose="020B0502040204020203" pitchFamily="34" charset="0"/>
                <a:ea typeface="微软雅黑" panose="020B0503020204020204" pitchFamily="34" charset="-122"/>
              </a:defRPr>
            </a:lvl9pPr>
          </a:lstStyle>
          <a:p>
            <a:pPr algn="ctr" eaLnBrk="1" hangingPunct="1">
              <a:lnSpc>
                <a:spcPct val="100000"/>
              </a:lnSpc>
              <a:spcBef>
                <a:spcPct val="0"/>
              </a:spcBef>
              <a:buFont typeface="Arial" panose="020B0604020202020204" pitchFamily="34" charset="0"/>
              <a:buNone/>
            </a:pPr>
            <a:r>
              <a:rPr lang="zh-CN" altLang="en-US" b="1" dirty="0">
                <a:solidFill>
                  <a:schemeClr val="tx1">
                    <a:lumMod val="75000"/>
                    <a:lumOff val="25000"/>
                  </a:schemeClr>
                </a:solidFill>
                <a:latin typeface="微软雅黑 Light" panose="020B0502040204020203" pitchFamily="34" charset="-122"/>
                <a:ea typeface="Microsoft JhengHei" panose="020B0604030504040204" pitchFamily="34" charset="-120"/>
              </a:rPr>
              <a:t>课程相关</a:t>
            </a:r>
          </a:p>
        </p:txBody>
      </p:sp>
      <p:grpSp>
        <p:nvGrpSpPr>
          <p:cNvPr id="2" name="组合 1"/>
          <p:cNvGrpSpPr/>
          <p:nvPr/>
        </p:nvGrpSpPr>
        <p:grpSpPr>
          <a:xfrm>
            <a:off x="4946173" y="3005772"/>
            <a:ext cx="2179956" cy="1948816"/>
            <a:chOff x="4946173" y="3005772"/>
            <a:chExt cx="2179956" cy="1948816"/>
          </a:xfrm>
        </p:grpSpPr>
        <p:sp>
          <p:nvSpPr>
            <p:cNvPr id="10" name="Freeform 58"/>
            <p:cNvSpPr>
              <a:spLocks/>
            </p:cNvSpPr>
            <p:nvPr/>
          </p:nvSpPr>
          <p:spPr bwMode="auto">
            <a:xfrm rot="10800000">
              <a:off x="5295742" y="3005772"/>
              <a:ext cx="1549400" cy="739775"/>
            </a:xfrm>
            <a:custGeom>
              <a:avLst/>
              <a:gdLst>
                <a:gd name="T0" fmla="*/ 778 w 778"/>
                <a:gd name="T1" fmla="*/ 371 h 371"/>
                <a:gd name="T2" fmla="*/ 389 w 778"/>
                <a:gd name="T3" fmla="*/ 0 h 371"/>
                <a:gd name="T4" fmla="*/ 0 w 778"/>
                <a:gd name="T5" fmla="*/ 371 h 371"/>
                <a:gd name="T6" fmla="*/ 778 w 778"/>
                <a:gd name="T7" fmla="*/ 371 h 371"/>
              </a:gdLst>
              <a:ahLst/>
              <a:cxnLst>
                <a:cxn ang="0">
                  <a:pos x="T0" y="T1"/>
                </a:cxn>
                <a:cxn ang="0">
                  <a:pos x="T2" y="T3"/>
                </a:cxn>
                <a:cxn ang="0">
                  <a:pos x="T4" y="T5"/>
                </a:cxn>
                <a:cxn ang="0">
                  <a:pos x="T6" y="T7"/>
                </a:cxn>
              </a:cxnLst>
              <a:rect l="0" t="0" r="r" b="b"/>
              <a:pathLst>
                <a:path w="778" h="371">
                  <a:moveTo>
                    <a:pt x="778" y="371"/>
                  </a:moveTo>
                  <a:cubicBezTo>
                    <a:pt x="769" y="164"/>
                    <a:pt x="598" y="0"/>
                    <a:pt x="389" y="0"/>
                  </a:cubicBezTo>
                  <a:cubicBezTo>
                    <a:pt x="180" y="0"/>
                    <a:pt x="9" y="164"/>
                    <a:pt x="0" y="371"/>
                  </a:cubicBezTo>
                  <a:lnTo>
                    <a:pt x="778" y="371"/>
                  </a:lnTo>
                  <a:close/>
                </a:path>
              </a:pathLst>
            </a:custGeom>
            <a:solidFill>
              <a:schemeClr val="bg1">
                <a:lumMod val="95000"/>
              </a:schemeClr>
            </a:solidFill>
            <a:ln>
              <a:noFill/>
            </a:ln>
          </p:spPr>
          <p:txBody>
            <a:bodyPr/>
            <a:lstStyle/>
            <a:p>
              <a:endParaRPr lang="zh-CN" altLang="en-US" dirty="0">
                <a:ea typeface="微软雅黑 Light" panose="020B0502040204020203" pitchFamily="34" charset="-122"/>
              </a:endParaRPr>
            </a:p>
          </p:txBody>
        </p:sp>
        <p:sp>
          <p:nvSpPr>
            <p:cNvPr id="15" name="Freeform 61"/>
            <p:cNvSpPr>
              <a:spLocks/>
            </p:cNvSpPr>
            <p:nvPr/>
          </p:nvSpPr>
          <p:spPr bwMode="auto">
            <a:xfrm rot="10800000">
              <a:off x="6593633" y="3677857"/>
              <a:ext cx="203200" cy="314325"/>
            </a:xfrm>
            <a:custGeom>
              <a:avLst/>
              <a:gdLst>
                <a:gd name="T0" fmla="*/ 95 w 102"/>
                <a:gd name="T1" fmla="*/ 154 h 158"/>
                <a:gd name="T2" fmla="*/ 95 w 102"/>
                <a:gd name="T3" fmla="*/ 154 h 158"/>
                <a:gd name="T4" fmla="*/ 79 w 102"/>
                <a:gd name="T5" fmla="*/ 150 h 158"/>
                <a:gd name="T6" fmla="*/ 3 w 102"/>
                <a:gd name="T7" fmla="*/ 19 h 158"/>
                <a:gd name="T8" fmla="*/ 8 w 102"/>
                <a:gd name="T9" fmla="*/ 3 h 158"/>
                <a:gd name="T10" fmla="*/ 8 w 102"/>
                <a:gd name="T11" fmla="*/ 3 h 158"/>
                <a:gd name="T12" fmla="*/ 23 w 102"/>
                <a:gd name="T13" fmla="*/ 8 h 158"/>
                <a:gd name="T14" fmla="*/ 99 w 102"/>
                <a:gd name="T15" fmla="*/ 139 h 158"/>
                <a:gd name="T16" fmla="*/ 95 w 102"/>
                <a:gd name="T17" fmla="*/ 15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58">
                  <a:moveTo>
                    <a:pt x="95" y="154"/>
                  </a:moveTo>
                  <a:cubicBezTo>
                    <a:pt x="95" y="154"/>
                    <a:pt x="95" y="154"/>
                    <a:pt x="95" y="154"/>
                  </a:cubicBezTo>
                  <a:cubicBezTo>
                    <a:pt x="89" y="158"/>
                    <a:pt x="82" y="156"/>
                    <a:pt x="79" y="150"/>
                  </a:cubicBezTo>
                  <a:cubicBezTo>
                    <a:pt x="3" y="19"/>
                    <a:pt x="3" y="19"/>
                    <a:pt x="3" y="19"/>
                  </a:cubicBezTo>
                  <a:cubicBezTo>
                    <a:pt x="0" y="14"/>
                    <a:pt x="2" y="7"/>
                    <a:pt x="8" y="3"/>
                  </a:cubicBezTo>
                  <a:cubicBezTo>
                    <a:pt x="8" y="3"/>
                    <a:pt x="8" y="3"/>
                    <a:pt x="8" y="3"/>
                  </a:cubicBezTo>
                  <a:cubicBezTo>
                    <a:pt x="13" y="0"/>
                    <a:pt x="20" y="2"/>
                    <a:pt x="23" y="8"/>
                  </a:cubicBezTo>
                  <a:cubicBezTo>
                    <a:pt x="99" y="139"/>
                    <a:pt x="99" y="139"/>
                    <a:pt x="99" y="139"/>
                  </a:cubicBezTo>
                  <a:cubicBezTo>
                    <a:pt x="102" y="144"/>
                    <a:pt x="100" y="151"/>
                    <a:pt x="95" y="154"/>
                  </a:cubicBezTo>
                  <a:close/>
                </a:path>
              </a:pathLst>
            </a:custGeom>
            <a:solidFill>
              <a:schemeClr val="bg1">
                <a:lumMod val="65000"/>
              </a:schemeClr>
            </a:solidFill>
            <a:ln w="9525">
              <a:noFill/>
              <a:round/>
              <a:headEnd/>
              <a:tailEnd/>
            </a:ln>
          </p:spPr>
          <p:txBody>
            <a:bodyPr/>
            <a:lstStyle/>
            <a:p>
              <a:endParaRPr lang="zh-CN" altLang="en-US" dirty="0">
                <a:ea typeface="微软雅黑 Light" panose="020B0502040204020203" pitchFamily="34" charset="-122"/>
              </a:endParaRPr>
            </a:p>
          </p:txBody>
        </p:sp>
        <p:sp>
          <p:nvSpPr>
            <p:cNvPr id="16" name="Freeform 63"/>
            <p:cNvSpPr>
              <a:spLocks/>
            </p:cNvSpPr>
            <p:nvPr/>
          </p:nvSpPr>
          <p:spPr bwMode="auto">
            <a:xfrm rot="10800000">
              <a:off x="5334002" y="3654266"/>
              <a:ext cx="201612" cy="314325"/>
            </a:xfrm>
            <a:custGeom>
              <a:avLst/>
              <a:gdLst>
                <a:gd name="T0" fmla="*/ 7 w 101"/>
                <a:gd name="T1" fmla="*/ 154 h 158"/>
                <a:gd name="T2" fmla="*/ 7 w 101"/>
                <a:gd name="T3" fmla="*/ 154 h 158"/>
                <a:gd name="T4" fmla="*/ 3 w 101"/>
                <a:gd name="T5" fmla="*/ 139 h 158"/>
                <a:gd name="T6" fmla="*/ 78 w 101"/>
                <a:gd name="T7" fmla="*/ 8 h 158"/>
                <a:gd name="T8" fmla="*/ 94 w 101"/>
                <a:gd name="T9" fmla="*/ 3 h 158"/>
                <a:gd name="T10" fmla="*/ 94 w 101"/>
                <a:gd name="T11" fmla="*/ 3 h 158"/>
                <a:gd name="T12" fmla="*/ 98 w 101"/>
                <a:gd name="T13" fmla="*/ 19 h 158"/>
                <a:gd name="T14" fmla="*/ 23 w 101"/>
                <a:gd name="T15" fmla="*/ 150 h 158"/>
                <a:gd name="T16" fmla="*/ 7 w 101"/>
                <a:gd name="T17" fmla="*/ 15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158">
                  <a:moveTo>
                    <a:pt x="7" y="154"/>
                  </a:moveTo>
                  <a:cubicBezTo>
                    <a:pt x="7" y="154"/>
                    <a:pt x="7" y="154"/>
                    <a:pt x="7" y="154"/>
                  </a:cubicBezTo>
                  <a:cubicBezTo>
                    <a:pt x="1" y="151"/>
                    <a:pt x="0" y="144"/>
                    <a:pt x="3" y="139"/>
                  </a:cubicBezTo>
                  <a:cubicBezTo>
                    <a:pt x="78" y="8"/>
                    <a:pt x="78" y="8"/>
                    <a:pt x="78" y="8"/>
                  </a:cubicBezTo>
                  <a:cubicBezTo>
                    <a:pt x="82" y="2"/>
                    <a:pt x="89" y="0"/>
                    <a:pt x="94" y="3"/>
                  </a:cubicBezTo>
                  <a:cubicBezTo>
                    <a:pt x="94" y="3"/>
                    <a:pt x="94" y="3"/>
                    <a:pt x="94" y="3"/>
                  </a:cubicBezTo>
                  <a:cubicBezTo>
                    <a:pt x="100" y="7"/>
                    <a:pt x="101" y="14"/>
                    <a:pt x="98" y="19"/>
                  </a:cubicBezTo>
                  <a:cubicBezTo>
                    <a:pt x="23" y="150"/>
                    <a:pt x="23" y="150"/>
                    <a:pt x="23" y="150"/>
                  </a:cubicBezTo>
                  <a:cubicBezTo>
                    <a:pt x="19" y="156"/>
                    <a:pt x="12" y="158"/>
                    <a:pt x="7" y="154"/>
                  </a:cubicBezTo>
                  <a:close/>
                </a:path>
              </a:pathLst>
            </a:custGeom>
            <a:solidFill>
              <a:schemeClr val="bg1">
                <a:lumMod val="65000"/>
              </a:schemeClr>
            </a:solidFill>
            <a:ln w="9525">
              <a:noFill/>
              <a:round/>
              <a:headEnd/>
              <a:tailEnd/>
            </a:ln>
          </p:spPr>
          <p:txBody>
            <a:bodyPr/>
            <a:lstStyle/>
            <a:p>
              <a:endParaRPr lang="zh-CN" altLang="en-US" dirty="0">
                <a:ea typeface="微软雅黑 Light" panose="020B0502040204020203" pitchFamily="34" charset="-122"/>
              </a:endParaRPr>
            </a:p>
          </p:txBody>
        </p:sp>
        <p:sp>
          <p:nvSpPr>
            <p:cNvPr id="17" name="Freeform 64"/>
            <p:cNvSpPr>
              <a:spLocks/>
            </p:cNvSpPr>
            <p:nvPr/>
          </p:nvSpPr>
          <p:spPr bwMode="auto">
            <a:xfrm rot="10800000">
              <a:off x="4946173" y="3267772"/>
              <a:ext cx="282575" cy="246062"/>
            </a:xfrm>
            <a:custGeom>
              <a:avLst/>
              <a:gdLst>
                <a:gd name="T0" fmla="*/ 4 w 142"/>
                <a:gd name="T1" fmla="*/ 118 h 123"/>
                <a:gd name="T2" fmla="*/ 4 w 142"/>
                <a:gd name="T3" fmla="*/ 118 h 123"/>
                <a:gd name="T4" fmla="*/ 6 w 142"/>
                <a:gd name="T5" fmla="*/ 101 h 123"/>
                <a:gd name="T6" fmla="*/ 122 w 142"/>
                <a:gd name="T7" fmla="*/ 4 h 123"/>
                <a:gd name="T8" fmla="*/ 138 w 142"/>
                <a:gd name="T9" fmla="*/ 6 h 123"/>
                <a:gd name="T10" fmla="*/ 138 w 142"/>
                <a:gd name="T11" fmla="*/ 6 h 123"/>
                <a:gd name="T12" fmla="*/ 136 w 142"/>
                <a:gd name="T13" fmla="*/ 22 h 123"/>
                <a:gd name="T14" fmla="*/ 20 w 142"/>
                <a:gd name="T15" fmla="*/ 119 h 123"/>
                <a:gd name="T16" fmla="*/ 4 w 142"/>
                <a:gd name="T17" fmla="*/ 118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23">
                  <a:moveTo>
                    <a:pt x="4" y="118"/>
                  </a:moveTo>
                  <a:cubicBezTo>
                    <a:pt x="4" y="118"/>
                    <a:pt x="4" y="118"/>
                    <a:pt x="4" y="118"/>
                  </a:cubicBezTo>
                  <a:cubicBezTo>
                    <a:pt x="0" y="113"/>
                    <a:pt x="1" y="106"/>
                    <a:pt x="6" y="101"/>
                  </a:cubicBezTo>
                  <a:cubicBezTo>
                    <a:pt x="122" y="4"/>
                    <a:pt x="122" y="4"/>
                    <a:pt x="122" y="4"/>
                  </a:cubicBezTo>
                  <a:cubicBezTo>
                    <a:pt x="127" y="0"/>
                    <a:pt x="134" y="1"/>
                    <a:pt x="138" y="6"/>
                  </a:cubicBezTo>
                  <a:cubicBezTo>
                    <a:pt x="138" y="6"/>
                    <a:pt x="138" y="6"/>
                    <a:pt x="138" y="6"/>
                  </a:cubicBezTo>
                  <a:cubicBezTo>
                    <a:pt x="142" y="10"/>
                    <a:pt x="141" y="18"/>
                    <a:pt x="136" y="22"/>
                  </a:cubicBezTo>
                  <a:cubicBezTo>
                    <a:pt x="20" y="119"/>
                    <a:pt x="20" y="119"/>
                    <a:pt x="20" y="119"/>
                  </a:cubicBezTo>
                  <a:cubicBezTo>
                    <a:pt x="16" y="123"/>
                    <a:pt x="8" y="122"/>
                    <a:pt x="4" y="118"/>
                  </a:cubicBezTo>
                  <a:close/>
                </a:path>
              </a:pathLst>
            </a:custGeom>
            <a:solidFill>
              <a:schemeClr val="bg1">
                <a:lumMod val="65000"/>
              </a:schemeClr>
            </a:solidFill>
            <a:ln w="9525">
              <a:noFill/>
              <a:round/>
              <a:headEnd/>
              <a:tailEnd/>
            </a:ln>
          </p:spPr>
          <p:txBody>
            <a:bodyPr/>
            <a:lstStyle/>
            <a:p>
              <a:endParaRPr lang="zh-CN" altLang="en-US" dirty="0">
                <a:ea typeface="微软雅黑 Light" panose="020B0502040204020203" pitchFamily="34" charset="-122"/>
              </a:endParaRPr>
            </a:p>
          </p:txBody>
        </p:sp>
        <p:sp>
          <p:nvSpPr>
            <p:cNvPr id="18" name="Freeform 65"/>
            <p:cNvSpPr>
              <a:spLocks/>
            </p:cNvSpPr>
            <p:nvPr/>
          </p:nvSpPr>
          <p:spPr bwMode="auto">
            <a:xfrm rot="10800000">
              <a:off x="6845142" y="3267773"/>
              <a:ext cx="280987" cy="246062"/>
            </a:xfrm>
            <a:custGeom>
              <a:avLst/>
              <a:gdLst>
                <a:gd name="T0" fmla="*/ 137 w 141"/>
                <a:gd name="T1" fmla="*/ 118 h 123"/>
                <a:gd name="T2" fmla="*/ 137 w 141"/>
                <a:gd name="T3" fmla="*/ 118 h 123"/>
                <a:gd name="T4" fmla="*/ 121 w 141"/>
                <a:gd name="T5" fmla="*/ 119 h 123"/>
                <a:gd name="T6" fmla="*/ 5 w 141"/>
                <a:gd name="T7" fmla="*/ 22 h 123"/>
                <a:gd name="T8" fmla="*/ 4 w 141"/>
                <a:gd name="T9" fmla="*/ 6 h 123"/>
                <a:gd name="T10" fmla="*/ 4 w 141"/>
                <a:gd name="T11" fmla="*/ 6 h 123"/>
                <a:gd name="T12" fmla="*/ 20 w 141"/>
                <a:gd name="T13" fmla="*/ 4 h 123"/>
                <a:gd name="T14" fmla="*/ 136 w 141"/>
                <a:gd name="T15" fmla="*/ 101 h 123"/>
                <a:gd name="T16" fmla="*/ 137 w 141"/>
                <a:gd name="T17" fmla="*/ 118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23">
                  <a:moveTo>
                    <a:pt x="137" y="118"/>
                  </a:moveTo>
                  <a:cubicBezTo>
                    <a:pt x="137" y="118"/>
                    <a:pt x="137" y="118"/>
                    <a:pt x="137" y="118"/>
                  </a:cubicBezTo>
                  <a:cubicBezTo>
                    <a:pt x="133" y="122"/>
                    <a:pt x="126" y="123"/>
                    <a:pt x="121" y="119"/>
                  </a:cubicBezTo>
                  <a:cubicBezTo>
                    <a:pt x="5" y="22"/>
                    <a:pt x="5" y="22"/>
                    <a:pt x="5" y="22"/>
                  </a:cubicBezTo>
                  <a:cubicBezTo>
                    <a:pt x="0" y="18"/>
                    <a:pt x="0" y="10"/>
                    <a:pt x="4" y="6"/>
                  </a:cubicBezTo>
                  <a:cubicBezTo>
                    <a:pt x="4" y="6"/>
                    <a:pt x="4" y="6"/>
                    <a:pt x="4" y="6"/>
                  </a:cubicBezTo>
                  <a:cubicBezTo>
                    <a:pt x="8" y="1"/>
                    <a:pt x="15" y="0"/>
                    <a:pt x="20" y="4"/>
                  </a:cubicBezTo>
                  <a:cubicBezTo>
                    <a:pt x="136" y="101"/>
                    <a:pt x="136" y="101"/>
                    <a:pt x="136" y="101"/>
                  </a:cubicBezTo>
                  <a:cubicBezTo>
                    <a:pt x="141" y="106"/>
                    <a:pt x="141" y="113"/>
                    <a:pt x="137" y="118"/>
                  </a:cubicBezTo>
                  <a:close/>
                </a:path>
              </a:pathLst>
            </a:custGeom>
            <a:solidFill>
              <a:schemeClr val="bg1">
                <a:lumMod val="65000"/>
              </a:schemeClr>
            </a:solidFill>
            <a:ln w="9525">
              <a:noFill/>
              <a:round/>
              <a:headEnd/>
              <a:tailEnd/>
            </a:ln>
          </p:spPr>
          <p:txBody>
            <a:bodyPr/>
            <a:lstStyle/>
            <a:p>
              <a:endParaRPr lang="zh-CN" altLang="en-US" dirty="0">
                <a:ea typeface="微软雅黑 Light" panose="020B0502040204020203" pitchFamily="34" charset="-122"/>
              </a:endParaRPr>
            </a:p>
          </p:txBody>
        </p:sp>
        <p:sp>
          <p:nvSpPr>
            <p:cNvPr id="19" name="Freeform 63"/>
            <p:cNvSpPr>
              <a:spLocks/>
            </p:cNvSpPr>
            <p:nvPr/>
          </p:nvSpPr>
          <p:spPr bwMode="auto">
            <a:xfrm rot="9120000">
              <a:off x="5969636" y="3870839"/>
              <a:ext cx="201612" cy="314325"/>
            </a:xfrm>
            <a:custGeom>
              <a:avLst/>
              <a:gdLst>
                <a:gd name="T0" fmla="*/ 7 w 101"/>
                <a:gd name="T1" fmla="*/ 154 h 158"/>
                <a:gd name="T2" fmla="*/ 7 w 101"/>
                <a:gd name="T3" fmla="*/ 154 h 158"/>
                <a:gd name="T4" fmla="*/ 3 w 101"/>
                <a:gd name="T5" fmla="*/ 139 h 158"/>
                <a:gd name="T6" fmla="*/ 78 w 101"/>
                <a:gd name="T7" fmla="*/ 8 h 158"/>
                <a:gd name="T8" fmla="*/ 94 w 101"/>
                <a:gd name="T9" fmla="*/ 3 h 158"/>
                <a:gd name="T10" fmla="*/ 94 w 101"/>
                <a:gd name="T11" fmla="*/ 3 h 158"/>
                <a:gd name="T12" fmla="*/ 98 w 101"/>
                <a:gd name="T13" fmla="*/ 19 h 158"/>
                <a:gd name="T14" fmla="*/ 23 w 101"/>
                <a:gd name="T15" fmla="*/ 150 h 158"/>
                <a:gd name="T16" fmla="*/ 7 w 101"/>
                <a:gd name="T17" fmla="*/ 15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158">
                  <a:moveTo>
                    <a:pt x="7" y="154"/>
                  </a:moveTo>
                  <a:cubicBezTo>
                    <a:pt x="7" y="154"/>
                    <a:pt x="7" y="154"/>
                    <a:pt x="7" y="154"/>
                  </a:cubicBezTo>
                  <a:cubicBezTo>
                    <a:pt x="1" y="151"/>
                    <a:pt x="0" y="144"/>
                    <a:pt x="3" y="139"/>
                  </a:cubicBezTo>
                  <a:cubicBezTo>
                    <a:pt x="78" y="8"/>
                    <a:pt x="78" y="8"/>
                    <a:pt x="78" y="8"/>
                  </a:cubicBezTo>
                  <a:cubicBezTo>
                    <a:pt x="82" y="2"/>
                    <a:pt x="89" y="0"/>
                    <a:pt x="94" y="3"/>
                  </a:cubicBezTo>
                  <a:cubicBezTo>
                    <a:pt x="94" y="3"/>
                    <a:pt x="94" y="3"/>
                    <a:pt x="94" y="3"/>
                  </a:cubicBezTo>
                  <a:cubicBezTo>
                    <a:pt x="100" y="7"/>
                    <a:pt x="101" y="14"/>
                    <a:pt x="98" y="19"/>
                  </a:cubicBezTo>
                  <a:cubicBezTo>
                    <a:pt x="23" y="150"/>
                    <a:pt x="23" y="150"/>
                    <a:pt x="23" y="150"/>
                  </a:cubicBezTo>
                  <a:cubicBezTo>
                    <a:pt x="19" y="156"/>
                    <a:pt x="12" y="158"/>
                    <a:pt x="7" y="154"/>
                  </a:cubicBezTo>
                  <a:close/>
                </a:path>
              </a:pathLst>
            </a:custGeom>
            <a:solidFill>
              <a:schemeClr val="bg1">
                <a:lumMod val="65000"/>
              </a:schemeClr>
            </a:solidFill>
            <a:ln w="9525">
              <a:noFill/>
              <a:round/>
              <a:headEnd/>
              <a:tailEnd/>
            </a:ln>
          </p:spPr>
          <p:txBody>
            <a:bodyPr/>
            <a:lstStyle/>
            <a:p>
              <a:endParaRPr lang="zh-CN" altLang="en-US" dirty="0">
                <a:ea typeface="微软雅黑 Light" panose="020B0502040204020203" pitchFamily="34" charset="-122"/>
              </a:endParaRPr>
            </a:p>
          </p:txBody>
        </p:sp>
        <p:sp>
          <p:nvSpPr>
            <p:cNvPr id="25" name="Freeform 50"/>
            <p:cNvSpPr>
              <a:spLocks/>
            </p:cNvSpPr>
            <p:nvPr/>
          </p:nvSpPr>
          <p:spPr bwMode="auto">
            <a:xfrm rot="16200000">
              <a:off x="4864261" y="4098450"/>
              <a:ext cx="1276350" cy="341313"/>
            </a:xfrm>
            <a:custGeom>
              <a:avLst/>
              <a:gdLst>
                <a:gd name="T0" fmla="*/ 44 w 641"/>
                <a:gd name="T1" fmla="*/ 72 h 171"/>
                <a:gd name="T2" fmla="*/ 73 w 641"/>
                <a:gd name="T3" fmla="*/ 36 h 171"/>
                <a:gd name="T4" fmla="*/ 36 w 641"/>
                <a:gd name="T5" fmla="*/ 0 h 171"/>
                <a:gd name="T6" fmla="*/ 0 w 641"/>
                <a:gd name="T7" fmla="*/ 36 h 171"/>
                <a:gd name="T8" fmla="*/ 28 w 641"/>
                <a:gd name="T9" fmla="*/ 71 h 171"/>
                <a:gd name="T10" fmla="*/ 28 w 641"/>
                <a:gd name="T11" fmla="*/ 171 h 171"/>
                <a:gd name="T12" fmla="*/ 36 w 641"/>
                <a:gd name="T13" fmla="*/ 171 h 171"/>
                <a:gd name="T14" fmla="*/ 44 w 641"/>
                <a:gd name="T15" fmla="*/ 171 h 171"/>
                <a:gd name="T16" fmla="*/ 641 w 641"/>
                <a:gd name="T17" fmla="*/ 171 h 171"/>
                <a:gd name="T18" fmla="*/ 641 w 641"/>
                <a:gd name="T19" fmla="*/ 155 h 171"/>
                <a:gd name="T20" fmla="*/ 44 w 641"/>
                <a:gd name="T21" fmla="*/ 155 h 171"/>
                <a:gd name="T22" fmla="*/ 44 w 641"/>
                <a:gd name="T23" fmla="*/ 72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1" h="171">
                  <a:moveTo>
                    <a:pt x="44" y="72"/>
                  </a:moveTo>
                  <a:cubicBezTo>
                    <a:pt x="60" y="69"/>
                    <a:pt x="73" y="54"/>
                    <a:pt x="73" y="36"/>
                  </a:cubicBezTo>
                  <a:cubicBezTo>
                    <a:pt x="73" y="16"/>
                    <a:pt x="57" y="0"/>
                    <a:pt x="36" y="0"/>
                  </a:cubicBezTo>
                  <a:cubicBezTo>
                    <a:pt x="16" y="0"/>
                    <a:pt x="0" y="16"/>
                    <a:pt x="0" y="36"/>
                  </a:cubicBezTo>
                  <a:cubicBezTo>
                    <a:pt x="0" y="53"/>
                    <a:pt x="12" y="67"/>
                    <a:pt x="28" y="71"/>
                  </a:cubicBezTo>
                  <a:cubicBezTo>
                    <a:pt x="28" y="171"/>
                    <a:pt x="28" y="171"/>
                    <a:pt x="28" y="171"/>
                  </a:cubicBezTo>
                  <a:cubicBezTo>
                    <a:pt x="36" y="171"/>
                    <a:pt x="36" y="171"/>
                    <a:pt x="36" y="171"/>
                  </a:cubicBezTo>
                  <a:cubicBezTo>
                    <a:pt x="44" y="171"/>
                    <a:pt x="44" y="171"/>
                    <a:pt x="44" y="171"/>
                  </a:cubicBezTo>
                  <a:cubicBezTo>
                    <a:pt x="641" y="171"/>
                    <a:pt x="641" y="171"/>
                    <a:pt x="641" y="171"/>
                  </a:cubicBezTo>
                  <a:cubicBezTo>
                    <a:pt x="641" y="155"/>
                    <a:pt x="641" y="155"/>
                    <a:pt x="641" y="155"/>
                  </a:cubicBezTo>
                  <a:cubicBezTo>
                    <a:pt x="44" y="155"/>
                    <a:pt x="44" y="155"/>
                    <a:pt x="44" y="155"/>
                  </a:cubicBezTo>
                  <a:lnTo>
                    <a:pt x="44" y="72"/>
                  </a:lnTo>
                  <a:close/>
                </a:path>
              </a:pathLst>
            </a:custGeom>
            <a:solidFill>
              <a:schemeClr val="bg1">
                <a:lumMod val="65000"/>
              </a:schemeClr>
            </a:solidFill>
            <a:ln>
              <a:noFill/>
            </a:ln>
          </p:spPr>
          <p:txBody>
            <a:bodyPr/>
            <a:lstStyle/>
            <a:p>
              <a:endParaRPr lang="zh-CN" altLang="en-US" dirty="0">
                <a:ea typeface="微软雅黑 Light" panose="020B0502040204020203" pitchFamily="34" charset="-122"/>
              </a:endParaRPr>
            </a:p>
          </p:txBody>
        </p:sp>
        <p:sp>
          <p:nvSpPr>
            <p:cNvPr id="26" name="Freeform 51"/>
            <p:cNvSpPr>
              <a:spLocks/>
            </p:cNvSpPr>
            <p:nvPr/>
          </p:nvSpPr>
          <p:spPr bwMode="auto">
            <a:xfrm rot="5400000">
              <a:off x="5966622" y="4136232"/>
              <a:ext cx="1277937" cy="358775"/>
            </a:xfrm>
            <a:custGeom>
              <a:avLst/>
              <a:gdLst>
                <a:gd name="T0" fmla="*/ 606 w 642"/>
                <a:gd name="T1" fmla="*/ 180 h 180"/>
                <a:gd name="T2" fmla="*/ 614 w 642"/>
                <a:gd name="T3" fmla="*/ 180 h 180"/>
                <a:gd name="T4" fmla="*/ 614 w 642"/>
                <a:gd name="T5" fmla="*/ 71 h 180"/>
                <a:gd name="T6" fmla="*/ 642 w 642"/>
                <a:gd name="T7" fmla="*/ 36 h 180"/>
                <a:gd name="T8" fmla="*/ 606 w 642"/>
                <a:gd name="T9" fmla="*/ 0 h 180"/>
                <a:gd name="T10" fmla="*/ 569 w 642"/>
                <a:gd name="T11" fmla="*/ 36 h 180"/>
                <a:gd name="T12" fmla="*/ 598 w 642"/>
                <a:gd name="T13" fmla="*/ 71 h 180"/>
                <a:gd name="T14" fmla="*/ 598 w 642"/>
                <a:gd name="T15" fmla="*/ 164 h 180"/>
                <a:gd name="T16" fmla="*/ 0 w 642"/>
                <a:gd name="T17" fmla="*/ 164 h 180"/>
                <a:gd name="T18" fmla="*/ 0 w 642"/>
                <a:gd name="T19" fmla="*/ 180 h 180"/>
                <a:gd name="T20" fmla="*/ 598 w 642"/>
                <a:gd name="T21" fmla="*/ 180 h 180"/>
                <a:gd name="T22" fmla="*/ 606 w 642"/>
                <a:gd name="T23" fmla="*/ 18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2" h="180">
                  <a:moveTo>
                    <a:pt x="606" y="180"/>
                  </a:moveTo>
                  <a:cubicBezTo>
                    <a:pt x="614" y="180"/>
                    <a:pt x="614" y="180"/>
                    <a:pt x="614" y="180"/>
                  </a:cubicBezTo>
                  <a:cubicBezTo>
                    <a:pt x="614" y="71"/>
                    <a:pt x="614" y="71"/>
                    <a:pt x="614" y="71"/>
                  </a:cubicBezTo>
                  <a:cubicBezTo>
                    <a:pt x="630" y="68"/>
                    <a:pt x="642" y="53"/>
                    <a:pt x="642" y="36"/>
                  </a:cubicBezTo>
                  <a:cubicBezTo>
                    <a:pt x="642" y="16"/>
                    <a:pt x="626" y="0"/>
                    <a:pt x="606" y="0"/>
                  </a:cubicBezTo>
                  <a:cubicBezTo>
                    <a:pt x="585" y="0"/>
                    <a:pt x="569" y="16"/>
                    <a:pt x="569" y="36"/>
                  </a:cubicBezTo>
                  <a:cubicBezTo>
                    <a:pt x="569" y="53"/>
                    <a:pt x="581" y="68"/>
                    <a:pt x="598" y="71"/>
                  </a:cubicBezTo>
                  <a:cubicBezTo>
                    <a:pt x="598" y="164"/>
                    <a:pt x="598" y="164"/>
                    <a:pt x="598" y="164"/>
                  </a:cubicBezTo>
                  <a:cubicBezTo>
                    <a:pt x="0" y="164"/>
                    <a:pt x="0" y="164"/>
                    <a:pt x="0" y="164"/>
                  </a:cubicBezTo>
                  <a:cubicBezTo>
                    <a:pt x="0" y="180"/>
                    <a:pt x="0" y="180"/>
                    <a:pt x="0" y="180"/>
                  </a:cubicBezTo>
                  <a:cubicBezTo>
                    <a:pt x="598" y="180"/>
                    <a:pt x="598" y="180"/>
                    <a:pt x="598" y="180"/>
                  </a:cubicBezTo>
                  <a:lnTo>
                    <a:pt x="606" y="180"/>
                  </a:lnTo>
                  <a:close/>
                </a:path>
              </a:pathLst>
            </a:custGeom>
            <a:solidFill>
              <a:schemeClr val="bg1">
                <a:lumMod val="65000"/>
              </a:schemeClr>
            </a:solidFill>
            <a:ln>
              <a:noFill/>
            </a:ln>
          </p:spPr>
          <p:txBody>
            <a:bodyPr/>
            <a:lstStyle/>
            <a:p>
              <a:endParaRPr lang="zh-CN" altLang="en-US" dirty="0">
                <a:ea typeface="微软雅黑 Light" panose="020B0502040204020203" pitchFamily="34" charset="-122"/>
              </a:endParaRPr>
            </a:p>
          </p:txBody>
        </p:sp>
      </p:grpSp>
      <p:grpSp>
        <p:nvGrpSpPr>
          <p:cNvPr id="12" name="组合 11"/>
          <p:cNvGrpSpPr/>
          <p:nvPr/>
        </p:nvGrpSpPr>
        <p:grpSpPr>
          <a:xfrm>
            <a:off x="2694147" y="2756087"/>
            <a:ext cx="6803072" cy="374463"/>
            <a:chOff x="2694147" y="2756087"/>
            <a:chExt cx="6803072" cy="374463"/>
          </a:xfrm>
        </p:grpSpPr>
        <p:sp>
          <p:nvSpPr>
            <p:cNvPr id="24" name="Freeform 49"/>
            <p:cNvSpPr>
              <a:spLocks/>
            </p:cNvSpPr>
            <p:nvPr/>
          </p:nvSpPr>
          <p:spPr bwMode="auto">
            <a:xfrm>
              <a:off x="2694147" y="2756087"/>
              <a:ext cx="1276350" cy="360362"/>
            </a:xfrm>
            <a:custGeom>
              <a:avLst/>
              <a:gdLst>
                <a:gd name="T0" fmla="*/ 36 w 641"/>
                <a:gd name="T1" fmla="*/ 0 h 181"/>
                <a:gd name="T2" fmla="*/ 28 w 641"/>
                <a:gd name="T3" fmla="*/ 0 h 181"/>
                <a:gd name="T4" fmla="*/ 28 w 641"/>
                <a:gd name="T5" fmla="*/ 109 h 181"/>
                <a:gd name="T6" fmla="*/ 0 w 641"/>
                <a:gd name="T7" fmla="*/ 144 h 181"/>
                <a:gd name="T8" fmla="*/ 36 w 641"/>
                <a:gd name="T9" fmla="*/ 181 h 181"/>
                <a:gd name="T10" fmla="*/ 73 w 641"/>
                <a:gd name="T11" fmla="*/ 144 h 181"/>
                <a:gd name="T12" fmla="*/ 44 w 641"/>
                <a:gd name="T13" fmla="*/ 108 h 181"/>
                <a:gd name="T14" fmla="*/ 44 w 641"/>
                <a:gd name="T15" fmla="*/ 16 h 181"/>
                <a:gd name="T16" fmla="*/ 641 w 641"/>
                <a:gd name="T17" fmla="*/ 16 h 181"/>
                <a:gd name="T18" fmla="*/ 641 w 641"/>
                <a:gd name="T19" fmla="*/ 0 h 181"/>
                <a:gd name="T20" fmla="*/ 44 w 641"/>
                <a:gd name="T21" fmla="*/ 0 h 181"/>
                <a:gd name="T22" fmla="*/ 36 w 641"/>
                <a:gd name="T23"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1" h="181">
                  <a:moveTo>
                    <a:pt x="36" y="0"/>
                  </a:moveTo>
                  <a:cubicBezTo>
                    <a:pt x="28" y="0"/>
                    <a:pt x="28" y="0"/>
                    <a:pt x="28" y="0"/>
                  </a:cubicBezTo>
                  <a:cubicBezTo>
                    <a:pt x="28" y="109"/>
                    <a:pt x="28" y="109"/>
                    <a:pt x="28" y="109"/>
                  </a:cubicBezTo>
                  <a:cubicBezTo>
                    <a:pt x="12" y="113"/>
                    <a:pt x="0" y="127"/>
                    <a:pt x="0" y="144"/>
                  </a:cubicBezTo>
                  <a:cubicBezTo>
                    <a:pt x="0" y="164"/>
                    <a:pt x="16" y="181"/>
                    <a:pt x="36" y="181"/>
                  </a:cubicBezTo>
                  <a:cubicBezTo>
                    <a:pt x="57" y="181"/>
                    <a:pt x="73" y="164"/>
                    <a:pt x="73" y="144"/>
                  </a:cubicBezTo>
                  <a:cubicBezTo>
                    <a:pt x="73" y="126"/>
                    <a:pt x="60" y="112"/>
                    <a:pt x="44" y="108"/>
                  </a:cubicBezTo>
                  <a:cubicBezTo>
                    <a:pt x="44" y="16"/>
                    <a:pt x="44" y="16"/>
                    <a:pt x="44" y="16"/>
                  </a:cubicBezTo>
                  <a:cubicBezTo>
                    <a:pt x="641" y="16"/>
                    <a:pt x="641" y="16"/>
                    <a:pt x="641" y="16"/>
                  </a:cubicBezTo>
                  <a:cubicBezTo>
                    <a:pt x="641" y="0"/>
                    <a:pt x="641" y="0"/>
                    <a:pt x="641" y="0"/>
                  </a:cubicBezTo>
                  <a:cubicBezTo>
                    <a:pt x="44" y="0"/>
                    <a:pt x="44" y="0"/>
                    <a:pt x="44" y="0"/>
                  </a:cubicBezTo>
                  <a:lnTo>
                    <a:pt x="36" y="0"/>
                  </a:lnTo>
                  <a:close/>
                </a:path>
              </a:pathLst>
            </a:custGeom>
            <a:solidFill>
              <a:schemeClr val="bg1">
                <a:lumMod val="65000"/>
              </a:schemeClr>
            </a:solidFill>
            <a:ln>
              <a:noFill/>
            </a:ln>
          </p:spPr>
          <p:txBody>
            <a:bodyPr/>
            <a:lstStyle/>
            <a:p>
              <a:endParaRPr lang="zh-CN" altLang="en-US" dirty="0">
                <a:ea typeface="微软雅黑 Light" panose="020B0502040204020203" pitchFamily="34" charset="-122"/>
              </a:endParaRPr>
            </a:p>
          </p:txBody>
        </p:sp>
        <p:sp>
          <p:nvSpPr>
            <p:cNvPr id="27" name="Freeform 52"/>
            <p:cNvSpPr>
              <a:spLocks/>
            </p:cNvSpPr>
            <p:nvPr/>
          </p:nvSpPr>
          <p:spPr bwMode="auto">
            <a:xfrm>
              <a:off x="8219282" y="2770188"/>
              <a:ext cx="1277937" cy="360362"/>
            </a:xfrm>
            <a:custGeom>
              <a:avLst/>
              <a:gdLst>
                <a:gd name="T0" fmla="*/ 614 w 642"/>
                <a:gd name="T1" fmla="*/ 109 h 181"/>
                <a:gd name="T2" fmla="*/ 614 w 642"/>
                <a:gd name="T3" fmla="*/ 0 h 181"/>
                <a:gd name="T4" fmla="*/ 606 w 642"/>
                <a:gd name="T5" fmla="*/ 0 h 181"/>
                <a:gd name="T6" fmla="*/ 598 w 642"/>
                <a:gd name="T7" fmla="*/ 0 h 181"/>
                <a:gd name="T8" fmla="*/ 0 w 642"/>
                <a:gd name="T9" fmla="*/ 0 h 181"/>
                <a:gd name="T10" fmla="*/ 0 w 642"/>
                <a:gd name="T11" fmla="*/ 16 h 181"/>
                <a:gd name="T12" fmla="*/ 598 w 642"/>
                <a:gd name="T13" fmla="*/ 16 h 181"/>
                <a:gd name="T14" fmla="*/ 598 w 642"/>
                <a:gd name="T15" fmla="*/ 109 h 181"/>
                <a:gd name="T16" fmla="*/ 569 w 642"/>
                <a:gd name="T17" fmla="*/ 144 h 181"/>
                <a:gd name="T18" fmla="*/ 606 w 642"/>
                <a:gd name="T19" fmla="*/ 181 h 181"/>
                <a:gd name="T20" fmla="*/ 642 w 642"/>
                <a:gd name="T21" fmla="*/ 144 h 181"/>
                <a:gd name="T22" fmla="*/ 614 w 642"/>
                <a:gd name="T23" fmla="*/ 109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2" h="181">
                  <a:moveTo>
                    <a:pt x="614" y="109"/>
                  </a:moveTo>
                  <a:cubicBezTo>
                    <a:pt x="614" y="0"/>
                    <a:pt x="614" y="0"/>
                    <a:pt x="614" y="0"/>
                  </a:cubicBezTo>
                  <a:cubicBezTo>
                    <a:pt x="606" y="0"/>
                    <a:pt x="606" y="0"/>
                    <a:pt x="606" y="0"/>
                  </a:cubicBezTo>
                  <a:cubicBezTo>
                    <a:pt x="598" y="0"/>
                    <a:pt x="598" y="0"/>
                    <a:pt x="598" y="0"/>
                  </a:cubicBezTo>
                  <a:cubicBezTo>
                    <a:pt x="0" y="0"/>
                    <a:pt x="0" y="0"/>
                    <a:pt x="0" y="0"/>
                  </a:cubicBezTo>
                  <a:cubicBezTo>
                    <a:pt x="0" y="16"/>
                    <a:pt x="0" y="16"/>
                    <a:pt x="0" y="16"/>
                  </a:cubicBezTo>
                  <a:cubicBezTo>
                    <a:pt x="598" y="16"/>
                    <a:pt x="598" y="16"/>
                    <a:pt x="598" y="16"/>
                  </a:cubicBezTo>
                  <a:cubicBezTo>
                    <a:pt x="598" y="109"/>
                    <a:pt x="598" y="109"/>
                    <a:pt x="598" y="109"/>
                  </a:cubicBezTo>
                  <a:cubicBezTo>
                    <a:pt x="581" y="112"/>
                    <a:pt x="569" y="127"/>
                    <a:pt x="569" y="144"/>
                  </a:cubicBezTo>
                  <a:cubicBezTo>
                    <a:pt x="569" y="164"/>
                    <a:pt x="585" y="181"/>
                    <a:pt x="606" y="181"/>
                  </a:cubicBezTo>
                  <a:cubicBezTo>
                    <a:pt x="626" y="181"/>
                    <a:pt x="642" y="164"/>
                    <a:pt x="642" y="144"/>
                  </a:cubicBezTo>
                  <a:cubicBezTo>
                    <a:pt x="642" y="127"/>
                    <a:pt x="630" y="112"/>
                    <a:pt x="614" y="109"/>
                  </a:cubicBezTo>
                  <a:close/>
                </a:path>
              </a:pathLst>
            </a:custGeom>
            <a:solidFill>
              <a:schemeClr val="bg1">
                <a:lumMod val="65000"/>
              </a:schemeClr>
            </a:solidFill>
            <a:ln>
              <a:noFill/>
            </a:ln>
          </p:spPr>
          <p:txBody>
            <a:bodyPr/>
            <a:lstStyle/>
            <a:p>
              <a:endParaRPr lang="zh-CN" altLang="en-US" dirty="0">
                <a:ea typeface="微软雅黑 Light" panose="020B0502040204020203" pitchFamily="34" charset="-122"/>
              </a:endParaRPr>
            </a:p>
          </p:txBody>
        </p:sp>
      </p:grpSp>
      <p:grpSp>
        <p:nvGrpSpPr>
          <p:cNvPr id="13" name="组合 12"/>
          <p:cNvGrpSpPr/>
          <p:nvPr/>
        </p:nvGrpSpPr>
        <p:grpSpPr>
          <a:xfrm>
            <a:off x="904629" y="3118018"/>
            <a:ext cx="10256924" cy="1251577"/>
            <a:chOff x="904629" y="3118018"/>
            <a:chExt cx="10256924" cy="1251577"/>
          </a:xfrm>
        </p:grpSpPr>
        <p:sp>
          <p:nvSpPr>
            <p:cNvPr id="20" name="文本框 19"/>
            <p:cNvSpPr txBox="1"/>
            <p:nvPr/>
          </p:nvSpPr>
          <p:spPr>
            <a:xfrm>
              <a:off x="2662592" y="3132513"/>
              <a:ext cx="1620958" cy="523220"/>
            </a:xfrm>
            <a:prstGeom prst="rect">
              <a:avLst/>
            </a:prstGeom>
            <a:noFill/>
          </p:spPr>
          <p:txBody>
            <a:bodyPr wrap="none" rtlCol="0">
              <a:spAutoFit/>
            </a:bodyPr>
            <a:lstStyle/>
            <a:p>
              <a:pPr algn="r"/>
              <a:r>
                <a:rPr lang="zh-CN" altLang="en-US" sz="2800" b="1" dirty="0">
                  <a:solidFill>
                    <a:schemeClr val="tx1">
                      <a:lumMod val="75000"/>
                      <a:lumOff val="25000"/>
                    </a:schemeClr>
                  </a:solidFill>
                  <a:latin typeface="微软雅黑 Light" panose="020B0502040204020203" pitchFamily="34" charset="-122"/>
                  <a:ea typeface="微软雅黑 Light" panose="020B0502040204020203" pitchFamily="34" charset="-122"/>
                </a:rPr>
                <a:t>课程管理</a:t>
              </a:r>
            </a:p>
          </p:txBody>
        </p:sp>
        <p:sp>
          <p:nvSpPr>
            <p:cNvPr id="21" name="矩形 20"/>
            <p:cNvSpPr/>
            <p:nvPr/>
          </p:nvSpPr>
          <p:spPr>
            <a:xfrm>
              <a:off x="904629" y="3645426"/>
              <a:ext cx="3378921" cy="523220"/>
            </a:xfrm>
            <a:prstGeom prst="rect">
              <a:avLst/>
            </a:prstGeom>
          </p:spPr>
          <p:txBody>
            <a:bodyPr wrap="square">
              <a:spAutoFit/>
            </a:bodyPr>
            <a:lstStyle/>
            <a:p>
              <a:pPr algn="r"/>
              <a:r>
                <a:rPr lang="zh-CN" altLang="en-US" sz="1400" dirty="0">
                  <a:solidFill>
                    <a:schemeClr val="tx1">
                      <a:lumMod val="50000"/>
                      <a:lumOff val="50000"/>
                    </a:schemeClr>
                  </a:solidFill>
                  <a:ea typeface="微软雅黑 Light" panose="020B0502040204020203" pitchFamily="34" charset="-122"/>
                </a:rPr>
                <a:t>教师可添加新的课程，同时对自己的已经发布的课程进行信息修改和删除操作。</a:t>
              </a:r>
            </a:p>
          </p:txBody>
        </p:sp>
        <p:sp>
          <p:nvSpPr>
            <p:cNvPr id="28" name="文本框 27"/>
            <p:cNvSpPr txBox="1"/>
            <p:nvPr/>
          </p:nvSpPr>
          <p:spPr>
            <a:xfrm>
              <a:off x="7782632" y="3118018"/>
              <a:ext cx="1620957" cy="523220"/>
            </a:xfrm>
            <a:prstGeom prst="rect">
              <a:avLst/>
            </a:prstGeom>
            <a:noFill/>
          </p:spPr>
          <p:txBody>
            <a:bodyPr wrap="none" rtlCol="0">
              <a:spAutoFit/>
            </a:bodyPr>
            <a:lstStyle/>
            <a:p>
              <a:r>
                <a:rPr lang="zh-CN" altLang="en-US" sz="2800" b="1" dirty="0">
                  <a:solidFill>
                    <a:schemeClr val="tx1">
                      <a:lumMod val="75000"/>
                      <a:lumOff val="25000"/>
                    </a:schemeClr>
                  </a:solidFill>
                  <a:latin typeface="微软雅黑 Light" panose="020B0502040204020203" pitchFamily="34" charset="-122"/>
                  <a:ea typeface="微软雅黑 Light" panose="020B0502040204020203" pitchFamily="34" charset="-122"/>
                </a:rPr>
                <a:t>学生管理</a:t>
              </a:r>
            </a:p>
          </p:txBody>
        </p:sp>
        <p:sp>
          <p:nvSpPr>
            <p:cNvPr id="29" name="矩形 28"/>
            <p:cNvSpPr/>
            <p:nvPr/>
          </p:nvSpPr>
          <p:spPr>
            <a:xfrm>
              <a:off x="7782632" y="3630931"/>
              <a:ext cx="3378921" cy="738664"/>
            </a:xfrm>
            <a:prstGeom prst="rect">
              <a:avLst/>
            </a:prstGeom>
          </p:spPr>
          <p:txBody>
            <a:bodyPr wrap="square">
              <a:spAutoFit/>
            </a:bodyPr>
            <a:lstStyle/>
            <a:p>
              <a:r>
                <a:rPr lang="zh-CN" altLang="en-US" sz="1400" dirty="0">
                  <a:solidFill>
                    <a:schemeClr val="tx1">
                      <a:lumMod val="50000"/>
                      <a:lumOff val="50000"/>
                    </a:schemeClr>
                  </a:solidFill>
                  <a:ea typeface="微软雅黑 Light" panose="020B0502040204020203" pitchFamily="34" charset="-122"/>
                </a:rPr>
                <a:t>教师可对课程的学生进行添加和删除，添加学生时可以以学号导入，也可以通过</a:t>
              </a:r>
              <a:r>
                <a:rPr lang="en-US" altLang="zh-CN" sz="1400" dirty="0">
                  <a:solidFill>
                    <a:schemeClr val="tx1">
                      <a:lumMod val="50000"/>
                      <a:lumOff val="50000"/>
                    </a:schemeClr>
                  </a:solidFill>
                  <a:ea typeface="微软雅黑 Light" panose="020B0502040204020203" pitchFamily="34" charset="-122"/>
                </a:rPr>
                <a:t>excel</a:t>
              </a:r>
              <a:r>
                <a:rPr lang="zh-CN" altLang="en-US" sz="1400" dirty="0">
                  <a:solidFill>
                    <a:schemeClr val="tx1">
                      <a:lumMod val="50000"/>
                      <a:lumOff val="50000"/>
                    </a:schemeClr>
                  </a:solidFill>
                  <a:ea typeface="微软雅黑 Light" panose="020B0502040204020203" pitchFamily="34" charset="-122"/>
                </a:rPr>
                <a:t>导入的形式进行。</a:t>
              </a:r>
            </a:p>
          </p:txBody>
        </p:sp>
      </p:grpSp>
      <p:grpSp>
        <p:nvGrpSpPr>
          <p:cNvPr id="3" name="组合 2"/>
          <p:cNvGrpSpPr/>
          <p:nvPr/>
        </p:nvGrpSpPr>
        <p:grpSpPr>
          <a:xfrm>
            <a:off x="1567252" y="4857759"/>
            <a:ext cx="8789618" cy="1036133"/>
            <a:chOff x="1567252" y="4857759"/>
            <a:chExt cx="8789618" cy="1036133"/>
          </a:xfrm>
        </p:grpSpPr>
        <p:sp>
          <p:nvSpPr>
            <p:cNvPr id="22" name="文本框 21"/>
            <p:cNvSpPr txBox="1"/>
            <p:nvPr/>
          </p:nvSpPr>
          <p:spPr>
            <a:xfrm>
              <a:off x="3325215" y="4857759"/>
              <a:ext cx="1620958" cy="523220"/>
            </a:xfrm>
            <a:prstGeom prst="rect">
              <a:avLst/>
            </a:prstGeom>
            <a:noFill/>
          </p:spPr>
          <p:txBody>
            <a:bodyPr wrap="none" rtlCol="0">
              <a:spAutoFit/>
            </a:bodyPr>
            <a:lstStyle/>
            <a:p>
              <a:pPr algn="r"/>
              <a:r>
                <a:rPr lang="zh-CN" altLang="en-US" sz="2800" b="1" dirty="0">
                  <a:solidFill>
                    <a:schemeClr val="tx1">
                      <a:lumMod val="75000"/>
                      <a:lumOff val="25000"/>
                    </a:schemeClr>
                  </a:solidFill>
                  <a:latin typeface="微软雅黑 Light" panose="020B0502040204020203" pitchFamily="34" charset="-122"/>
                  <a:ea typeface="微软雅黑 Light" panose="020B0502040204020203" pitchFamily="34" charset="-122"/>
                </a:rPr>
                <a:t>课程筛选</a:t>
              </a:r>
            </a:p>
          </p:txBody>
        </p:sp>
        <p:sp>
          <p:nvSpPr>
            <p:cNvPr id="23" name="矩形 22"/>
            <p:cNvSpPr/>
            <p:nvPr/>
          </p:nvSpPr>
          <p:spPr>
            <a:xfrm>
              <a:off x="1567252" y="5370672"/>
              <a:ext cx="3378921" cy="523220"/>
            </a:xfrm>
            <a:prstGeom prst="rect">
              <a:avLst/>
            </a:prstGeom>
          </p:spPr>
          <p:txBody>
            <a:bodyPr wrap="square">
              <a:spAutoFit/>
            </a:bodyPr>
            <a:lstStyle/>
            <a:p>
              <a:pPr algn="r"/>
              <a:r>
                <a:rPr lang="zh-CN" altLang="en-US" sz="1400" dirty="0">
                  <a:solidFill>
                    <a:schemeClr val="tx1">
                      <a:lumMod val="50000"/>
                      <a:lumOff val="50000"/>
                    </a:schemeClr>
                  </a:solidFill>
                  <a:ea typeface="微软雅黑 Light" panose="020B0502040204020203" pitchFamily="34" charset="-122"/>
                </a:rPr>
                <a:t>老师和学生可以筛选出自己相关的已经结课的和正在进行的课程。</a:t>
              </a:r>
            </a:p>
          </p:txBody>
        </p:sp>
        <p:sp>
          <p:nvSpPr>
            <p:cNvPr id="30" name="文本框 29"/>
            <p:cNvSpPr txBox="1"/>
            <p:nvPr/>
          </p:nvSpPr>
          <p:spPr>
            <a:xfrm>
              <a:off x="6977949" y="4857759"/>
              <a:ext cx="1620957" cy="523220"/>
            </a:xfrm>
            <a:prstGeom prst="rect">
              <a:avLst/>
            </a:prstGeom>
            <a:noFill/>
          </p:spPr>
          <p:txBody>
            <a:bodyPr wrap="none" rtlCol="0">
              <a:spAutoFit/>
            </a:bodyPr>
            <a:lstStyle/>
            <a:p>
              <a:r>
                <a:rPr lang="zh-CN" altLang="en-US" sz="2800" b="1" dirty="0">
                  <a:solidFill>
                    <a:schemeClr val="tx1">
                      <a:lumMod val="75000"/>
                      <a:lumOff val="25000"/>
                    </a:schemeClr>
                  </a:solidFill>
                  <a:latin typeface="微软雅黑 Light" panose="020B0502040204020203" pitchFamily="34" charset="-122"/>
                  <a:ea typeface="微软雅黑 Light" panose="020B0502040204020203" pitchFamily="34" charset="-122"/>
                </a:rPr>
                <a:t>课程查看</a:t>
              </a:r>
            </a:p>
          </p:txBody>
        </p:sp>
        <p:sp>
          <p:nvSpPr>
            <p:cNvPr id="31" name="矩形 30"/>
            <p:cNvSpPr/>
            <p:nvPr/>
          </p:nvSpPr>
          <p:spPr>
            <a:xfrm>
              <a:off x="6977949" y="5370672"/>
              <a:ext cx="3378921" cy="523220"/>
            </a:xfrm>
            <a:prstGeom prst="rect">
              <a:avLst/>
            </a:prstGeom>
          </p:spPr>
          <p:txBody>
            <a:bodyPr wrap="square">
              <a:spAutoFit/>
            </a:bodyPr>
            <a:lstStyle/>
            <a:p>
              <a:r>
                <a:rPr lang="zh-CN" altLang="en-US" sz="1400" dirty="0">
                  <a:solidFill>
                    <a:schemeClr val="tx1">
                      <a:lumMod val="50000"/>
                      <a:lumOff val="50000"/>
                    </a:schemeClr>
                  </a:solidFill>
                  <a:ea typeface="微软雅黑 Light" panose="020B0502040204020203" pitchFamily="34" charset="-122"/>
                </a:rPr>
                <a:t>用户可对课程的详细信息进行查看，如名称，开课时间，结课时间，教材等。</a:t>
              </a:r>
            </a:p>
          </p:txBody>
        </p:sp>
      </p:grpSp>
      <p:sp>
        <p:nvSpPr>
          <p:cNvPr id="32" name="文本框 31"/>
          <p:cNvSpPr txBox="1"/>
          <p:nvPr/>
        </p:nvSpPr>
        <p:spPr>
          <a:xfrm>
            <a:off x="341072" y="470465"/>
            <a:ext cx="2760316" cy="584775"/>
          </a:xfrm>
          <a:prstGeom prst="rect">
            <a:avLst/>
          </a:prstGeom>
          <a:noFill/>
        </p:spPr>
        <p:txBody>
          <a:bodyPr wrap="square" rtlCol="0">
            <a:spAutoFit/>
          </a:bodyPr>
          <a:lstStyle/>
          <a:p>
            <a:pPr algn="ctr"/>
            <a:r>
              <a:rPr lang="zh-CN" altLang="en-US" sz="3200" dirty="0">
                <a:solidFill>
                  <a:srgbClr val="413B39"/>
                </a:solidFill>
                <a:latin typeface="微软雅黑 Light" panose="020B0502040204020203" pitchFamily="34" charset="-122"/>
                <a:ea typeface="微软雅黑 Light" panose="020B0502040204020203" pitchFamily="34" charset="-122"/>
              </a:rPr>
              <a:t>产品特色</a:t>
            </a:r>
          </a:p>
        </p:txBody>
      </p:sp>
      <p:sp>
        <p:nvSpPr>
          <p:cNvPr id="33" name="任意多边形 32"/>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Tree>
    <p:extLst>
      <p:ext uri="{BB962C8B-B14F-4D97-AF65-F5344CB8AC3E}">
        <p14:creationId xmlns:p14="http://schemas.microsoft.com/office/powerpoint/2010/main" val="156362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barn(inVertical)">
                                      <p:cBhvr>
                                        <p:cTn id="14" dur="5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up)">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500" fill="hold"/>
                                        <p:tgtEl>
                                          <p:spTgt spid="3"/>
                                        </p:tgtEl>
                                        <p:attrNameLst>
                                          <p:attrName>ppt_w</p:attrName>
                                        </p:attrNameLst>
                                      </p:cBhvr>
                                      <p:tavLst>
                                        <p:tav tm="0">
                                          <p:val>
                                            <p:fltVal val="0"/>
                                          </p:val>
                                        </p:tav>
                                        <p:tav tm="100000">
                                          <p:val>
                                            <p:strVal val="#ppt_w"/>
                                          </p:val>
                                        </p:tav>
                                      </p:tavLst>
                                    </p:anim>
                                    <p:anim calcmode="lin" valueType="num">
                                      <p:cBhvr>
                                        <p:cTn id="25" dur="500" fill="hold"/>
                                        <p:tgtEl>
                                          <p:spTgt spid="3"/>
                                        </p:tgtEl>
                                        <p:attrNameLst>
                                          <p:attrName>ppt_h</p:attrName>
                                        </p:attrNameLst>
                                      </p:cBhvr>
                                      <p:tavLst>
                                        <p:tav tm="0">
                                          <p:val>
                                            <p:fltVal val="0"/>
                                          </p:val>
                                        </p:tav>
                                        <p:tav tm="100000">
                                          <p:val>
                                            <p:strVal val="#ppt_h"/>
                                          </p:val>
                                        </p:tav>
                                      </p:tavLst>
                                    </p:anim>
                                    <p:animEffect transition="in" filter="fade">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37"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barn(outVertical)">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p:cTn id="36" dur="500" fill="hold"/>
                                        <p:tgtEl>
                                          <p:spTgt spid="13"/>
                                        </p:tgtEl>
                                        <p:attrNameLst>
                                          <p:attrName>ppt_w</p:attrName>
                                        </p:attrNameLst>
                                      </p:cBhvr>
                                      <p:tavLst>
                                        <p:tav tm="0">
                                          <p:val>
                                            <p:fltVal val="0"/>
                                          </p:val>
                                        </p:tav>
                                        <p:tav tm="100000">
                                          <p:val>
                                            <p:strVal val="#ppt_w"/>
                                          </p:val>
                                        </p:tav>
                                      </p:tavLst>
                                    </p:anim>
                                    <p:anim calcmode="lin" valueType="num">
                                      <p:cBhvr>
                                        <p:cTn id="37" dur="500" fill="hold"/>
                                        <p:tgtEl>
                                          <p:spTgt spid="13"/>
                                        </p:tgtEl>
                                        <p:attrNameLst>
                                          <p:attrName>ppt_h</p:attrName>
                                        </p:attrNameLst>
                                      </p:cBhvr>
                                      <p:tavLst>
                                        <p:tav tm="0">
                                          <p:val>
                                            <p:fltVal val="0"/>
                                          </p:val>
                                        </p:tav>
                                        <p:tav tm="100000">
                                          <p:val>
                                            <p:strVal val="#ppt_h"/>
                                          </p:val>
                                        </p:tav>
                                      </p:tavLst>
                                    </p:anim>
                                    <p:animEffect transition="in" filter="fade">
                                      <p:cBhvr>
                                        <p:cTn id="3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32152" y="2359199"/>
            <a:ext cx="5126474" cy="2802936"/>
            <a:chOff x="3532152" y="2359199"/>
            <a:chExt cx="5126474" cy="2802936"/>
          </a:xfrm>
        </p:grpSpPr>
        <p:sp>
          <p:nvSpPr>
            <p:cNvPr id="6" name="Shape 2724">
              <a:extLst>
                <a:ext uri="{FF2B5EF4-FFF2-40B4-BE49-F238E27FC236}">
                  <a16:creationId xmlns:a16="http://schemas.microsoft.com/office/drawing/2014/main" id="{D858DAC8-6D88-41F3-A7E7-C2402391BA74}"/>
                </a:ext>
              </a:extLst>
            </p:cNvPr>
            <p:cNvSpPr/>
            <p:nvPr/>
          </p:nvSpPr>
          <p:spPr>
            <a:xfrm>
              <a:off x="7184738" y="4575161"/>
              <a:ext cx="1473888" cy="586974"/>
            </a:xfrm>
            <a:prstGeom prst="rect">
              <a:avLst/>
            </a:prstGeom>
            <a:solidFill>
              <a:srgbClr val="DCDEE0"/>
            </a:solidFill>
            <a:ln w="12700">
              <a:miter lim="400000"/>
            </a:ln>
          </p:spPr>
          <p:txBody>
            <a:bodyPr lIns="50800" tIns="50800" rIns="50800" bIns="50800" anchor="ct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sp>
          <p:nvSpPr>
            <p:cNvPr id="7" name="Shape 2725">
              <a:extLst>
                <a:ext uri="{FF2B5EF4-FFF2-40B4-BE49-F238E27FC236}">
                  <a16:creationId xmlns:a16="http://schemas.microsoft.com/office/drawing/2014/main" id="{986A60CD-DE08-4A27-874D-B608D73BAE52}"/>
                </a:ext>
              </a:extLst>
            </p:cNvPr>
            <p:cNvSpPr/>
            <p:nvPr/>
          </p:nvSpPr>
          <p:spPr>
            <a:xfrm>
              <a:off x="3532152" y="4575161"/>
              <a:ext cx="1473889" cy="586974"/>
            </a:xfrm>
            <a:prstGeom prst="rect">
              <a:avLst/>
            </a:prstGeom>
            <a:solidFill>
              <a:srgbClr val="DCDEE0"/>
            </a:solidFill>
            <a:ln w="12700">
              <a:miter lim="400000"/>
            </a:ln>
          </p:spPr>
          <p:txBody>
            <a:bodyPr lIns="50800" tIns="50800" rIns="50800" bIns="50800" anchor="ct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sp>
          <p:nvSpPr>
            <p:cNvPr id="8" name="Shape 2726">
              <a:extLst>
                <a:ext uri="{FF2B5EF4-FFF2-40B4-BE49-F238E27FC236}">
                  <a16:creationId xmlns:a16="http://schemas.microsoft.com/office/drawing/2014/main" id="{6E0E94D9-6B0A-4CD0-B258-64AF8B723715}"/>
                </a:ext>
              </a:extLst>
            </p:cNvPr>
            <p:cNvSpPr/>
            <p:nvPr/>
          </p:nvSpPr>
          <p:spPr>
            <a:xfrm>
              <a:off x="7184738" y="2359199"/>
              <a:ext cx="1473888" cy="586974"/>
            </a:xfrm>
            <a:prstGeom prst="rect">
              <a:avLst/>
            </a:prstGeom>
            <a:solidFill>
              <a:srgbClr val="DCDEE0"/>
            </a:solidFill>
            <a:ln w="12700">
              <a:miter lim="400000"/>
            </a:ln>
          </p:spPr>
          <p:txBody>
            <a:bodyPr lIns="50800" tIns="50800" rIns="50800" bIns="50800" anchor="ct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sp>
          <p:nvSpPr>
            <p:cNvPr id="9" name="Shape 2727">
              <a:extLst>
                <a:ext uri="{FF2B5EF4-FFF2-40B4-BE49-F238E27FC236}">
                  <a16:creationId xmlns:a16="http://schemas.microsoft.com/office/drawing/2014/main" id="{ECFFA5D7-52AD-462C-95B3-87B73D6B4CC6}"/>
                </a:ext>
              </a:extLst>
            </p:cNvPr>
            <p:cNvSpPr/>
            <p:nvPr/>
          </p:nvSpPr>
          <p:spPr>
            <a:xfrm>
              <a:off x="3532153" y="2362019"/>
              <a:ext cx="1473889" cy="586974"/>
            </a:xfrm>
            <a:prstGeom prst="rect">
              <a:avLst/>
            </a:prstGeom>
            <a:solidFill>
              <a:srgbClr val="DCDEE0"/>
            </a:solidFill>
            <a:ln w="12700">
              <a:miter lim="400000"/>
            </a:ln>
          </p:spPr>
          <p:txBody>
            <a:bodyPr lIns="50800" tIns="50800" rIns="50800" bIns="50800" anchor="ct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grpSp>
      <p:grpSp>
        <p:nvGrpSpPr>
          <p:cNvPr id="19" name="Group 4">
            <a:extLst>
              <a:ext uri="{FF2B5EF4-FFF2-40B4-BE49-F238E27FC236}">
                <a16:creationId xmlns:a16="http://schemas.microsoft.com/office/drawing/2014/main" id="{6EF29041-533B-41FE-9BD1-09F80D026614}"/>
              </a:ext>
            </a:extLst>
          </p:cNvPr>
          <p:cNvGrpSpPr/>
          <p:nvPr/>
        </p:nvGrpSpPr>
        <p:grpSpPr>
          <a:xfrm>
            <a:off x="3530600" y="2359199"/>
            <a:ext cx="592615" cy="592614"/>
            <a:chOff x="3530600" y="2359199"/>
            <a:chExt cx="592615" cy="592614"/>
          </a:xfrm>
        </p:grpSpPr>
        <p:sp>
          <p:nvSpPr>
            <p:cNvPr id="20" name="Shape 2751">
              <a:extLst>
                <a:ext uri="{FF2B5EF4-FFF2-40B4-BE49-F238E27FC236}">
                  <a16:creationId xmlns:a16="http://schemas.microsoft.com/office/drawing/2014/main" id="{CB74E72C-537B-4056-9ED8-2D1E5BE6388A}"/>
                </a:ext>
              </a:extLst>
            </p:cNvPr>
            <p:cNvSpPr/>
            <p:nvPr/>
          </p:nvSpPr>
          <p:spPr>
            <a:xfrm>
              <a:off x="3530600" y="2359199"/>
              <a:ext cx="592615" cy="59261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grpSp>
          <p:nvGrpSpPr>
            <p:cNvPr id="21" name="Group 2759">
              <a:extLst>
                <a:ext uri="{FF2B5EF4-FFF2-40B4-BE49-F238E27FC236}">
                  <a16:creationId xmlns:a16="http://schemas.microsoft.com/office/drawing/2014/main" id="{FBADFD58-638F-4FC9-8E9D-C243CE19B3F9}"/>
                </a:ext>
              </a:extLst>
            </p:cNvPr>
            <p:cNvGrpSpPr/>
            <p:nvPr/>
          </p:nvGrpSpPr>
          <p:grpSpPr>
            <a:xfrm>
              <a:off x="3636576" y="2521074"/>
              <a:ext cx="380662" cy="269145"/>
              <a:chOff x="0" y="0"/>
              <a:chExt cx="730312" cy="516363"/>
            </a:xfrm>
            <a:solidFill>
              <a:schemeClr val="accent1"/>
            </a:solidFill>
          </p:grpSpPr>
          <p:sp>
            <p:nvSpPr>
              <p:cNvPr id="22" name="Shape 2752">
                <a:extLst>
                  <a:ext uri="{FF2B5EF4-FFF2-40B4-BE49-F238E27FC236}">
                    <a16:creationId xmlns:a16="http://schemas.microsoft.com/office/drawing/2014/main" id="{8AB0E0C7-0AAD-4C4F-8BD6-7077342A60C4}"/>
                  </a:ext>
                </a:extLst>
              </p:cNvPr>
              <p:cNvSpPr/>
              <p:nvPr/>
            </p:nvSpPr>
            <p:spPr>
              <a:xfrm>
                <a:off x="312059" y="205265"/>
                <a:ext cx="104310" cy="104312"/>
              </a:xfrm>
              <a:custGeom>
                <a:avLst/>
                <a:gdLst/>
                <a:ahLst/>
                <a:cxnLst>
                  <a:cxn ang="0">
                    <a:pos x="wd2" y="hd2"/>
                  </a:cxn>
                  <a:cxn ang="5400000">
                    <a:pos x="wd2" y="hd2"/>
                  </a:cxn>
                  <a:cxn ang="10800000">
                    <a:pos x="wd2" y="hd2"/>
                  </a:cxn>
                  <a:cxn ang="16200000">
                    <a:pos x="wd2" y="hd2"/>
                  </a:cxn>
                </a:cxnLst>
                <a:rect l="0" t="0" r="r" b="b"/>
                <a:pathLst>
                  <a:path w="19678" h="19678" extrusionOk="0">
                    <a:moveTo>
                      <a:pt x="16796" y="2883"/>
                    </a:moveTo>
                    <a:cubicBezTo>
                      <a:pt x="20639" y="6726"/>
                      <a:pt x="20639" y="12961"/>
                      <a:pt x="16796" y="16796"/>
                    </a:cubicBezTo>
                    <a:cubicBezTo>
                      <a:pt x="12952" y="20639"/>
                      <a:pt x="6726" y="20639"/>
                      <a:pt x="2882" y="16796"/>
                    </a:cubicBezTo>
                    <a:cubicBezTo>
                      <a:pt x="-961" y="12961"/>
                      <a:pt x="-961" y="6726"/>
                      <a:pt x="2882" y="2883"/>
                    </a:cubicBezTo>
                    <a:cubicBezTo>
                      <a:pt x="6726" y="-961"/>
                      <a:pt x="12952" y="-961"/>
                      <a:pt x="16796" y="2883"/>
                    </a:cubicBezTo>
                    <a:cubicBezTo>
                      <a:pt x="16796" y="2883"/>
                      <a:pt x="16796" y="2883"/>
                      <a:pt x="16796" y="2883"/>
                    </a:cubicBezTo>
                    <a:close/>
                  </a:path>
                </a:pathLst>
              </a:custGeom>
              <a:solidFill>
                <a:srgbClr val="413B39"/>
              </a:solidFill>
              <a:ln w="12700" cap="flat">
                <a:noFill/>
                <a:miter lim="400000"/>
              </a:ln>
              <a:effectLst/>
            </p:spPr>
            <p:txBody>
              <a:bodyPr wrap="square" lIns="38100" tIns="38100" rIns="38100" bIns="38100" numCol="1" anchor="ctr">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sp>
            <p:nvSpPr>
              <p:cNvPr id="23" name="Shape 2753">
                <a:extLst>
                  <a:ext uri="{FF2B5EF4-FFF2-40B4-BE49-F238E27FC236}">
                    <a16:creationId xmlns:a16="http://schemas.microsoft.com/office/drawing/2014/main" id="{E57E551D-0146-4FE3-A892-4FE066FB859C}"/>
                  </a:ext>
                </a:extLst>
              </p:cNvPr>
              <p:cNvSpPr/>
              <p:nvPr/>
            </p:nvSpPr>
            <p:spPr>
              <a:xfrm>
                <a:off x="438269" y="147014"/>
                <a:ext cx="82721" cy="221252"/>
              </a:xfrm>
              <a:custGeom>
                <a:avLst/>
                <a:gdLst/>
                <a:ahLst/>
                <a:cxnLst>
                  <a:cxn ang="0">
                    <a:pos x="wd2" y="hd2"/>
                  </a:cxn>
                  <a:cxn ang="5400000">
                    <a:pos x="wd2" y="hd2"/>
                  </a:cxn>
                  <a:cxn ang="10800000">
                    <a:pos x="wd2" y="hd2"/>
                  </a:cxn>
                  <a:cxn ang="16200000">
                    <a:pos x="wd2" y="hd2"/>
                  </a:cxn>
                </a:cxnLst>
                <a:rect l="0" t="0" r="r" b="b"/>
                <a:pathLst>
                  <a:path w="21600" h="21600" extrusionOk="0">
                    <a:moveTo>
                      <a:pt x="9630" y="0"/>
                    </a:moveTo>
                    <a:lnTo>
                      <a:pt x="0" y="3600"/>
                    </a:lnTo>
                    <a:cubicBezTo>
                      <a:pt x="5148" y="5519"/>
                      <a:pt x="7980" y="8080"/>
                      <a:pt x="7980" y="10800"/>
                    </a:cubicBezTo>
                    <a:cubicBezTo>
                      <a:pt x="7980" y="13520"/>
                      <a:pt x="5148" y="16076"/>
                      <a:pt x="0" y="18000"/>
                    </a:cubicBezTo>
                    <a:lnTo>
                      <a:pt x="9630" y="21600"/>
                    </a:lnTo>
                    <a:cubicBezTo>
                      <a:pt x="17344" y="18716"/>
                      <a:pt x="21600" y="14883"/>
                      <a:pt x="21600" y="10800"/>
                    </a:cubicBezTo>
                    <a:cubicBezTo>
                      <a:pt x="21600" y="6718"/>
                      <a:pt x="17344" y="2884"/>
                      <a:pt x="9630" y="0"/>
                    </a:cubicBezTo>
                    <a:cubicBezTo>
                      <a:pt x="9630" y="0"/>
                      <a:pt x="9630" y="0"/>
                      <a:pt x="9630" y="0"/>
                    </a:cubicBezTo>
                    <a:close/>
                  </a:path>
                </a:pathLst>
              </a:custGeom>
              <a:solidFill>
                <a:srgbClr val="413B39"/>
              </a:solidFill>
              <a:ln w="12700" cap="flat">
                <a:noFill/>
                <a:miter lim="400000"/>
              </a:ln>
              <a:effectLst/>
            </p:spPr>
            <p:txBody>
              <a:bodyPr wrap="square" lIns="38100" tIns="38100" rIns="38100" bIns="38100" numCol="1" anchor="ctr">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sp>
            <p:nvSpPr>
              <p:cNvPr id="24" name="Shape 2754">
                <a:extLst>
                  <a:ext uri="{FF2B5EF4-FFF2-40B4-BE49-F238E27FC236}">
                    <a16:creationId xmlns:a16="http://schemas.microsoft.com/office/drawing/2014/main" id="{A5A01A19-12AB-4EBD-804F-F2213788A194}"/>
                  </a:ext>
                </a:extLst>
              </p:cNvPr>
              <p:cNvSpPr/>
              <p:nvPr/>
            </p:nvSpPr>
            <p:spPr>
              <a:xfrm>
                <a:off x="511777" y="73507"/>
                <a:ext cx="113122" cy="368815"/>
              </a:xfrm>
              <a:custGeom>
                <a:avLst/>
                <a:gdLst/>
                <a:ahLst/>
                <a:cxnLst>
                  <a:cxn ang="0">
                    <a:pos x="wd2" y="hd2"/>
                  </a:cxn>
                  <a:cxn ang="5400000">
                    <a:pos x="wd2" y="hd2"/>
                  </a:cxn>
                  <a:cxn ang="10800000">
                    <a:pos x="wd2" y="hd2"/>
                  </a:cxn>
                  <a:cxn ang="16200000">
                    <a:pos x="wd2" y="hd2"/>
                  </a:cxn>
                </a:cxnLst>
                <a:rect l="0" t="0" r="r" b="b"/>
                <a:pathLst>
                  <a:path w="17637" h="21600" extrusionOk="0">
                    <a:moveTo>
                      <a:pt x="5749" y="0"/>
                    </a:moveTo>
                    <a:lnTo>
                      <a:pt x="0" y="2160"/>
                    </a:lnTo>
                    <a:cubicBezTo>
                      <a:pt x="12681" y="6924"/>
                      <a:pt x="12681" y="14676"/>
                      <a:pt x="0" y="19440"/>
                    </a:cubicBezTo>
                    <a:lnTo>
                      <a:pt x="5749" y="21600"/>
                    </a:lnTo>
                    <a:cubicBezTo>
                      <a:pt x="21600" y="15646"/>
                      <a:pt x="21600" y="5957"/>
                      <a:pt x="5749" y="0"/>
                    </a:cubicBezTo>
                    <a:cubicBezTo>
                      <a:pt x="5749" y="0"/>
                      <a:pt x="5749" y="0"/>
                      <a:pt x="5749" y="0"/>
                    </a:cubicBezTo>
                    <a:close/>
                  </a:path>
                </a:pathLst>
              </a:custGeom>
              <a:solidFill>
                <a:srgbClr val="413B39"/>
              </a:solidFill>
              <a:ln w="12700" cap="flat">
                <a:noFill/>
                <a:miter lim="400000"/>
              </a:ln>
              <a:effectLst/>
            </p:spPr>
            <p:txBody>
              <a:bodyPr wrap="square" lIns="38100" tIns="38100" rIns="38100" bIns="38100" numCol="1" anchor="ctr">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sp>
            <p:nvSpPr>
              <p:cNvPr id="25" name="Shape 2755">
                <a:extLst>
                  <a:ext uri="{FF2B5EF4-FFF2-40B4-BE49-F238E27FC236}">
                    <a16:creationId xmlns:a16="http://schemas.microsoft.com/office/drawing/2014/main" id="{4C60B39F-AF28-4D95-904E-C070390B9AAF}"/>
                  </a:ext>
                </a:extLst>
              </p:cNvPr>
              <p:cNvSpPr/>
              <p:nvPr/>
            </p:nvSpPr>
            <p:spPr>
              <a:xfrm>
                <a:off x="586671" y="0"/>
                <a:ext cx="143642" cy="516364"/>
              </a:xfrm>
              <a:custGeom>
                <a:avLst/>
                <a:gdLst/>
                <a:ahLst/>
                <a:cxnLst>
                  <a:cxn ang="0">
                    <a:pos x="wd2" y="hd2"/>
                  </a:cxn>
                  <a:cxn ang="5400000">
                    <a:pos x="wd2" y="hd2"/>
                  </a:cxn>
                  <a:cxn ang="10800000">
                    <a:pos x="wd2" y="hd2"/>
                  </a:cxn>
                  <a:cxn ang="16200000">
                    <a:pos x="wd2" y="hd2"/>
                  </a:cxn>
                </a:cxnLst>
                <a:rect l="0" t="0" r="r" b="b"/>
                <a:pathLst>
                  <a:path w="17311" h="21600" extrusionOk="0">
                    <a:moveTo>
                      <a:pt x="4444" y="0"/>
                    </a:moveTo>
                    <a:lnTo>
                      <a:pt x="0" y="1543"/>
                    </a:lnTo>
                    <a:cubicBezTo>
                      <a:pt x="14701" y="6645"/>
                      <a:pt x="14701" y="14952"/>
                      <a:pt x="0" y="20058"/>
                    </a:cubicBezTo>
                    <a:lnTo>
                      <a:pt x="4444" y="21600"/>
                    </a:lnTo>
                    <a:cubicBezTo>
                      <a:pt x="21600" y="15643"/>
                      <a:pt x="21600" y="5955"/>
                      <a:pt x="4444" y="0"/>
                    </a:cubicBezTo>
                    <a:cubicBezTo>
                      <a:pt x="4444" y="0"/>
                      <a:pt x="4444" y="0"/>
                      <a:pt x="4444" y="0"/>
                    </a:cubicBezTo>
                    <a:close/>
                  </a:path>
                </a:pathLst>
              </a:custGeom>
              <a:solidFill>
                <a:srgbClr val="413B39"/>
              </a:solidFill>
              <a:ln w="12700" cap="flat">
                <a:noFill/>
                <a:miter lim="400000"/>
              </a:ln>
              <a:effectLst/>
            </p:spPr>
            <p:txBody>
              <a:bodyPr wrap="square" lIns="38100" tIns="38100" rIns="38100" bIns="38100" numCol="1" anchor="ctr">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sp>
            <p:nvSpPr>
              <p:cNvPr id="26" name="Shape 2756">
                <a:extLst>
                  <a:ext uri="{FF2B5EF4-FFF2-40B4-BE49-F238E27FC236}">
                    <a16:creationId xmlns:a16="http://schemas.microsoft.com/office/drawing/2014/main" id="{78513A3A-35CA-45D4-A9D9-AEED799C252B}"/>
                  </a:ext>
                </a:extLst>
              </p:cNvPr>
              <p:cNvSpPr/>
              <p:nvPr/>
            </p:nvSpPr>
            <p:spPr>
              <a:xfrm>
                <a:off x="208039" y="147014"/>
                <a:ext cx="82721" cy="221252"/>
              </a:xfrm>
              <a:custGeom>
                <a:avLst/>
                <a:gdLst/>
                <a:ahLst/>
                <a:cxnLst>
                  <a:cxn ang="0">
                    <a:pos x="wd2" y="hd2"/>
                  </a:cxn>
                  <a:cxn ang="5400000">
                    <a:pos x="wd2" y="hd2"/>
                  </a:cxn>
                  <a:cxn ang="10800000">
                    <a:pos x="wd2" y="hd2"/>
                  </a:cxn>
                  <a:cxn ang="16200000">
                    <a:pos x="wd2" y="hd2"/>
                  </a:cxn>
                </a:cxnLst>
                <a:rect l="0" t="0" r="r" b="b"/>
                <a:pathLst>
                  <a:path w="21600" h="21600" extrusionOk="0">
                    <a:moveTo>
                      <a:pt x="11970" y="0"/>
                    </a:moveTo>
                    <a:cubicBezTo>
                      <a:pt x="4256" y="2884"/>
                      <a:pt x="0" y="6718"/>
                      <a:pt x="0" y="10800"/>
                    </a:cubicBezTo>
                    <a:cubicBezTo>
                      <a:pt x="0" y="14883"/>
                      <a:pt x="4256" y="18716"/>
                      <a:pt x="11970" y="21600"/>
                    </a:cubicBezTo>
                    <a:lnTo>
                      <a:pt x="21600" y="18000"/>
                    </a:lnTo>
                    <a:cubicBezTo>
                      <a:pt x="16452" y="16076"/>
                      <a:pt x="13620" y="13520"/>
                      <a:pt x="13620" y="10800"/>
                    </a:cubicBezTo>
                    <a:cubicBezTo>
                      <a:pt x="13620" y="8080"/>
                      <a:pt x="16452" y="5519"/>
                      <a:pt x="21600" y="3600"/>
                    </a:cubicBezTo>
                    <a:cubicBezTo>
                      <a:pt x="21600" y="3600"/>
                      <a:pt x="11970" y="0"/>
                      <a:pt x="11970" y="0"/>
                    </a:cubicBezTo>
                    <a:close/>
                  </a:path>
                </a:pathLst>
              </a:custGeom>
              <a:solidFill>
                <a:srgbClr val="413B39"/>
              </a:solidFill>
              <a:ln w="12700" cap="flat">
                <a:noFill/>
                <a:miter lim="400000"/>
              </a:ln>
              <a:effectLst/>
            </p:spPr>
            <p:txBody>
              <a:bodyPr wrap="square" lIns="38100" tIns="38100" rIns="38100" bIns="38100" numCol="1" anchor="ctr">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sp>
            <p:nvSpPr>
              <p:cNvPr id="27" name="Shape 2757">
                <a:extLst>
                  <a:ext uri="{FF2B5EF4-FFF2-40B4-BE49-F238E27FC236}">
                    <a16:creationId xmlns:a16="http://schemas.microsoft.com/office/drawing/2014/main" id="{3D5F40C1-2956-431D-A147-3681F078008C}"/>
                  </a:ext>
                </a:extLst>
              </p:cNvPr>
              <p:cNvSpPr/>
              <p:nvPr/>
            </p:nvSpPr>
            <p:spPr>
              <a:xfrm>
                <a:off x="104019" y="73507"/>
                <a:ext cx="113126" cy="368815"/>
              </a:xfrm>
              <a:custGeom>
                <a:avLst/>
                <a:gdLst/>
                <a:ahLst/>
                <a:cxnLst>
                  <a:cxn ang="0">
                    <a:pos x="wd2" y="hd2"/>
                  </a:cxn>
                  <a:cxn ang="5400000">
                    <a:pos x="wd2" y="hd2"/>
                  </a:cxn>
                  <a:cxn ang="10800000">
                    <a:pos x="wd2" y="hd2"/>
                  </a:cxn>
                  <a:cxn ang="16200000">
                    <a:pos x="wd2" y="hd2"/>
                  </a:cxn>
                </a:cxnLst>
                <a:rect l="0" t="0" r="r" b="b"/>
                <a:pathLst>
                  <a:path w="17638" h="21600" extrusionOk="0">
                    <a:moveTo>
                      <a:pt x="17638" y="2160"/>
                    </a:moveTo>
                    <a:lnTo>
                      <a:pt x="11888" y="0"/>
                    </a:lnTo>
                    <a:cubicBezTo>
                      <a:pt x="-3962" y="5957"/>
                      <a:pt x="-3962" y="15646"/>
                      <a:pt x="11888" y="21600"/>
                    </a:cubicBezTo>
                    <a:lnTo>
                      <a:pt x="17638" y="19440"/>
                    </a:lnTo>
                    <a:cubicBezTo>
                      <a:pt x="4956" y="14676"/>
                      <a:pt x="4956" y="6924"/>
                      <a:pt x="17638" y="2160"/>
                    </a:cubicBezTo>
                    <a:cubicBezTo>
                      <a:pt x="17638" y="2160"/>
                      <a:pt x="17638" y="2160"/>
                      <a:pt x="17638" y="2160"/>
                    </a:cubicBezTo>
                    <a:close/>
                  </a:path>
                </a:pathLst>
              </a:custGeom>
              <a:solidFill>
                <a:srgbClr val="413B39"/>
              </a:solidFill>
              <a:ln w="12700" cap="flat">
                <a:noFill/>
                <a:miter lim="400000"/>
              </a:ln>
              <a:effectLst/>
            </p:spPr>
            <p:txBody>
              <a:bodyPr wrap="square" lIns="38100" tIns="38100" rIns="38100" bIns="38100" numCol="1" anchor="ctr">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sp>
            <p:nvSpPr>
              <p:cNvPr id="28" name="Shape 2758">
                <a:extLst>
                  <a:ext uri="{FF2B5EF4-FFF2-40B4-BE49-F238E27FC236}">
                    <a16:creationId xmlns:a16="http://schemas.microsoft.com/office/drawing/2014/main" id="{8E005384-DD87-448C-9365-5A6BAF060F26}"/>
                  </a:ext>
                </a:extLst>
              </p:cNvPr>
              <p:cNvSpPr/>
              <p:nvPr/>
            </p:nvSpPr>
            <p:spPr>
              <a:xfrm>
                <a:off x="0" y="0"/>
                <a:ext cx="143606" cy="516364"/>
              </a:xfrm>
              <a:custGeom>
                <a:avLst/>
                <a:gdLst/>
                <a:ahLst/>
                <a:cxnLst>
                  <a:cxn ang="0">
                    <a:pos x="wd2" y="hd2"/>
                  </a:cxn>
                  <a:cxn ang="5400000">
                    <a:pos x="wd2" y="hd2"/>
                  </a:cxn>
                  <a:cxn ang="10800000">
                    <a:pos x="wd2" y="hd2"/>
                  </a:cxn>
                  <a:cxn ang="16200000">
                    <a:pos x="wd2" y="hd2"/>
                  </a:cxn>
                </a:cxnLst>
                <a:rect l="0" t="0" r="r" b="b"/>
                <a:pathLst>
                  <a:path w="17311" h="21600" extrusionOk="0">
                    <a:moveTo>
                      <a:pt x="17311" y="1543"/>
                    </a:moveTo>
                    <a:lnTo>
                      <a:pt x="12866" y="0"/>
                    </a:lnTo>
                    <a:cubicBezTo>
                      <a:pt x="-4289" y="5955"/>
                      <a:pt x="-4289" y="15643"/>
                      <a:pt x="12866" y="21600"/>
                    </a:cubicBezTo>
                    <a:lnTo>
                      <a:pt x="17311" y="20058"/>
                    </a:lnTo>
                    <a:cubicBezTo>
                      <a:pt x="2606" y="14952"/>
                      <a:pt x="2606" y="6645"/>
                      <a:pt x="17311" y="1543"/>
                    </a:cubicBezTo>
                    <a:cubicBezTo>
                      <a:pt x="17311" y="1543"/>
                      <a:pt x="17311" y="1543"/>
                      <a:pt x="17311" y="1543"/>
                    </a:cubicBezTo>
                    <a:close/>
                  </a:path>
                </a:pathLst>
              </a:custGeom>
              <a:solidFill>
                <a:srgbClr val="413B39"/>
              </a:solidFill>
              <a:ln w="12700" cap="flat">
                <a:noFill/>
                <a:miter lim="400000"/>
              </a:ln>
              <a:effectLst/>
            </p:spPr>
            <p:txBody>
              <a:bodyPr wrap="square" lIns="38100" tIns="38100" rIns="38100" bIns="38100" numCol="1" anchor="ctr">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grpSp>
      </p:grpSp>
      <p:grpSp>
        <p:nvGrpSpPr>
          <p:cNvPr id="29" name="Group 3">
            <a:extLst>
              <a:ext uri="{FF2B5EF4-FFF2-40B4-BE49-F238E27FC236}">
                <a16:creationId xmlns:a16="http://schemas.microsoft.com/office/drawing/2014/main" id="{31550FD6-9045-4898-88EC-8A05BD713189}"/>
              </a:ext>
            </a:extLst>
          </p:cNvPr>
          <p:cNvGrpSpPr/>
          <p:nvPr/>
        </p:nvGrpSpPr>
        <p:grpSpPr>
          <a:xfrm>
            <a:off x="8068786" y="2359199"/>
            <a:ext cx="592614" cy="592614"/>
            <a:chOff x="8068786" y="2359199"/>
            <a:chExt cx="592614" cy="592614"/>
          </a:xfrm>
        </p:grpSpPr>
        <p:sp>
          <p:nvSpPr>
            <p:cNvPr id="30" name="Shape 2761">
              <a:extLst>
                <a:ext uri="{FF2B5EF4-FFF2-40B4-BE49-F238E27FC236}">
                  <a16:creationId xmlns:a16="http://schemas.microsoft.com/office/drawing/2014/main" id="{FBE6D0C4-8C26-4B8E-97C4-B3B0F0250D85}"/>
                </a:ext>
              </a:extLst>
            </p:cNvPr>
            <p:cNvSpPr/>
            <p:nvPr/>
          </p:nvSpPr>
          <p:spPr>
            <a:xfrm>
              <a:off x="8068786" y="2359199"/>
              <a:ext cx="592614" cy="59261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grpSp>
          <p:nvGrpSpPr>
            <p:cNvPr id="31" name="Group 2769">
              <a:extLst>
                <a:ext uri="{FF2B5EF4-FFF2-40B4-BE49-F238E27FC236}">
                  <a16:creationId xmlns:a16="http://schemas.microsoft.com/office/drawing/2014/main" id="{60A6DA48-8EF1-47DB-B021-17D5B97DB723}"/>
                </a:ext>
              </a:extLst>
            </p:cNvPr>
            <p:cNvGrpSpPr/>
            <p:nvPr/>
          </p:nvGrpSpPr>
          <p:grpSpPr>
            <a:xfrm>
              <a:off x="8174762" y="2521074"/>
              <a:ext cx="380662" cy="269144"/>
              <a:chOff x="0" y="0"/>
              <a:chExt cx="730312" cy="516363"/>
            </a:xfrm>
          </p:grpSpPr>
          <p:sp>
            <p:nvSpPr>
              <p:cNvPr id="32" name="Shape 2762">
                <a:extLst>
                  <a:ext uri="{FF2B5EF4-FFF2-40B4-BE49-F238E27FC236}">
                    <a16:creationId xmlns:a16="http://schemas.microsoft.com/office/drawing/2014/main" id="{882E14F5-C91E-41EE-844C-68BEF45468B3}"/>
                  </a:ext>
                </a:extLst>
              </p:cNvPr>
              <p:cNvSpPr/>
              <p:nvPr/>
            </p:nvSpPr>
            <p:spPr>
              <a:xfrm>
                <a:off x="312059" y="205265"/>
                <a:ext cx="104310" cy="104312"/>
              </a:xfrm>
              <a:custGeom>
                <a:avLst/>
                <a:gdLst/>
                <a:ahLst/>
                <a:cxnLst>
                  <a:cxn ang="0">
                    <a:pos x="wd2" y="hd2"/>
                  </a:cxn>
                  <a:cxn ang="5400000">
                    <a:pos x="wd2" y="hd2"/>
                  </a:cxn>
                  <a:cxn ang="10800000">
                    <a:pos x="wd2" y="hd2"/>
                  </a:cxn>
                  <a:cxn ang="16200000">
                    <a:pos x="wd2" y="hd2"/>
                  </a:cxn>
                </a:cxnLst>
                <a:rect l="0" t="0" r="r" b="b"/>
                <a:pathLst>
                  <a:path w="19678" h="19678" extrusionOk="0">
                    <a:moveTo>
                      <a:pt x="16796" y="2883"/>
                    </a:moveTo>
                    <a:cubicBezTo>
                      <a:pt x="20639" y="6726"/>
                      <a:pt x="20639" y="12961"/>
                      <a:pt x="16796" y="16796"/>
                    </a:cubicBezTo>
                    <a:cubicBezTo>
                      <a:pt x="12952" y="20639"/>
                      <a:pt x="6726" y="20639"/>
                      <a:pt x="2882" y="16796"/>
                    </a:cubicBezTo>
                    <a:cubicBezTo>
                      <a:pt x="-961" y="12961"/>
                      <a:pt x="-961" y="6726"/>
                      <a:pt x="2882" y="2883"/>
                    </a:cubicBezTo>
                    <a:cubicBezTo>
                      <a:pt x="6726" y="-961"/>
                      <a:pt x="12952" y="-961"/>
                      <a:pt x="16796" y="2883"/>
                    </a:cubicBezTo>
                    <a:cubicBezTo>
                      <a:pt x="16796" y="2883"/>
                      <a:pt x="16796" y="2883"/>
                      <a:pt x="16796" y="2883"/>
                    </a:cubicBezTo>
                    <a:close/>
                  </a:path>
                </a:pathLst>
              </a:custGeom>
              <a:solidFill>
                <a:srgbClr val="413B39"/>
              </a:solidFill>
              <a:ln w="12700" cap="flat">
                <a:noFill/>
                <a:miter lim="400000"/>
              </a:ln>
              <a:effectLst/>
            </p:spPr>
            <p:txBody>
              <a:bodyPr wrap="square" lIns="38100" tIns="38100" rIns="38100" bIns="38100" numCol="1" anchor="ctr">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sp>
            <p:nvSpPr>
              <p:cNvPr id="33" name="Shape 2763">
                <a:extLst>
                  <a:ext uri="{FF2B5EF4-FFF2-40B4-BE49-F238E27FC236}">
                    <a16:creationId xmlns:a16="http://schemas.microsoft.com/office/drawing/2014/main" id="{812F00FB-C0EA-43BF-BD38-5844D5D17157}"/>
                  </a:ext>
                </a:extLst>
              </p:cNvPr>
              <p:cNvSpPr/>
              <p:nvPr/>
            </p:nvSpPr>
            <p:spPr>
              <a:xfrm>
                <a:off x="438269" y="147014"/>
                <a:ext cx="82721" cy="221252"/>
              </a:xfrm>
              <a:custGeom>
                <a:avLst/>
                <a:gdLst/>
                <a:ahLst/>
                <a:cxnLst>
                  <a:cxn ang="0">
                    <a:pos x="wd2" y="hd2"/>
                  </a:cxn>
                  <a:cxn ang="5400000">
                    <a:pos x="wd2" y="hd2"/>
                  </a:cxn>
                  <a:cxn ang="10800000">
                    <a:pos x="wd2" y="hd2"/>
                  </a:cxn>
                  <a:cxn ang="16200000">
                    <a:pos x="wd2" y="hd2"/>
                  </a:cxn>
                </a:cxnLst>
                <a:rect l="0" t="0" r="r" b="b"/>
                <a:pathLst>
                  <a:path w="21600" h="21600" extrusionOk="0">
                    <a:moveTo>
                      <a:pt x="9630" y="0"/>
                    </a:moveTo>
                    <a:lnTo>
                      <a:pt x="0" y="3600"/>
                    </a:lnTo>
                    <a:cubicBezTo>
                      <a:pt x="5148" y="5519"/>
                      <a:pt x="7980" y="8080"/>
                      <a:pt x="7980" y="10800"/>
                    </a:cubicBezTo>
                    <a:cubicBezTo>
                      <a:pt x="7980" y="13520"/>
                      <a:pt x="5148" y="16076"/>
                      <a:pt x="0" y="18000"/>
                    </a:cubicBezTo>
                    <a:lnTo>
                      <a:pt x="9630" y="21600"/>
                    </a:lnTo>
                    <a:cubicBezTo>
                      <a:pt x="17344" y="18716"/>
                      <a:pt x="21600" y="14883"/>
                      <a:pt x="21600" y="10800"/>
                    </a:cubicBezTo>
                    <a:cubicBezTo>
                      <a:pt x="21600" y="6718"/>
                      <a:pt x="17344" y="2884"/>
                      <a:pt x="9630" y="0"/>
                    </a:cubicBezTo>
                    <a:cubicBezTo>
                      <a:pt x="9630" y="0"/>
                      <a:pt x="9630" y="0"/>
                      <a:pt x="9630" y="0"/>
                    </a:cubicBezTo>
                    <a:close/>
                  </a:path>
                </a:pathLst>
              </a:custGeom>
              <a:solidFill>
                <a:srgbClr val="DCDEE0"/>
              </a:solidFill>
              <a:ln w="12700" cap="flat">
                <a:noFill/>
                <a:miter lim="400000"/>
              </a:ln>
              <a:effectLst/>
            </p:spPr>
            <p:txBody>
              <a:bodyPr wrap="square" lIns="38100" tIns="38100" rIns="38100" bIns="38100" numCol="1" anchor="ctr">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sp>
            <p:nvSpPr>
              <p:cNvPr id="34" name="Shape 2764">
                <a:extLst>
                  <a:ext uri="{FF2B5EF4-FFF2-40B4-BE49-F238E27FC236}">
                    <a16:creationId xmlns:a16="http://schemas.microsoft.com/office/drawing/2014/main" id="{97026152-77A6-4BA0-A9E2-50D98E79B334}"/>
                  </a:ext>
                </a:extLst>
              </p:cNvPr>
              <p:cNvSpPr/>
              <p:nvPr/>
            </p:nvSpPr>
            <p:spPr>
              <a:xfrm>
                <a:off x="511777" y="73507"/>
                <a:ext cx="113122" cy="368815"/>
              </a:xfrm>
              <a:custGeom>
                <a:avLst/>
                <a:gdLst/>
                <a:ahLst/>
                <a:cxnLst>
                  <a:cxn ang="0">
                    <a:pos x="wd2" y="hd2"/>
                  </a:cxn>
                  <a:cxn ang="5400000">
                    <a:pos x="wd2" y="hd2"/>
                  </a:cxn>
                  <a:cxn ang="10800000">
                    <a:pos x="wd2" y="hd2"/>
                  </a:cxn>
                  <a:cxn ang="16200000">
                    <a:pos x="wd2" y="hd2"/>
                  </a:cxn>
                </a:cxnLst>
                <a:rect l="0" t="0" r="r" b="b"/>
                <a:pathLst>
                  <a:path w="17637" h="21600" extrusionOk="0">
                    <a:moveTo>
                      <a:pt x="5749" y="0"/>
                    </a:moveTo>
                    <a:lnTo>
                      <a:pt x="0" y="2160"/>
                    </a:lnTo>
                    <a:cubicBezTo>
                      <a:pt x="12681" y="6924"/>
                      <a:pt x="12681" y="14676"/>
                      <a:pt x="0" y="19440"/>
                    </a:cubicBezTo>
                    <a:lnTo>
                      <a:pt x="5749" y="21600"/>
                    </a:lnTo>
                    <a:cubicBezTo>
                      <a:pt x="21600" y="15646"/>
                      <a:pt x="21600" y="5957"/>
                      <a:pt x="5749" y="0"/>
                    </a:cubicBezTo>
                    <a:cubicBezTo>
                      <a:pt x="5749" y="0"/>
                      <a:pt x="5749" y="0"/>
                      <a:pt x="5749" y="0"/>
                    </a:cubicBezTo>
                    <a:close/>
                  </a:path>
                </a:pathLst>
              </a:custGeom>
              <a:solidFill>
                <a:srgbClr val="DCDEE0"/>
              </a:solidFill>
              <a:ln w="12700" cap="flat">
                <a:noFill/>
                <a:miter lim="400000"/>
              </a:ln>
              <a:effectLst/>
            </p:spPr>
            <p:txBody>
              <a:bodyPr wrap="square" lIns="38100" tIns="38100" rIns="38100" bIns="38100" numCol="1" anchor="ctr">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sp>
            <p:nvSpPr>
              <p:cNvPr id="35" name="Shape 2765">
                <a:extLst>
                  <a:ext uri="{FF2B5EF4-FFF2-40B4-BE49-F238E27FC236}">
                    <a16:creationId xmlns:a16="http://schemas.microsoft.com/office/drawing/2014/main" id="{A08D0780-32A8-4D69-8D32-ADDDFEB0DFBB}"/>
                  </a:ext>
                </a:extLst>
              </p:cNvPr>
              <p:cNvSpPr/>
              <p:nvPr/>
            </p:nvSpPr>
            <p:spPr>
              <a:xfrm>
                <a:off x="586671" y="0"/>
                <a:ext cx="143642" cy="516364"/>
              </a:xfrm>
              <a:custGeom>
                <a:avLst/>
                <a:gdLst/>
                <a:ahLst/>
                <a:cxnLst>
                  <a:cxn ang="0">
                    <a:pos x="wd2" y="hd2"/>
                  </a:cxn>
                  <a:cxn ang="5400000">
                    <a:pos x="wd2" y="hd2"/>
                  </a:cxn>
                  <a:cxn ang="10800000">
                    <a:pos x="wd2" y="hd2"/>
                  </a:cxn>
                  <a:cxn ang="16200000">
                    <a:pos x="wd2" y="hd2"/>
                  </a:cxn>
                </a:cxnLst>
                <a:rect l="0" t="0" r="r" b="b"/>
                <a:pathLst>
                  <a:path w="17311" h="21600" extrusionOk="0">
                    <a:moveTo>
                      <a:pt x="4444" y="0"/>
                    </a:moveTo>
                    <a:lnTo>
                      <a:pt x="0" y="1543"/>
                    </a:lnTo>
                    <a:cubicBezTo>
                      <a:pt x="14701" y="6645"/>
                      <a:pt x="14701" y="14952"/>
                      <a:pt x="0" y="20058"/>
                    </a:cubicBezTo>
                    <a:lnTo>
                      <a:pt x="4444" y="21600"/>
                    </a:lnTo>
                    <a:cubicBezTo>
                      <a:pt x="21600" y="15643"/>
                      <a:pt x="21600" y="5955"/>
                      <a:pt x="4444" y="0"/>
                    </a:cubicBezTo>
                    <a:cubicBezTo>
                      <a:pt x="4444" y="0"/>
                      <a:pt x="4444" y="0"/>
                      <a:pt x="4444" y="0"/>
                    </a:cubicBezTo>
                    <a:close/>
                  </a:path>
                </a:pathLst>
              </a:custGeom>
              <a:solidFill>
                <a:srgbClr val="DCDEE0"/>
              </a:solidFill>
              <a:ln w="12700" cap="flat">
                <a:noFill/>
                <a:miter lim="400000"/>
              </a:ln>
              <a:effectLst/>
            </p:spPr>
            <p:txBody>
              <a:bodyPr wrap="square" lIns="38100" tIns="38100" rIns="38100" bIns="38100" numCol="1" anchor="ctr">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sp>
            <p:nvSpPr>
              <p:cNvPr id="36" name="Shape 2766">
                <a:extLst>
                  <a:ext uri="{FF2B5EF4-FFF2-40B4-BE49-F238E27FC236}">
                    <a16:creationId xmlns:a16="http://schemas.microsoft.com/office/drawing/2014/main" id="{A35610F7-9DFC-44DF-9E79-71F7DA2553D1}"/>
                  </a:ext>
                </a:extLst>
              </p:cNvPr>
              <p:cNvSpPr/>
              <p:nvPr/>
            </p:nvSpPr>
            <p:spPr>
              <a:xfrm>
                <a:off x="208039" y="147014"/>
                <a:ext cx="82721" cy="221252"/>
              </a:xfrm>
              <a:custGeom>
                <a:avLst/>
                <a:gdLst/>
                <a:ahLst/>
                <a:cxnLst>
                  <a:cxn ang="0">
                    <a:pos x="wd2" y="hd2"/>
                  </a:cxn>
                  <a:cxn ang="5400000">
                    <a:pos x="wd2" y="hd2"/>
                  </a:cxn>
                  <a:cxn ang="10800000">
                    <a:pos x="wd2" y="hd2"/>
                  </a:cxn>
                  <a:cxn ang="16200000">
                    <a:pos x="wd2" y="hd2"/>
                  </a:cxn>
                </a:cxnLst>
                <a:rect l="0" t="0" r="r" b="b"/>
                <a:pathLst>
                  <a:path w="21600" h="21600" extrusionOk="0">
                    <a:moveTo>
                      <a:pt x="11970" y="0"/>
                    </a:moveTo>
                    <a:cubicBezTo>
                      <a:pt x="4256" y="2884"/>
                      <a:pt x="0" y="6718"/>
                      <a:pt x="0" y="10800"/>
                    </a:cubicBezTo>
                    <a:cubicBezTo>
                      <a:pt x="0" y="14883"/>
                      <a:pt x="4256" y="18716"/>
                      <a:pt x="11970" y="21600"/>
                    </a:cubicBezTo>
                    <a:lnTo>
                      <a:pt x="21600" y="18000"/>
                    </a:lnTo>
                    <a:cubicBezTo>
                      <a:pt x="16452" y="16076"/>
                      <a:pt x="13620" y="13520"/>
                      <a:pt x="13620" y="10800"/>
                    </a:cubicBezTo>
                    <a:cubicBezTo>
                      <a:pt x="13620" y="8080"/>
                      <a:pt x="16452" y="5519"/>
                      <a:pt x="21600" y="3600"/>
                    </a:cubicBezTo>
                    <a:cubicBezTo>
                      <a:pt x="21600" y="3600"/>
                      <a:pt x="11970" y="0"/>
                      <a:pt x="11970" y="0"/>
                    </a:cubicBezTo>
                    <a:close/>
                  </a:path>
                </a:pathLst>
              </a:custGeom>
              <a:solidFill>
                <a:srgbClr val="DCDEE0"/>
              </a:solidFill>
              <a:ln w="12700" cap="flat">
                <a:noFill/>
                <a:miter lim="400000"/>
              </a:ln>
              <a:effectLst/>
            </p:spPr>
            <p:txBody>
              <a:bodyPr wrap="square" lIns="38100" tIns="38100" rIns="38100" bIns="38100" numCol="1" anchor="ctr">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sp>
            <p:nvSpPr>
              <p:cNvPr id="37" name="Shape 2767">
                <a:extLst>
                  <a:ext uri="{FF2B5EF4-FFF2-40B4-BE49-F238E27FC236}">
                    <a16:creationId xmlns:a16="http://schemas.microsoft.com/office/drawing/2014/main" id="{18C16963-BC96-489D-A6B2-925661511303}"/>
                  </a:ext>
                </a:extLst>
              </p:cNvPr>
              <p:cNvSpPr/>
              <p:nvPr/>
            </p:nvSpPr>
            <p:spPr>
              <a:xfrm>
                <a:off x="104019" y="73507"/>
                <a:ext cx="113126" cy="368815"/>
              </a:xfrm>
              <a:custGeom>
                <a:avLst/>
                <a:gdLst/>
                <a:ahLst/>
                <a:cxnLst>
                  <a:cxn ang="0">
                    <a:pos x="wd2" y="hd2"/>
                  </a:cxn>
                  <a:cxn ang="5400000">
                    <a:pos x="wd2" y="hd2"/>
                  </a:cxn>
                  <a:cxn ang="10800000">
                    <a:pos x="wd2" y="hd2"/>
                  </a:cxn>
                  <a:cxn ang="16200000">
                    <a:pos x="wd2" y="hd2"/>
                  </a:cxn>
                </a:cxnLst>
                <a:rect l="0" t="0" r="r" b="b"/>
                <a:pathLst>
                  <a:path w="17638" h="21600" extrusionOk="0">
                    <a:moveTo>
                      <a:pt x="17638" y="2160"/>
                    </a:moveTo>
                    <a:lnTo>
                      <a:pt x="11888" y="0"/>
                    </a:lnTo>
                    <a:cubicBezTo>
                      <a:pt x="-3962" y="5957"/>
                      <a:pt x="-3962" y="15646"/>
                      <a:pt x="11888" y="21600"/>
                    </a:cubicBezTo>
                    <a:lnTo>
                      <a:pt x="17638" y="19440"/>
                    </a:lnTo>
                    <a:cubicBezTo>
                      <a:pt x="4956" y="14676"/>
                      <a:pt x="4956" y="6924"/>
                      <a:pt x="17638" y="2160"/>
                    </a:cubicBezTo>
                    <a:cubicBezTo>
                      <a:pt x="17638" y="2160"/>
                      <a:pt x="17638" y="2160"/>
                      <a:pt x="17638" y="2160"/>
                    </a:cubicBezTo>
                    <a:close/>
                  </a:path>
                </a:pathLst>
              </a:custGeom>
              <a:solidFill>
                <a:srgbClr val="DCDEE0"/>
              </a:solidFill>
              <a:ln w="12700" cap="flat">
                <a:noFill/>
                <a:miter lim="400000"/>
              </a:ln>
              <a:effectLst/>
            </p:spPr>
            <p:txBody>
              <a:bodyPr wrap="square" lIns="38100" tIns="38100" rIns="38100" bIns="38100" numCol="1" anchor="ctr">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sp>
            <p:nvSpPr>
              <p:cNvPr id="38" name="Shape 2768">
                <a:extLst>
                  <a:ext uri="{FF2B5EF4-FFF2-40B4-BE49-F238E27FC236}">
                    <a16:creationId xmlns:a16="http://schemas.microsoft.com/office/drawing/2014/main" id="{8E46DCE1-BD45-44C9-9412-5B698B680374}"/>
                  </a:ext>
                </a:extLst>
              </p:cNvPr>
              <p:cNvSpPr/>
              <p:nvPr/>
            </p:nvSpPr>
            <p:spPr>
              <a:xfrm>
                <a:off x="0" y="0"/>
                <a:ext cx="143606" cy="516364"/>
              </a:xfrm>
              <a:custGeom>
                <a:avLst/>
                <a:gdLst/>
                <a:ahLst/>
                <a:cxnLst>
                  <a:cxn ang="0">
                    <a:pos x="wd2" y="hd2"/>
                  </a:cxn>
                  <a:cxn ang="5400000">
                    <a:pos x="wd2" y="hd2"/>
                  </a:cxn>
                  <a:cxn ang="10800000">
                    <a:pos x="wd2" y="hd2"/>
                  </a:cxn>
                  <a:cxn ang="16200000">
                    <a:pos x="wd2" y="hd2"/>
                  </a:cxn>
                </a:cxnLst>
                <a:rect l="0" t="0" r="r" b="b"/>
                <a:pathLst>
                  <a:path w="17311" h="21600" extrusionOk="0">
                    <a:moveTo>
                      <a:pt x="17311" y="1543"/>
                    </a:moveTo>
                    <a:lnTo>
                      <a:pt x="12866" y="0"/>
                    </a:lnTo>
                    <a:cubicBezTo>
                      <a:pt x="-4289" y="5955"/>
                      <a:pt x="-4289" y="15643"/>
                      <a:pt x="12866" y="21600"/>
                    </a:cubicBezTo>
                    <a:lnTo>
                      <a:pt x="17311" y="20058"/>
                    </a:lnTo>
                    <a:cubicBezTo>
                      <a:pt x="2606" y="14952"/>
                      <a:pt x="2606" y="6645"/>
                      <a:pt x="17311" y="1543"/>
                    </a:cubicBezTo>
                    <a:cubicBezTo>
                      <a:pt x="17311" y="1543"/>
                      <a:pt x="17311" y="1543"/>
                      <a:pt x="17311" y="1543"/>
                    </a:cubicBezTo>
                    <a:close/>
                  </a:path>
                </a:pathLst>
              </a:custGeom>
              <a:solidFill>
                <a:srgbClr val="DCDEE0"/>
              </a:solidFill>
              <a:ln w="12700" cap="flat">
                <a:noFill/>
                <a:miter lim="400000"/>
              </a:ln>
              <a:effectLst/>
            </p:spPr>
            <p:txBody>
              <a:bodyPr wrap="square" lIns="38100" tIns="38100" rIns="38100" bIns="38100" numCol="1" anchor="ctr">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grpSp>
      </p:grpSp>
      <p:grpSp>
        <p:nvGrpSpPr>
          <p:cNvPr id="39" name="Group 5">
            <a:extLst>
              <a:ext uri="{FF2B5EF4-FFF2-40B4-BE49-F238E27FC236}">
                <a16:creationId xmlns:a16="http://schemas.microsoft.com/office/drawing/2014/main" id="{2F1ED676-EDFD-4888-AFA9-34881023E569}"/>
              </a:ext>
            </a:extLst>
          </p:cNvPr>
          <p:cNvGrpSpPr/>
          <p:nvPr/>
        </p:nvGrpSpPr>
        <p:grpSpPr>
          <a:xfrm>
            <a:off x="3530600" y="4572342"/>
            <a:ext cx="592615" cy="592614"/>
            <a:chOff x="3530600" y="4572342"/>
            <a:chExt cx="592615" cy="592614"/>
          </a:xfrm>
        </p:grpSpPr>
        <p:sp>
          <p:nvSpPr>
            <p:cNvPr id="40" name="Shape 2771">
              <a:extLst>
                <a:ext uri="{FF2B5EF4-FFF2-40B4-BE49-F238E27FC236}">
                  <a16:creationId xmlns:a16="http://schemas.microsoft.com/office/drawing/2014/main" id="{596958EE-B5C0-4ED1-9AF8-947997FD38ED}"/>
                </a:ext>
              </a:extLst>
            </p:cNvPr>
            <p:cNvSpPr/>
            <p:nvPr/>
          </p:nvSpPr>
          <p:spPr>
            <a:xfrm>
              <a:off x="3530600" y="4572342"/>
              <a:ext cx="592615" cy="59261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sp>
          <p:nvSpPr>
            <p:cNvPr id="41" name="Shape 2772">
              <a:extLst>
                <a:ext uri="{FF2B5EF4-FFF2-40B4-BE49-F238E27FC236}">
                  <a16:creationId xmlns:a16="http://schemas.microsoft.com/office/drawing/2014/main" id="{E5B4C26E-57AC-4F35-8BA2-9E0342949FA3}"/>
                </a:ext>
              </a:extLst>
            </p:cNvPr>
            <p:cNvSpPr/>
            <p:nvPr/>
          </p:nvSpPr>
          <p:spPr>
            <a:xfrm>
              <a:off x="3691227" y="4741082"/>
              <a:ext cx="271361" cy="241896"/>
            </a:xfrm>
            <a:custGeom>
              <a:avLst/>
              <a:gdLst/>
              <a:ahLst/>
              <a:cxnLst>
                <a:cxn ang="0">
                  <a:pos x="wd2" y="hd2"/>
                </a:cxn>
                <a:cxn ang="5400000">
                  <a:pos x="wd2" y="hd2"/>
                </a:cxn>
                <a:cxn ang="10800000">
                  <a:pos x="wd2" y="hd2"/>
                </a:cxn>
                <a:cxn ang="16200000">
                  <a:pos x="wd2" y="hd2"/>
                </a:cxn>
              </a:cxnLst>
              <a:rect l="0" t="0" r="r" b="b"/>
              <a:pathLst>
                <a:path w="21600" h="21482" extrusionOk="0">
                  <a:moveTo>
                    <a:pt x="20520" y="10845"/>
                  </a:moveTo>
                  <a:lnTo>
                    <a:pt x="17280" y="10845"/>
                  </a:lnTo>
                  <a:lnTo>
                    <a:pt x="17280" y="7836"/>
                  </a:lnTo>
                  <a:cubicBezTo>
                    <a:pt x="17280" y="7802"/>
                    <a:pt x="17273" y="7771"/>
                    <a:pt x="17271" y="7739"/>
                  </a:cubicBezTo>
                  <a:lnTo>
                    <a:pt x="19664" y="5069"/>
                  </a:lnTo>
                  <a:cubicBezTo>
                    <a:pt x="20085" y="4599"/>
                    <a:pt x="20085" y="3836"/>
                    <a:pt x="19664" y="3365"/>
                  </a:cubicBezTo>
                  <a:cubicBezTo>
                    <a:pt x="19242" y="2895"/>
                    <a:pt x="18558" y="2895"/>
                    <a:pt x="18136" y="3365"/>
                  </a:cubicBezTo>
                  <a:lnTo>
                    <a:pt x="15744" y="6035"/>
                  </a:lnTo>
                  <a:cubicBezTo>
                    <a:pt x="15714" y="6033"/>
                    <a:pt x="15687" y="6025"/>
                    <a:pt x="15657" y="6025"/>
                  </a:cubicBezTo>
                  <a:lnTo>
                    <a:pt x="5943" y="6025"/>
                  </a:lnTo>
                  <a:cubicBezTo>
                    <a:pt x="5913" y="6025"/>
                    <a:pt x="5886" y="6033"/>
                    <a:pt x="5856" y="6035"/>
                  </a:cubicBezTo>
                  <a:lnTo>
                    <a:pt x="3463" y="3365"/>
                  </a:lnTo>
                  <a:cubicBezTo>
                    <a:pt x="3042" y="2895"/>
                    <a:pt x="2358" y="2895"/>
                    <a:pt x="1936" y="3365"/>
                  </a:cubicBezTo>
                  <a:cubicBezTo>
                    <a:pt x="1515" y="3836"/>
                    <a:pt x="1515" y="4599"/>
                    <a:pt x="1936" y="5069"/>
                  </a:cubicBezTo>
                  <a:lnTo>
                    <a:pt x="4329" y="7739"/>
                  </a:lnTo>
                  <a:cubicBezTo>
                    <a:pt x="4327" y="7771"/>
                    <a:pt x="4320" y="7802"/>
                    <a:pt x="4320" y="7836"/>
                  </a:cubicBezTo>
                  <a:lnTo>
                    <a:pt x="4320" y="10845"/>
                  </a:lnTo>
                  <a:lnTo>
                    <a:pt x="1080" y="10845"/>
                  </a:lnTo>
                  <a:cubicBezTo>
                    <a:pt x="484" y="10845"/>
                    <a:pt x="0" y="11384"/>
                    <a:pt x="0" y="12050"/>
                  </a:cubicBezTo>
                  <a:cubicBezTo>
                    <a:pt x="0" y="12715"/>
                    <a:pt x="484" y="13255"/>
                    <a:pt x="1080" y="13255"/>
                  </a:cubicBezTo>
                  <a:lnTo>
                    <a:pt x="4320" y="13255"/>
                  </a:lnTo>
                  <a:cubicBezTo>
                    <a:pt x="4320" y="14194"/>
                    <a:pt x="4489" y="15087"/>
                    <a:pt x="4781" y="15910"/>
                  </a:cubicBezTo>
                  <a:cubicBezTo>
                    <a:pt x="4734" y="15948"/>
                    <a:pt x="4679" y="15970"/>
                    <a:pt x="4636" y="16017"/>
                  </a:cubicBezTo>
                  <a:lnTo>
                    <a:pt x="1581" y="19425"/>
                  </a:lnTo>
                  <a:cubicBezTo>
                    <a:pt x="1160" y="19896"/>
                    <a:pt x="1160" y="20659"/>
                    <a:pt x="1581" y="21130"/>
                  </a:cubicBezTo>
                  <a:cubicBezTo>
                    <a:pt x="2003" y="21600"/>
                    <a:pt x="2688" y="21600"/>
                    <a:pt x="3109" y="21130"/>
                  </a:cubicBezTo>
                  <a:lnTo>
                    <a:pt x="5919" y="17995"/>
                  </a:lnTo>
                  <a:cubicBezTo>
                    <a:pt x="6882" y="19226"/>
                    <a:pt x="8211" y="20093"/>
                    <a:pt x="9720" y="20376"/>
                  </a:cubicBezTo>
                  <a:lnTo>
                    <a:pt x="9720" y="8435"/>
                  </a:lnTo>
                  <a:lnTo>
                    <a:pt x="11880" y="8435"/>
                  </a:lnTo>
                  <a:lnTo>
                    <a:pt x="11880" y="20376"/>
                  </a:lnTo>
                  <a:cubicBezTo>
                    <a:pt x="13389" y="20093"/>
                    <a:pt x="14717" y="19226"/>
                    <a:pt x="15681" y="17995"/>
                  </a:cubicBezTo>
                  <a:lnTo>
                    <a:pt x="18491" y="21130"/>
                  </a:lnTo>
                  <a:cubicBezTo>
                    <a:pt x="18913" y="21600"/>
                    <a:pt x="19596" y="21600"/>
                    <a:pt x="20019" y="21130"/>
                  </a:cubicBezTo>
                  <a:cubicBezTo>
                    <a:pt x="20440" y="20659"/>
                    <a:pt x="20440" y="19896"/>
                    <a:pt x="20019" y="19425"/>
                  </a:cubicBezTo>
                  <a:lnTo>
                    <a:pt x="16964" y="16017"/>
                  </a:lnTo>
                  <a:cubicBezTo>
                    <a:pt x="16921" y="15970"/>
                    <a:pt x="16866" y="15948"/>
                    <a:pt x="16819" y="15910"/>
                  </a:cubicBezTo>
                  <a:cubicBezTo>
                    <a:pt x="17111" y="15087"/>
                    <a:pt x="17280" y="14194"/>
                    <a:pt x="17280" y="13255"/>
                  </a:cubicBezTo>
                  <a:lnTo>
                    <a:pt x="20520" y="13255"/>
                  </a:lnTo>
                  <a:cubicBezTo>
                    <a:pt x="21116" y="13255"/>
                    <a:pt x="21600" y="12715"/>
                    <a:pt x="21600" y="12050"/>
                  </a:cubicBezTo>
                  <a:cubicBezTo>
                    <a:pt x="21600" y="11384"/>
                    <a:pt x="21116" y="10845"/>
                    <a:pt x="20520" y="10845"/>
                  </a:cubicBezTo>
                  <a:close/>
                  <a:moveTo>
                    <a:pt x="10800" y="0"/>
                  </a:moveTo>
                  <a:cubicBezTo>
                    <a:pt x="8414" y="0"/>
                    <a:pt x="6480" y="2158"/>
                    <a:pt x="6480" y="4820"/>
                  </a:cubicBezTo>
                  <a:lnTo>
                    <a:pt x="15120" y="4820"/>
                  </a:lnTo>
                  <a:cubicBezTo>
                    <a:pt x="15120" y="2158"/>
                    <a:pt x="13186" y="0"/>
                    <a:pt x="10800" y="0"/>
                  </a:cubicBezTo>
                  <a:close/>
                </a:path>
              </a:pathLst>
            </a:custGeom>
            <a:solidFill>
              <a:srgbClr val="413B39"/>
            </a:solidFill>
            <a:ln w="12700" cap="flat">
              <a:noFill/>
              <a:miter lim="400000"/>
            </a:ln>
            <a:effectLst/>
          </p:spPr>
          <p:txBody>
            <a:bodyPr wrap="square" lIns="38100" tIns="38100" rIns="38100" bIns="38100" numCol="1" anchor="ctr">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solidFill>
                  <a:srgbClr val="413B39"/>
                </a:solidFill>
                <a:latin typeface="Arial" pitchFamily="34" charset="0"/>
                <a:ea typeface="微软雅黑 Light" panose="020B0502040204020203" pitchFamily="34" charset="-122"/>
                <a:cs typeface="+mn-ea"/>
                <a:sym typeface="Arial" pitchFamily="34" charset="0"/>
              </a:endParaRPr>
            </a:p>
          </p:txBody>
        </p:sp>
      </p:grpSp>
      <p:grpSp>
        <p:nvGrpSpPr>
          <p:cNvPr id="42" name="Group 2">
            <a:extLst>
              <a:ext uri="{FF2B5EF4-FFF2-40B4-BE49-F238E27FC236}">
                <a16:creationId xmlns:a16="http://schemas.microsoft.com/office/drawing/2014/main" id="{71369F10-13B0-46CE-BD71-469E3B5681D8}"/>
              </a:ext>
            </a:extLst>
          </p:cNvPr>
          <p:cNvGrpSpPr/>
          <p:nvPr/>
        </p:nvGrpSpPr>
        <p:grpSpPr>
          <a:xfrm>
            <a:off x="8068786" y="4572342"/>
            <a:ext cx="592614" cy="592614"/>
            <a:chOff x="8068786" y="4572342"/>
            <a:chExt cx="592614" cy="592614"/>
          </a:xfrm>
        </p:grpSpPr>
        <p:sp>
          <p:nvSpPr>
            <p:cNvPr id="43" name="Shape 2774">
              <a:extLst>
                <a:ext uri="{FF2B5EF4-FFF2-40B4-BE49-F238E27FC236}">
                  <a16:creationId xmlns:a16="http://schemas.microsoft.com/office/drawing/2014/main" id="{6E32AE96-5555-4D75-BADA-30F09A8E7FEF}"/>
                </a:ext>
              </a:extLst>
            </p:cNvPr>
            <p:cNvSpPr/>
            <p:nvPr/>
          </p:nvSpPr>
          <p:spPr>
            <a:xfrm>
              <a:off x="8068786" y="4572342"/>
              <a:ext cx="592614" cy="59261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noFill/>
              <a:miter lim="400000"/>
            </a:ln>
            <a:effectLst/>
          </p:spPr>
          <p:txBody>
            <a:bodyPr wrap="square" lIns="0" tIns="0" rIns="0" bIns="0" numCol="1" anchor="ctr">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sp>
          <p:nvSpPr>
            <p:cNvPr id="44" name="Shape 2775">
              <a:extLst>
                <a:ext uri="{FF2B5EF4-FFF2-40B4-BE49-F238E27FC236}">
                  <a16:creationId xmlns:a16="http://schemas.microsoft.com/office/drawing/2014/main" id="{F6B54C25-70F9-40C3-BBBD-2257D5BBFC08}"/>
                </a:ext>
              </a:extLst>
            </p:cNvPr>
            <p:cNvSpPr/>
            <p:nvPr/>
          </p:nvSpPr>
          <p:spPr>
            <a:xfrm>
              <a:off x="8270235" y="4738989"/>
              <a:ext cx="189714" cy="238379"/>
            </a:xfrm>
            <a:custGeom>
              <a:avLst/>
              <a:gdLst/>
              <a:ahLst/>
              <a:cxnLst>
                <a:cxn ang="0">
                  <a:pos x="wd2" y="hd2"/>
                </a:cxn>
                <a:cxn ang="5400000">
                  <a:pos x="wd2" y="hd2"/>
                </a:cxn>
                <a:cxn ang="10800000">
                  <a:pos x="wd2" y="hd2"/>
                </a:cxn>
                <a:cxn ang="16200000">
                  <a:pos x="wd2" y="hd2"/>
                </a:cxn>
              </a:cxnLst>
              <a:rect l="0" t="0" r="r" b="b"/>
              <a:pathLst>
                <a:path w="21013" h="21073" extrusionOk="0">
                  <a:moveTo>
                    <a:pt x="17465" y="6506"/>
                  </a:moveTo>
                  <a:cubicBezTo>
                    <a:pt x="16409" y="7764"/>
                    <a:pt x="15332" y="6878"/>
                    <a:pt x="13825" y="5995"/>
                  </a:cubicBezTo>
                  <a:cubicBezTo>
                    <a:pt x="12317" y="5116"/>
                    <a:pt x="10949" y="4574"/>
                    <a:pt x="12003" y="3316"/>
                  </a:cubicBezTo>
                  <a:cubicBezTo>
                    <a:pt x="13059" y="2059"/>
                    <a:pt x="15136" y="1752"/>
                    <a:pt x="16646" y="2634"/>
                  </a:cubicBezTo>
                  <a:cubicBezTo>
                    <a:pt x="18155" y="3514"/>
                    <a:pt x="18520" y="5248"/>
                    <a:pt x="17465" y="6506"/>
                  </a:cubicBezTo>
                  <a:close/>
                  <a:moveTo>
                    <a:pt x="20866" y="4864"/>
                  </a:moveTo>
                  <a:cubicBezTo>
                    <a:pt x="20189" y="1664"/>
                    <a:pt x="16529" y="-475"/>
                    <a:pt x="12692" y="90"/>
                  </a:cubicBezTo>
                  <a:cubicBezTo>
                    <a:pt x="8853" y="655"/>
                    <a:pt x="5612" y="3118"/>
                    <a:pt x="6290" y="6320"/>
                  </a:cubicBezTo>
                  <a:cubicBezTo>
                    <a:pt x="6434" y="7009"/>
                    <a:pt x="6839" y="8087"/>
                    <a:pt x="7317" y="8862"/>
                  </a:cubicBezTo>
                  <a:lnTo>
                    <a:pt x="347" y="17165"/>
                  </a:lnTo>
                  <a:cubicBezTo>
                    <a:pt x="89" y="17471"/>
                    <a:pt x="-56" y="18024"/>
                    <a:pt x="21" y="18391"/>
                  </a:cubicBezTo>
                  <a:lnTo>
                    <a:pt x="469" y="20510"/>
                  </a:lnTo>
                  <a:cubicBezTo>
                    <a:pt x="547" y="20878"/>
                    <a:pt x="970" y="21125"/>
                    <a:pt x="1412" y="21063"/>
                  </a:cubicBezTo>
                  <a:lnTo>
                    <a:pt x="3454" y="20761"/>
                  </a:lnTo>
                  <a:cubicBezTo>
                    <a:pt x="3896" y="20697"/>
                    <a:pt x="4456" y="20386"/>
                    <a:pt x="4699" y="20074"/>
                  </a:cubicBezTo>
                  <a:lnTo>
                    <a:pt x="7456" y="16514"/>
                  </a:lnTo>
                  <a:lnTo>
                    <a:pt x="7480" y="16491"/>
                  </a:lnTo>
                  <a:lnTo>
                    <a:pt x="9347" y="16216"/>
                  </a:lnTo>
                  <a:lnTo>
                    <a:pt x="12566" y="12045"/>
                  </a:lnTo>
                  <a:cubicBezTo>
                    <a:pt x="13624" y="12195"/>
                    <a:pt x="15142" y="12144"/>
                    <a:pt x="16039" y="12012"/>
                  </a:cubicBezTo>
                  <a:cubicBezTo>
                    <a:pt x="19875" y="11447"/>
                    <a:pt x="21544" y="8067"/>
                    <a:pt x="20866" y="4864"/>
                  </a:cubicBezTo>
                  <a:close/>
                </a:path>
              </a:pathLst>
            </a:custGeom>
            <a:solidFill>
              <a:srgbClr val="413B39"/>
            </a:solidFill>
            <a:ln w="12700" cap="flat">
              <a:noFill/>
              <a:miter lim="400000"/>
            </a:ln>
            <a:effectLst/>
          </p:spPr>
          <p:txBody>
            <a:bodyPr wrap="square" lIns="43656" tIns="43656" rIns="43656" bIns="43656" numCol="1" anchor="ctr">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grpSp>
      <p:grpSp>
        <p:nvGrpSpPr>
          <p:cNvPr id="3" name="组合 2"/>
          <p:cNvGrpSpPr/>
          <p:nvPr/>
        </p:nvGrpSpPr>
        <p:grpSpPr>
          <a:xfrm>
            <a:off x="4579563" y="2264363"/>
            <a:ext cx="2999777" cy="2999776"/>
            <a:chOff x="4579563" y="2264363"/>
            <a:chExt cx="2999777" cy="2999776"/>
          </a:xfrm>
        </p:grpSpPr>
        <p:sp>
          <p:nvSpPr>
            <p:cNvPr id="10" name="Shape 2728">
              <a:extLst>
                <a:ext uri="{FF2B5EF4-FFF2-40B4-BE49-F238E27FC236}">
                  <a16:creationId xmlns:a16="http://schemas.microsoft.com/office/drawing/2014/main" id="{44C86CCC-FBC8-4485-991C-E13EAF69E34E}"/>
                </a:ext>
              </a:extLst>
            </p:cNvPr>
            <p:cNvSpPr/>
            <p:nvPr/>
          </p:nvSpPr>
          <p:spPr>
            <a:xfrm flipH="1" flipV="1">
              <a:off x="5251561" y="2937227"/>
              <a:ext cx="412441" cy="412441"/>
            </a:xfrm>
            <a:prstGeom prst="line">
              <a:avLst/>
            </a:prstGeom>
            <a:ln w="25400">
              <a:solidFill>
                <a:srgbClr val="DCDEE0"/>
              </a:solidFill>
              <a:miter lim="400000"/>
            </a:ln>
          </p:spPr>
          <p:txBody>
            <a:bodyPr lIns="45719" rIns="45719"/>
            <a:lstStyle/>
            <a:p>
              <a:pPr lvl="0" defTabSz="457200">
                <a:spcBef>
                  <a:spcPts val="0"/>
                </a:spcBef>
                <a:defRPr sz="1200">
                  <a:solidFill>
                    <a:srgbClr val="000000"/>
                  </a:solidFill>
                  <a:latin typeface="Helvetica"/>
                  <a:ea typeface="Helvetica"/>
                  <a:cs typeface="Helvetica"/>
                  <a:sym typeface="Helvetica"/>
                </a:defRPr>
              </a:pPr>
              <a:endParaRPr dirty="0">
                <a:latin typeface="Arial" pitchFamily="34" charset="0"/>
                <a:ea typeface="微软雅黑 Light" panose="020B0502040204020203" pitchFamily="34" charset="-122"/>
                <a:cs typeface="+mn-ea"/>
                <a:sym typeface="Arial" pitchFamily="34" charset="0"/>
              </a:endParaRPr>
            </a:p>
          </p:txBody>
        </p:sp>
        <p:sp>
          <p:nvSpPr>
            <p:cNvPr id="11" name="Shape 2729">
              <a:extLst>
                <a:ext uri="{FF2B5EF4-FFF2-40B4-BE49-F238E27FC236}">
                  <a16:creationId xmlns:a16="http://schemas.microsoft.com/office/drawing/2014/main" id="{323EBD68-6582-465F-9CB6-52D5355831C0}"/>
                </a:ext>
              </a:extLst>
            </p:cNvPr>
            <p:cNvSpPr/>
            <p:nvPr/>
          </p:nvSpPr>
          <p:spPr>
            <a:xfrm flipV="1">
              <a:off x="6494900" y="2936361"/>
              <a:ext cx="412441" cy="412441"/>
            </a:xfrm>
            <a:prstGeom prst="line">
              <a:avLst/>
            </a:prstGeom>
            <a:ln w="25400">
              <a:solidFill>
                <a:srgbClr val="DCDEE0"/>
              </a:solidFill>
              <a:miter lim="400000"/>
            </a:ln>
          </p:spPr>
          <p:txBody>
            <a:bodyPr lIns="45719" rIns="45719"/>
            <a:lstStyle/>
            <a:p>
              <a:pPr lvl="0" defTabSz="457200">
                <a:spcBef>
                  <a:spcPts val="0"/>
                </a:spcBef>
                <a:defRPr sz="1200">
                  <a:solidFill>
                    <a:srgbClr val="000000"/>
                  </a:solidFill>
                  <a:latin typeface="Helvetica"/>
                  <a:ea typeface="Helvetica"/>
                  <a:cs typeface="Helvetica"/>
                  <a:sym typeface="Helvetica"/>
                </a:defRPr>
              </a:pPr>
              <a:endParaRPr dirty="0">
                <a:latin typeface="Arial" pitchFamily="34" charset="0"/>
                <a:ea typeface="微软雅黑 Light" panose="020B0502040204020203" pitchFamily="34" charset="-122"/>
                <a:cs typeface="+mn-ea"/>
                <a:sym typeface="Arial" pitchFamily="34" charset="0"/>
              </a:endParaRPr>
            </a:p>
          </p:txBody>
        </p:sp>
        <p:sp>
          <p:nvSpPr>
            <p:cNvPr id="12" name="Shape 2730">
              <a:extLst>
                <a:ext uri="{FF2B5EF4-FFF2-40B4-BE49-F238E27FC236}">
                  <a16:creationId xmlns:a16="http://schemas.microsoft.com/office/drawing/2014/main" id="{B506EDD9-F2AD-443B-AD59-39770DAD4DC6}"/>
                </a:ext>
              </a:extLst>
            </p:cNvPr>
            <p:cNvSpPr/>
            <p:nvPr/>
          </p:nvSpPr>
          <p:spPr>
            <a:xfrm>
              <a:off x="6495766" y="4179700"/>
              <a:ext cx="412441" cy="412441"/>
            </a:xfrm>
            <a:prstGeom prst="line">
              <a:avLst/>
            </a:prstGeom>
            <a:ln w="25400">
              <a:solidFill>
                <a:srgbClr val="DCDEE0"/>
              </a:solidFill>
              <a:miter lim="400000"/>
            </a:ln>
          </p:spPr>
          <p:txBody>
            <a:bodyPr lIns="45719" rIns="45719"/>
            <a:lstStyle/>
            <a:p>
              <a:pPr lvl="0" defTabSz="457200">
                <a:spcBef>
                  <a:spcPts val="0"/>
                </a:spcBef>
                <a:defRPr sz="1200">
                  <a:solidFill>
                    <a:srgbClr val="000000"/>
                  </a:solidFill>
                  <a:latin typeface="Helvetica"/>
                  <a:ea typeface="Helvetica"/>
                  <a:cs typeface="Helvetica"/>
                  <a:sym typeface="Helvetica"/>
                </a:defRPr>
              </a:pPr>
              <a:endParaRPr dirty="0">
                <a:latin typeface="Arial" pitchFamily="34" charset="0"/>
                <a:ea typeface="微软雅黑 Light" panose="020B0502040204020203" pitchFamily="34" charset="-122"/>
                <a:cs typeface="+mn-ea"/>
                <a:sym typeface="Arial" pitchFamily="34" charset="0"/>
              </a:endParaRPr>
            </a:p>
          </p:txBody>
        </p:sp>
        <p:sp>
          <p:nvSpPr>
            <p:cNvPr id="13" name="Shape 2731">
              <a:extLst>
                <a:ext uri="{FF2B5EF4-FFF2-40B4-BE49-F238E27FC236}">
                  <a16:creationId xmlns:a16="http://schemas.microsoft.com/office/drawing/2014/main" id="{A5086DB8-62FC-4E7D-BB8C-1A8B9CE27D41}"/>
                </a:ext>
              </a:extLst>
            </p:cNvPr>
            <p:cNvSpPr/>
            <p:nvPr/>
          </p:nvSpPr>
          <p:spPr>
            <a:xfrm flipH="1">
              <a:off x="5252428" y="4180566"/>
              <a:ext cx="412441" cy="412441"/>
            </a:xfrm>
            <a:prstGeom prst="line">
              <a:avLst/>
            </a:prstGeom>
            <a:ln w="25400">
              <a:solidFill>
                <a:srgbClr val="DCDEE0"/>
              </a:solidFill>
              <a:miter lim="400000"/>
            </a:ln>
          </p:spPr>
          <p:txBody>
            <a:bodyPr lIns="45719" rIns="45719"/>
            <a:lstStyle/>
            <a:p>
              <a:pPr lvl="0" defTabSz="457200">
                <a:spcBef>
                  <a:spcPts val="0"/>
                </a:spcBef>
                <a:defRPr sz="1200">
                  <a:solidFill>
                    <a:srgbClr val="000000"/>
                  </a:solidFill>
                  <a:latin typeface="Helvetica"/>
                  <a:ea typeface="Helvetica"/>
                  <a:cs typeface="Helvetica"/>
                  <a:sym typeface="Helvetica"/>
                </a:defRPr>
              </a:pPr>
              <a:endParaRPr dirty="0">
                <a:latin typeface="Arial" pitchFamily="34" charset="0"/>
                <a:ea typeface="微软雅黑 Light" panose="020B0502040204020203" pitchFamily="34" charset="-122"/>
                <a:cs typeface="+mn-ea"/>
                <a:sym typeface="Arial" pitchFamily="34" charset="0"/>
              </a:endParaRPr>
            </a:p>
          </p:txBody>
        </p:sp>
        <p:sp>
          <p:nvSpPr>
            <p:cNvPr id="15" name="Shape 2735">
              <a:extLst>
                <a:ext uri="{FF2B5EF4-FFF2-40B4-BE49-F238E27FC236}">
                  <a16:creationId xmlns:a16="http://schemas.microsoft.com/office/drawing/2014/main" id="{06582BDD-4089-4A40-8CBC-0EAE79AD7CFC}"/>
                </a:ext>
              </a:extLst>
            </p:cNvPr>
            <p:cNvSpPr/>
            <p:nvPr/>
          </p:nvSpPr>
          <p:spPr>
            <a:xfrm rot="18900000">
              <a:off x="4579563" y="2264364"/>
              <a:ext cx="787296" cy="787296"/>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D9D9D9"/>
            </a:solidFill>
            <a:ln w="12700" cap="flat">
              <a:noFill/>
              <a:miter lim="400000"/>
            </a:ln>
            <a:effectLst/>
          </p:spPr>
          <p:txBody>
            <a:bodyPr wrap="square" lIns="45719" tIns="45719" rIns="45719" bIns="45719" numCol="1" anchor="ctr">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sp>
          <p:nvSpPr>
            <p:cNvPr id="16" name="Shape 2738">
              <a:extLst>
                <a:ext uri="{FF2B5EF4-FFF2-40B4-BE49-F238E27FC236}">
                  <a16:creationId xmlns:a16="http://schemas.microsoft.com/office/drawing/2014/main" id="{BFF421EE-7425-48EA-B503-ECFFBF2A4950}"/>
                </a:ext>
              </a:extLst>
            </p:cNvPr>
            <p:cNvSpPr/>
            <p:nvPr/>
          </p:nvSpPr>
          <p:spPr>
            <a:xfrm rot="18900000">
              <a:off x="6792044" y="2264363"/>
              <a:ext cx="787296" cy="787296"/>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D9D9D9"/>
            </a:solidFill>
            <a:ln w="12700" cap="flat">
              <a:noFill/>
              <a:miter lim="400000"/>
            </a:ln>
            <a:effectLst/>
          </p:spPr>
          <p:txBody>
            <a:bodyPr wrap="square" lIns="45719" tIns="45719" rIns="45719" bIns="45719" numCol="1" anchor="ctr">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sp>
          <p:nvSpPr>
            <p:cNvPr id="17" name="Shape 2741">
              <a:extLst>
                <a:ext uri="{FF2B5EF4-FFF2-40B4-BE49-F238E27FC236}">
                  <a16:creationId xmlns:a16="http://schemas.microsoft.com/office/drawing/2014/main" id="{7590D47C-17F7-4DCA-BE12-4820EB10CF93}"/>
                </a:ext>
              </a:extLst>
            </p:cNvPr>
            <p:cNvSpPr/>
            <p:nvPr/>
          </p:nvSpPr>
          <p:spPr>
            <a:xfrm rot="18900000">
              <a:off x="6792044" y="4476842"/>
              <a:ext cx="787296" cy="787296"/>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D9D9D9"/>
            </a:solidFill>
            <a:ln w="12700" cap="flat">
              <a:noFill/>
              <a:miter lim="400000"/>
            </a:ln>
            <a:effectLst/>
          </p:spPr>
          <p:txBody>
            <a:bodyPr wrap="square" lIns="45719" tIns="45719" rIns="45719" bIns="45719" numCol="1" anchor="ctr">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sp>
          <p:nvSpPr>
            <p:cNvPr id="18" name="Shape 2744">
              <a:extLst>
                <a:ext uri="{FF2B5EF4-FFF2-40B4-BE49-F238E27FC236}">
                  <a16:creationId xmlns:a16="http://schemas.microsoft.com/office/drawing/2014/main" id="{D7CB01B7-31B7-44B5-A8D2-D04E3A361341}"/>
                </a:ext>
              </a:extLst>
            </p:cNvPr>
            <p:cNvSpPr/>
            <p:nvPr/>
          </p:nvSpPr>
          <p:spPr>
            <a:xfrm rot="18900000">
              <a:off x="4579564" y="4476843"/>
              <a:ext cx="787296" cy="787296"/>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D9D9D9"/>
            </a:solidFill>
            <a:ln w="12700" cap="flat">
              <a:noFill/>
              <a:miter lim="400000"/>
            </a:ln>
            <a:effectLst/>
          </p:spPr>
          <p:txBody>
            <a:bodyPr wrap="square" lIns="45719" tIns="45719" rIns="45719" bIns="45719" numCol="1" anchor="ctr">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sp>
          <p:nvSpPr>
            <p:cNvPr id="51" name="Content Placeholder 1">
              <a:extLst>
                <a:ext uri="{FF2B5EF4-FFF2-40B4-BE49-F238E27FC236}">
                  <a16:creationId xmlns:a16="http://schemas.microsoft.com/office/drawing/2014/main" id="{71793800-F366-450C-B78D-B93EF29C20ED}"/>
                </a:ext>
              </a:extLst>
            </p:cNvPr>
            <p:cNvSpPr txBox="1">
              <a:spLocks/>
            </p:cNvSpPr>
            <p:nvPr/>
          </p:nvSpPr>
          <p:spPr>
            <a:xfrm>
              <a:off x="4706344" y="2498119"/>
              <a:ext cx="515622" cy="292100"/>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200" dirty="0">
                  <a:solidFill>
                    <a:schemeClr val="bg1"/>
                  </a:solidFill>
                  <a:latin typeface="Arial" pitchFamily="34" charset="0"/>
                  <a:ea typeface="微软雅黑 Light" panose="020B0502040204020203" pitchFamily="34" charset="-122"/>
                  <a:cs typeface="+mn-ea"/>
                  <a:sym typeface="Arial" pitchFamily="34" charset="0"/>
                </a:rPr>
                <a:t>1</a:t>
              </a:r>
              <a:endParaRPr lang="id-ID" sz="2200" dirty="0">
                <a:solidFill>
                  <a:schemeClr val="bg1"/>
                </a:solidFill>
                <a:latin typeface="Arial" pitchFamily="34" charset="0"/>
                <a:ea typeface="微软雅黑 Light" panose="020B0502040204020203" pitchFamily="34" charset="-122"/>
                <a:cs typeface="+mn-ea"/>
                <a:sym typeface="Arial" pitchFamily="34" charset="0"/>
              </a:endParaRPr>
            </a:p>
          </p:txBody>
        </p:sp>
        <p:sp>
          <p:nvSpPr>
            <p:cNvPr id="52" name="Content Placeholder 1">
              <a:extLst>
                <a:ext uri="{FF2B5EF4-FFF2-40B4-BE49-F238E27FC236}">
                  <a16:creationId xmlns:a16="http://schemas.microsoft.com/office/drawing/2014/main" id="{3B69E07B-B2C6-492B-9BDF-10356F6104ED}"/>
                </a:ext>
              </a:extLst>
            </p:cNvPr>
            <p:cNvSpPr txBox="1">
              <a:spLocks/>
            </p:cNvSpPr>
            <p:nvPr/>
          </p:nvSpPr>
          <p:spPr>
            <a:xfrm>
              <a:off x="6930378" y="2523519"/>
              <a:ext cx="515622" cy="292100"/>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200" dirty="0">
                  <a:solidFill>
                    <a:schemeClr val="bg1"/>
                  </a:solidFill>
                  <a:latin typeface="Arial" pitchFamily="34" charset="0"/>
                  <a:ea typeface="微软雅黑 Light" panose="020B0502040204020203" pitchFamily="34" charset="-122"/>
                  <a:cs typeface="+mn-ea"/>
                  <a:sym typeface="Arial" pitchFamily="34" charset="0"/>
                </a:rPr>
                <a:t>2</a:t>
              </a:r>
              <a:endParaRPr lang="id-ID" sz="2200" dirty="0">
                <a:solidFill>
                  <a:schemeClr val="bg1"/>
                </a:solidFill>
                <a:latin typeface="Arial" pitchFamily="34" charset="0"/>
                <a:ea typeface="微软雅黑 Light" panose="020B0502040204020203" pitchFamily="34" charset="-122"/>
                <a:cs typeface="+mn-ea"/>
                <a:sym typeface="Arial" pitchFamily="34" charset="0"/>
              </a:endParaRPr>
            </a:p>
          </p:txBody>
        </p:sp>
        <p:sp>
          <p:nvSpPr>
            <p:cNvPr id="53" name="Content Placeholder 1">
              <a:extLst>
                <a:ext uri="{FF2B5EF4-FFF2-40B4-BE49-F238E27FC236}">
                  <a16:creationId xmlns:a16="http://schemas.microsoft.com/office/drawing/2014/main" id="{5117C3EE-CB79-41C7-947C-801C4DC8B40E}"/>
                </a:ext>
              </a:extLst>
            </p:cNvPr>
            <p:cNvSpPr txBox="1">
              <a:spLocks/>
            </p:cNvSpPr>
            <p:nvPr/>
          </p:nvSpPr>
          <p:spPr>
            <a:xfrm>
              <a:off x="6930378" y="4730112"/>
              <a:ext cx="515622" cy="292100"/>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200" dirty="0">
                  <a:solidFill>
                    <a:schemeClr val="bg1"/>
                  </a:solidFill>
                  <a:latin typeface="Arial" pitchFamily="34" charset="0"/>
                  <a:ea typeface="微软雅黑 Light" panose="020B0502040204020203" pitchFamily="34" charset="-122"/>
                  <a:cs typeface="+mn-ea"/>
                  <a:sym typeface="Arial" pitchFamily="34" charset="0"/>
                </a:rPr>
                <a:t>4</a:t>
              </a:r>
              <a:endParaRPr lang="id-ID" sz="2200" dirty="0">
                <a:solidFill>
                  <a:schemeClr val="bg1"/>
                </a:solidFill>
                <a:latin typeface="Arial" pitchFamily="34" charset="0"/>
                <a:ea typeface="微软雅黑 Light" panose="020B0502040204020203" pitchFamily="34" charset="-122"/>
                <a:cs typeface="+mn-ea"/>
                <a:sym typeface="Arial" pitchFamily="34" charset="0"/>
              </a:endParaRPr>
            </a:p>
          </p:txBody>
        </p:sp>
        <p:sp>
          <p:nvSpPr>
            <p:cNvPr id="54" name="Content Placeholder 1">
              <a:extLst>
                <a:ext uri="{FF2B5EF4-FFF2-40B4-BE49-F238E27FC236}">
                  <a16:creationId xmlns:a16="http://schemas.microsoft.com/office/drawing/2014/main" id="{865B6DFF-5F65-4C52-853F-C3A0551227BB}"/>
                </a:ext>
              </a:extLst>
            </p:cNvPr>
            <p:cNvSpPr txBox="1">
              <a:spLocks/>
            </p:cNvSpPr>
            <p:nvPr/>
          </p:nvSpPr>
          <p:spPr>
            <a:xfrm>
              <a:off x="4706344" y="4745887"/>
              <a:ext cx="515622" cy="292100"/>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200" dirty="0">
                  <a:solidFill>
                    <a:schemeClr val="bg1"/>
                  </a:solidFill>
                  <a:latin typeface="Arial" pitchFamily="34" charset="0"/>
                  <a:ea typeface="微软雅黑 Light" panose="020B0502040204020203" pitchFamily="34" charset="-122"/>
                  <a:cs typeface="+mn-ea"/>
                  <a:sym typeface="Arial" pitchFamily="34" charset="0"/>
                </a:rPr>
                <a:t>3</a:t>
              </a:r>
              <a:endParaRPr lang="id-ID" sz="2200" dirty="0">
                <a:solidFill>
                  <a:schemeClr val="bg1"/>
                </a:solidFill>
                <a:latin typeface="Arial" pitchFamily="34" charset="0"/>
                <a:ea typeface="微软雅黑 Light" panose="020B0502040204020203" pitchFamily="34" charset="-122"/>
                <a:cs typeface="+mn-ea"/>
                <a:sym typeface="Arial" pitchFamily="34" charset="0"/>
              </a:endParaRPr>
            </a:p>
          </p:txBody>
        </p:sp>
      </p:grpSp>
      <p:grpSp>
        <p:nvGrpSpPr>
          <p:cNvPr id="2" name="组合 1"/>
          <p:cNvGrpSpPr/>
          <p:nvPr/>
        </p:nvGrpSpPr>
        <p:grpSpPr>
          <a:xfrm>
            <a:off x="5197071" y="2881871"/>
            <a:ext cx="1764759" cy="1764759"/>
            <a:chOff x="5197071" y="2881871"/>
            <a:chExt cx="1764759" cy="1764759"/>
          </a:xfrm>
        </p:grpSpPr>
        <p:sp>
          <p:nvSpPr>
            <p:cNvPr id="14" name="Shape 2732">
              <a:extLst>
                <a:ext uri="{FF2B5EF4-FFF2-40B4-BE49-F238E27FC236}">
                  <a16:creationId xmlns:a16="http://schemas.microsoft.com/office/drawing/2014/main" id="{43C0021C-D4AD-4CE8-991E-3BB786A853E1}"/>
                </a:ext>
              </a:extLst>
            </p:cNvPr>
            <p:cNvSpPr/>
            <p:nvPr/>
          </p:nvSpPr>
          <p:spPr>
            <a:xfrm rot="18900000">
              <a:off x="5197071" y="2881871"/>
              <a:ext cx="1764759" cy="1764759"/>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413B39"/>
            </a:solidFill>
            <a:ln w="12700" cap="flat">
              <a:noFill/>
              <a:miter lim="400000"/>
            </a:ln>
            <a:effectLst/>
          </p:spPr>
          <p:txBody>
            <a:bodyPr wrap="square" lIns="45719" tIns="45719" rIns="45719" bIns="45719" numCol="1" anchor="ctr">
              <a:noAutofit/>
            </a:bodyPr>
            <a:lstStyle/>
            <a:p>
              <a:pPr lvl="0" algn="ctr" defTabSz="457200">
                <a:spcBef>
                  <a:spcPts val="0"/>
                </a:spcBef>
                <a:defRPr sz="3000">
                  <a:solidFill>
                    <a:srgbClr val="FFFFFF"/>
                  </a:solidFill>
                  <a:effectLst>
                    <a:outerShdw blurRad="38100" dist="12700" dir="5400000" rotWithShape="0">
                      <a:srgbClr val="000000">
                        <a:alpha val="50000"/>
                      </a:srgbClr>
                    </a:outerShdw>
                  </a:effectLst>
                  <a:latin typeface="Sinkin Sans 400 Regular"/>
                  <a:ea typeface="Sinkin Sans 400 Regular"/>
                  <a:cs typeface="Sinkin Sans 400 Regular"/>
                  <a:sym typeface="Sinkin Sans 400 Regular"/>
                </a:defRPr>
              </a:pPr>
              <a:endParaRPr dirty="0">
                <a:latin typeface="Arial" pitchFamily="34" charset="0"/>
                <a:ea typeface="微软雅黑 Light" panose="020B0502040204020203" pitchFamily="34" charset="-122"/>
                <a:cs typeface="+mn-ea"/>
                <a:sym typeface="Arial" pitchFamily="34" charset="0"/>
              </a:endParaRPr>
            </a:p>
          </p:txBody>
        </p:sp>
        <p:sp>
          <p:nvSpPr>
            <p:cNvPr id="56" name="Content Placeholder 1">
              <a:extLst>
                <a:ext uri="{FF2B5EF4-FFF2-40B4-BE49-F238E27FC236}">
                  <a16:creationId xmlns:a16="http://schemas.microsoft.com/office/drawing/2014/main" id="{F20F5216-2D90-4E47-9C22-84BB2BAC5D90}"/>
                </a:ext>
              </a:extLst>
            </p:cNvPr>
            <p:cNvSpPr txBox="1">
              <a:spLocks/>
            </p:cNvSpPr>
            <p:nvPr/>
          </p:nvSpPr>
          <p:spPr>
            <a:xfrm>
              <a:off x="5328984" y="3602837"/>
              <a:ext cx="1500931" cy="292100"/>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200" dirty="0">
                  <a:solidFill>
                    <a:schemeClr val="bg1"/>
                  </a:solidFill>
                  <a:latin typeface="Arial" pitchFamily="34" charset="0"/>
                  <a:ea typeface="微软雅黑 Light" panose="020B0502040204020203" pitchFamily="34" charset="-122"/>
                  <a:cs typeface="+mn-ea"/>
                  <a:sym typeface="Arial" pitchFamily="34" charset="0"/>
                </a:rPr>
                <a:t>其他特色</a:t>
              </a:r>
              <a:endParaRPr lang="id-ID" sz="2200" dirty="0">
                <a:solidFill>
                  <a:schemeClr val="bg1"/>
                </a:solidFill>
                <a:latin typeface="Arial" pitchFamily="34" charset="0"/>
                <a:ea typeface="微软雅黑 Light" panose="020B0502040204020203" pitchFamily="34" charset="-122"/>
                <a:cs typeface="+mn-ea"/>
                <a:sym typeface="Arial" pitchFamily="34" charset="0"/>
              </a:endParaRPr>
            </a:p>
          </p:txBody>
        </p:sp>
      </p:grpSp>
      <p:sp>
        <p:nvSpPr>
          <p:cNvPr id="61" name="文本框 60">
            <a:extLst>
              <a:ext uri="{FF2B5EF4-FFF2-40B4-BE49-F238E27FC236}">
                <a16:creationId xmlns:a16="http://schemas.microsoft.com/office/drawing/2014/main" id="{366EE992-88B5-4CE6-A413-EBE98A32F1AE}"/>
              </a:ext>
            </a:extLst>
          </p:cNvPr>
          <p:cNvSpPr txBox="1"/>
          <p:nvPr/>
        </p:nvSpPr>
        <p:spPr>
          <a:xfrm>
            <a:off x="2506905" y="2128366"/>
            <a:ext cx="800219" cy="461665"/>
          </a:xfrm>
          <a:prstGeom prst="rect">
            <a:avLst/>
          </a:prstGeom>
          <a:noFill/>
        </p:spPr>
        <p:txBody>
          <a:bodyPr wrap="none" rtlCol="0">
            <a:spAutoFit/>
          </a:bodyPr>
          <a:lstStyle/>
          <a:p>
            <a:pPr algn="r"/>
            <a:r>
              <a:rPr lang="zh-CN" altLang="en-US" sz="2400" b="1" dirty="0">
                <a:solidFill>
                  <a:schemeClr val="tx1">
                    <a:lumMod val="75000"/>
                    <a:lumOff val="25000"/>
                  </a:schemeClr>
                </a:solidFill>
                <a:latin typeface="微软雅黑 Light" panose="020B0502040204020203" pitchFamily="34" charset="-122"/>
                <a:ea typeface="微软雅黑 Light" panose="020B0502040204020203" pitchFamily="34" charset="-122"/>
              </a:rPr>
              <a:t>注册</a:t>
            </a:r>
          </a:p>
        </p:txBody>
      </p:sp>
      <p:sp>
        <p:nvSpPr>
          <p:cNvPr id="62" name="矩形 61">
            <a:extLst>
              <a:ext uri="{FF2B5EF4-FFF2-40B4-BE49-F238E27FC236}">
                <a16:creationId xmlns:a16="http://schemas.microsoft.com/office/drawing/2014/main" id="{07E5A16C-BB01-4F48-B36D-0B839FFAABDE}"/>
              </a:ext>
            </a:extLst>
          </p:cNvPr>
          <p:cNvSpPr/>
          <p:nvPr/>
        </p:nvSpPr>
        <p:spPr>
          <a:xfrm>
            <a:off x="883226" y="2523519"/>
            <a:ext cx="2427240" cy="830997"/>
          </a:xfrm>
          <a:prstGeom prst="rect">
            <a:avLst/>
          </a:prstGeom>
        </p:spPr>
        <p:txBody>
          <a:bodyPr wrap="square">
            <a:spAutoFit/>
          </a:bodyPr>
          <a:lstStyle/>
          <a:p>
            <a:pPr algn="r"/>
            <a:r>
              <a:rPr lang="zh-CN" altLang="en-US" sz="1200" dirty="0">
                <a:solidFill>
                  <a:schemeClr val="tx1">
                    <a:lumMod val="75000"/>
                    <a:lumOff val="25000"/>
                  </a:schemeClr>
                </a:solidFill>
                <a:ea typeface="微软雅黑 Light" panose="020B0502040204020203" pitchFamily="34" charset="-122"/>
              </a:rPr>
              <a:t>注册采用激活式注册，即用户必须验证码激活后才能注册成功。并且注册时进行身份检验，只有身份合法才能成功注册。</a:t>
            </a:r>
          </a:p>
        </p:txBody>
      </p:sp>
      <p:sp>
        <p:nvSpPr>
          <p:cNvPr id="63" name="文本框 62">
            <a:extLst>
              <a:ext uri="{FF2B5EF4-FFF2-40B4-BE49-F238E27FC236}">
                <a16:creationId xmlns:a16="http://schemas.microsoft.com/office/drawing/2014/main" id="{33993B16-6EED-40E6-A699-2785B3137DAC}"/>
              </a:ext>
            </a:extLst>
          </p:cNvPr>
          <p:cNvSpPr txBox="1"/>
          <p:nvPr/>
        </p:nvSpPr>
        <p:spPr>
          <a:xfrm>
            <a:off x="2496806" y="4385709"/>
            <a:ext cx="800219" cy="461665"/>
          </a:xfrm>
          <a:prstGeom prst="rect">
            <a:avLst/>
          </a:prstGeom>
          <a:noFill/>
        </p:spPr>
        <p:txBody>
          <a:bodyPr wrap="none" rtlCol="0">
            <a:spAutoFit/>
          </a:bodyPr>
          <a:lstStyle/>
          <a:p>
            <a:pPr algn="r"/>
            <a:r>
              <a:rPr lang="zh-CN" altLang="en-US" sz="2400" b="1" dirty="0">
                <a:solidFill>
                  <a:schemeClr val="tx1">
                    <a:lumMod val="75000"/>
                    <a:lumOff val="25000"/>
                  </a:schemeClr>
                </a:solidFill>
                <a:latin typeface="微软雅黑 Light" panose="020B0502040204020203" pitchFamily="34" charset="-122"/>
                <a:ea typeface="微软雅黑 Light" panose="020B0502040204020203" pitchFamily="34" charset="-122"/>
              </a:rPr>
              <a:t>搜索</a:t>
            </a:r>
          </a:p>
        </p:txBody>
      </p:sp>
      <p:sp>
        <p:nvSpPr>
          <p:cNvPr id="64" name="矩形 63">
            <a:extLst>
              <a:ext uri="{FF2B5EF4-FFF2-40B4-BE49-F238E27FC236}">
                <a16:creationId xmlns:a16="http://schemas.microsoft.com/office/drawing/2014/main" id="{2676C62A-3AD7-427A-BD53-89E5FC5E9281}"/>
              </a:ext>
            </a:extLst>
          </p:cNvPr>
          <p:cNvSpPr/>
          <p:nvPr/>
        </p:nvSpPr>
        <p:spPr>
          <a:xfrm>
            <a:off x="873128" y="4780862"/>
            <a:ext cx="2427240" cy="1015663"/>
          </a:xfrm>
          <a:prstGeom prst="rect">
            <a:avLst/>
          </a:prstGeom>
        </p:spPr>
        <p:txBody>
          <a:bodyPr wrap="square">
            <a:spAutoFit/>
          </a:bodyPr>
          <a:lstStyle/>
          <a:p>
            <a:pPr algn="r"/>
            <a:r>
              <a:rPr lang="zh-CN" altLang="en-US" sz="1200" dirty="0">
                <a:solidFill>
                  <a:schemeClr val="tx1">
                    <a:lumMod val="75000"/>
                    <a:lumOff val="25000"/>
                  </a:schemeClr>
                </a:solidFill>
                <a:ea typeface="微软雅黑 Light" panose="020B0502040204020203" pitchFamily="34" charset="-122"/>
              </a:rPr>
              <a:t>提供便捷的搜索功能，用户可对作业和课程进行搜索。其中作业搜索是通过搜索题目关键词返回相关作业，课程是通过搜索课程名字返回相关课程。</a:t>
            </a:r>
          </a:p>
        </p:txBody>
      </p:sp>
      <p:sp>
        <p:nvSpPr>
          <p:cNvPr id="65" name="文本框 64">
            <a:extLst>
              <a:ext uri="{FF2B5EF4-FFF2-40B4-BE49-F238E27FC236}">
                <a16:creationId xmlns:a16="http://schemas.microsoft.com/office/drawing/2014/main" id="{16FFE319-445B-4B4D-943B-76F5DB4DD8CC}"/>
              </a:ext>
            </a:extLst>
          </p:cNvPr>
          <p:cNvSpPr txBox="1"/>
          <p:nvPr/>
        </p:nvSpPr>
        <p:spPr>
          <a:xfrm>
            <a:off x="8912986" y="2164235"/>
            <a:ext cx="1415772" cy="461665"/>
          </a:xfrm>
          <a:prstGeom prst="rect">
            <a:avLst/>
          </a:prstGeom>
          <a:noFill/>
        </p:spPr>
        <p:txBody>
          <a:bodyPr wrap="none" rtlCol="0">
            <a:spAutoFit/>
          </a:bodyPr>
          <a:lstStyle/>
          <a:p>
            <a:r>
              <a:rPr lang="zh-CN" altLang="en-US" sz="2400" b="1" dirty="0">
                <a:solidFill>
                  <a:schemeClr val="tx1">
                    <a:lumMod val="75000"/>
                    <a:lumOff val="25000"/>
                  </a:schemeClr>
                </a:solidFill>
                <a:latin typeface="微软雅黑 Light" panose="020B0502040204020203" pitchFamily="34" charset="-122"/>
                <a:ea typeface="微软雅黑 Light" panose="020B0502040204020203" pitchFamily="34" charset="-122"/>
              </a:rPr>
              <a:t>信息通知</a:t>
            </a:r>
          </a:p>
        </p:txBody>
      </p:sp>
      <p:sp>
        <p:nvSpPr>
          <p:cNvPr id="66" name="矩形 65">
            <a:extLst>
              <a:ext uri="{FF2B5EF4-FFF2-40B4-BE49-F238E27FC236}">
                <a16:creationId xmlns:a16="http://schemas.microsoft.com/office/drawing/2014/main" id="{377208E7-6CEF-4D93-A6B7-5AAC4AD61656}"/>
              </a:ext>
            </a:extLst>
          </p:cNvPr>
          <p:cNvSpPr/>
          <p:nvPr/>
        </p:nvSpPr>
        <p:spPr>
          <a:xfrm>
            <a:off x="8912986" y="2559388"/>
            <a:ext cx="2427240" cy="461665"/>
          </a:xfrm>
          <a:prstGeom prst="rect">
            <a:avLst/>
          </a:prstGeom>
        </p:spPr>
        <p:txBody>
          <a:bodyPr wrap="square">
            <a:spAutoFit/>
          </a:bodyPr>
          <a:lstStyle/>
          <a:p>
            <a:r>
              <a:rPr lang="zh-CN" altLang="en-US" sz="1200" dirty="0">
                <a:solidFill>
                  <a:schemeClr val="tx1">
                    <a:lumMod val="75000"/>
                    <a:lumOff val="25000"/>
                  </a:schemeClr>
                </a:solidFill>
                <a:ea typeface="微软雅黑 Light" panose="020B0502040204020203" pitchFamily="34" charset="-122"/>
              </a:rPr>
              <a:t>提供及时的作业发布通知和批改通知。</a:t>
            </a:r>
          </a:p>
        </p:txBody>
      </p:sp>
      <p:sp>
        <p:nvSpPr>
          <p:cNvPr id="67" name="文本框 66">
            <a:extLst>
              <a:ext uri="{FF2B5EF4-FFF2-40B4-BE49-F238E27FC236}">
                <a16:creationId xmlns:a16="http://schemas.microsoft.com/office/drawing/2014/main" id="{16D804D5-9C40-42FF-B20F-01B6B5CA5B6D}"/>
              </a:ext>
            </a:extLst>
          </p:cNvPr>
          <p:cNvSpPr txBox="1"/>
          <p:nvPr/>
        </p:nvSpPr>
        <p:spPr>
          <a:xfrm>
            <a:off x="8933062" y="4303893"/>
            <a:ext cx="2031325" cy="461665"/>
          </a:xfrm>
          <a:prstGeom prst="rect">
            <a:avLst/>
          </a:prstGeom>
          <a:noFill/>
        </p:spPr>
        <p:txBody>
          <a:bodyPr wrap="none" rtlCol="0">
            <a:spAutoFit/>
          </a:bodyPr>
          <a:lstStyle/>
          <a:p>
            <a:r>
              <a:rPr lang="zh-CN" altLang="en-US" sz="2400" b="1" dirty="0">
                <a:solidFill>
                  <a:schemeClr val="tx1">
                    <a:lumMod val="75000"/>
                    <a:lumOff val="25000"/>
                  </a:schemeClr>
                </a:solidFill>
                <a:latin typeface="微软雅黑 Light" panose="020B0502040204020203" pitchFamily="34" charset="-122"/>
                <a:ea typeface="微软雅黑 Light" panose="020B0502040204020203" pitchFamily="34" charset="-122"/>
              </a:rPr>
              <a:t>个人信息维护</a:t>
            </a:r>
          </a:p>
        </p:txBody>
      </p:sp>
      <p:sp>
        <p:nvSpPr>
          <p:cNvPr id="68" name="矩形 67">
            <a:extLst>
              <a:ext uri="{FF2B5EF4-FFF2-40B4-BE49-F238E27FC236}">
                <a16:creationId xmlns:a16="http://schemas.microsoft.com/office/drawing/2014/main" id="{7F359088-A7C9-4C8C-BD3E-EAB3286AF566}"/>
              </a:ext>
            </a:extLst>
          </p:cNvPr>
          <p:cNvSpPr/>
          <p:nvPr/>
        </p:nvSpPr>
        <p:spPr>
          <a:xfrm>
            <a:off x="8933062" y="4699046"/>
            <a:ext cx="2427240" cy="830997"/>
          </a:xfrm>
          <a:prstGeom prst="rect">
            <a:avLst/>
          </a:prstGeom>
        </p:spPr>
        <p:txBody>
          <a:bodyPr wrap="square">
            <a:spAutoFit/>
          </a:bodyPr>
          <a:lstStyle/>
          <a:p>
            <a:r>
              <a:rPr lang="zh-CN" altLang="en-US" sz="1200" dirty="0">
                <a:solidFill>
                  <a:schemeClr val="tx1">
                    <a:lumMod val="50000"/>
                    <a:lumOff val="50000"/>
                  </a:schemeClr>
                </a:solidFill>
                <a:ea typeface="微软雅黑 Light" panose="020B0502040204020203" pitchFamily="34" charset="-122"/>
              </a:rPr>
              <a:t>用户可对个人信息进行修改。修改密码时，需要验证旧密码是否正确，然后两次输入新密码才能修改成功。</a:t>
            </a:r>
          </a:p>
        </p:txBody>
      </p:sp>
      <p:sp>
        <p:nvSpPr>
          <p:cNvPr id="69" name="文本框 68"/>
          <p:cNvSpPr txBox="1"/>
          <p:nvPr/>
        </p:nvSpPr>
        <p:spPr>
          <a:xfrm>
            <a:off x="341072" y="470465"/>
            <a:ext cx="2760316" cy="584775"/>
          </a:xfrm>
          <a:prstGeom prst="rect">
            <a:avLst/>
          </a:prstGeom>
          <a:noFill/>
        </p:spPr>
        <p:txBody>
          <a:bodyPr wrap="square" rtlCol="0">
            <a:spAutoFit/>
          </a:bodyPr>
          <a:lstStyle/>
          <a:p>
            <a:pPr algn="ctr"/>
            <a:r>
              <a:rPr lang="zh-CN" altLang="en-US" sz="3200" dirty="0">
                <a:solidFill>
                  <a:srgbClr val="413B39"/>
                </a:solidFill>
                <a:latin typeface="微软雅黑 Light" panose="020B0502040204020203" pitchFamily="34" charset="-122"/>
                <a:ea typeface="微软雅黑 Light" panose="020B0502040204020203" pitchFamily="34" charset="-122"/>
              </a:rPr>
              <a:t>产品特色</a:t>
            </a:r>
          </a:p>
        </p:txBody>
      </p:sp>
      <p:sp>
        <p:nvSpPr>
          <p:cNvPr id="70" name="任意多边形 69"/>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Tree>
    <p:extLst>
      <p:ext uri="{BB962C8B-B14F-4D97-AF65-F5344CB8AC3E}">
        <p14:creationId xmlns:p14="http://schemas.microsoft.com/office/powerpoint/2010/main" val="182810054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37"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arn(outVertical)">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29"/>
                                        </p:tgtEl>
                                        <p:attrNameLst>
                                          <p:attrName>style.visibility</p:attrName>
                                        </p:attrNameLst>
                                      </p:cBhvr>
                                      <p:to>
                                        <p:strVal val="visible"/>
                                      </p:to>
                                    </p:set>
                                    <p:anim calcmode="lin" valueType="num">
                                      <p:cBhvr>
                                        <p:cTn id="26" dur="500" fill="hold"/>
                                        <p:tgtEl>
                                          <p:spTgt spid="29"/>
                                        </p:tgtEl>
                                        <p:attrNameLst>
                                          <p:attrName>ppt_w</p:attrName>
                                        </p:attrNameLst>
                                      </p:cBhvr>
                                      <p:tavLst>
                                        <p:tav tm="0">
                                          <p:val>
                                            <p:fltVal val="0"/>
                                          </p:val>
                                        </p:tav>
                                        <p:tav tm="100000">
                                          <p:val>
                                            <p:strVal val="#ppt_w"/>
                                          </p:val>
                                        </p:tav>
                                      </p:tavLst>
                                    </p:anim>
                                    <p:anim calcmode="lin" valueType="num">
                                      <p:cBhvr>
                                        <p:cTn id="27" dur="500" fill="hold"/>
                                        <p:tgtEl>
                                          <p:spTgt spid="29"/>
                                        </p:tgtEl>
                                        <p:attrNameLst>
                                          <p:attrName>ppt_h</p:attrName>
                                        </p:attrNameLst>
                                      </p:cBhvr>
                                      <p:tavLst>
                                        <p:tav tm="0">
                                          <p:val>
                                            <p:fltVal val="0"/>
                                          </p:val>
                                        </p:tav>
                                        <p:tav tm="100000">
                                          <p:val>
                                            <p:strVal val="#ppt_h"/>
                                          </p:val>
                                        </p:tav>
                                      </p:tavLst>
                                    </p:anim>
                                    <p:animEffect transition="in" filter="fade">
                                      <p:cBhvr>
                                        <p:cTn id="28" dur="500"/>
                                        <p:tgtEl>
                                          <p:spTgt spid="29"/>
                                        </p:tgtEl>
                                      </p:cBhvr>
                                    </p:animEffect>
                                  </p:childTnLst>
                                </p:cTn>
                              </p:par>
                              <p:par>
                                <p:cTn id="29" presetID="53" presetClass="entr" presetSubtype="16" fill="hold" nodeType="withEffect">
                                  <p:stCondLst>
                                    <p:cond delay="0"/>
                                  </p:stCondLst>
                                  <p:childTnLst>
                                    <p:set>
                                      <p:cBhvr>
                                        <p:cTn id="30" dur="1" fill="hold">
                                          <p:stCondLst>
                                            <p:cond delay="0"/>
                                          </p:stCondLst>
                                        </p:cTn>
                                        <p:tgtEl>
                                          <p:spTgt spid="42"/>
                                        </p:tgtEl>
                                        <p:attrNameLst>
                                          <p:attrName>style.visibility</p:attrName>
                                        </p:attrNameLst>
                                      </p:cBhvr>
                                      <p:to>
                                        <p:strVal val="visible"/>
                                      </p:to>
                                    </p:set>
                                    <p:anim calcmode="lin" valueType="num">
                                      <p:cBhvr>
                                        <p:cTn id="31" dur="500" fill="hold"/>
                                        <p:tgtEl>
                                          <p:spTgt spid="42"/>
                                        </p:tgtEl>
                                        <p:attrNameLst>
                                          <p:attrName>ppt_w</p:attrName>
                                        </p:attrNameLst>
                                      </p:cBhvr>
                                      <p:tavLst>
                                        <p:tav tm="0">
                                          <p:val>
                                            <p:fltVal val="0"/>
                                          </p:val>
                                        </p:tav>
                                        <p:tav tm="100000">
                                          <p:val>
                                            <p:strVal val="#ppt_w"/>
                                          </p:val>
                                        </p:tav>
                                      </p:tavLst>
                                    </p:anim>
                                    <p:anim calcmode="lin" valueType="num">
                                      <p:cBhvr>
                                        <p:cTn id="32" dur="500" fill="hold"/>
                                        <p:tgtEl>
                                          <p:spTgt spid="42"/>
                                        </p:tgtEl>
                                        <p:attrNameLst>
                                          <p:attrName>ppt_h</p:attrName>
                                        </p:attrNameLst>
                                      </p:cBhvr>
                                      <p:tavLst>
                                        <p:tav tm="0">
                                          <p:val>
                                            <p:fltVal val="0"/>
                                          </p:val>
                                        </p:tav>
                                        <p:tav tm="100000">
                                          <p:val>
                                            <p:strVal val="#ppt_h"/>
                                          </p:val>
                                        </p:tav>
                                      </p:tavLst>
                                    </p:anim>
                                    <p:animEffect transition="in" filter="fade">
                                      <p:cBhvr>
                                        <p:cTn id="33" dur="500"/>
                                        <p:tgtEl>
                                          <p:spTgt spid="42"/>
                                        </p:tgtEl>
                                      </p:cBhvr>
                                    </p:animEffect>
                                  </p:childTnLst>
                                </p:cTn>
                              </p:par>
                              <p:par>
                                <p:cTn id="34" presetID="53" presetClass="entr" presetSubtype="16" fill="hold" nodeType="withEffect">
                                  <p:stCondLst>
                                    <p:cond delay="0"/>
                                  </p:stCondLst>
                                  <p:childTnLst>
                                    <p:set>
                                      <p:cBhvr>
                                        <p:cTn id="35" dur="1" fill="hold">
                                          <p:stCondLst>
                                            <p:cond delay="0"/>
                                          </p:stCondLst>
                                        </p:cTn>
                                        <p:tgtEl>
                                          <p:spTgt spid="39"/>
                                        </p:tgtEl>
                                        <p:attrNameLst>
                                          <p:attrName>style.visibility</p:attrName>
                                        </p:attrNameLst>
                                      </p:cBhvr>
                                      <p:to>
                                        <p:strVal val="visible"/>
                                      </p:to>
                                    </p:set>
                                    <p:anim calcmode="lin" valueType="num">
                                      <p:cBhvr>
                                        <p:cTn id="36" dur="500" fill="hold"/>
                                        <p:tgtEl>
                                          <p:spTgt spid="39"/>
                                        </p:tgtEl>
                                        <p:attrNameLst>
                                          <p:attrName>ppt_w</p:attrName>
                                        </p:attrNameLst>
                                      </p:cBhvr>
                                      <p:tavLst>
                                        <p:tav tm="0">
                                          <p:val>
                                            <p:fltVal val="0"/>
                                          </p:val>
                                        </p:tav>
                                        <p:tav tm="100000">
                                          <p:val>
                                            <p:strVal val="#ppt_w"/>
                                          </p:val>
                                        </p:tav>
                                      </p:tavLst>
                                    </p:anim>
                                    <p:anim calcmode="lin" valueType="num">
                                      <p:cBhvr>
                                        <p:cTn id="37" dur="500" fill="hold"/>
                                        <p:tgtEl>
                                          <p:spTgt spid="39"/>
                                        </p:tgtEl>
                                        <p:attrNameLst>
                                          <p:attrName>ppt_h</p:attrName>
                                        </p:attrNameLst>
                                      </p:cBhvr>
                                      <p:tavLst>
                                        <p:tav tm="0">
                                          <p:val>
                                            <p:fltVal val="0"/>
                                          </p:val>
                                        </p:tav>
                                        <p:tav tm="100000">
                                          <p:val>
                                            <p:strVal val="#ppt_h"/>
                                          </p:val>
                                        </p:tav>
                                      </p:tavLst>
                                    </p:anim>
                                    <p:animEffect transition="in" filter="fade">
                                      <p:cBhvr>
                                        <p:cTn id="38" dur="500"/>
                                        <p:tgtEl>
                                          <p:spTgt spid="39"/>
                                        </p:tgtEl>
                                      </p:cBhvr>
                                    </p:animEffect>
                                  </p:childTnLst>
                                </p:cTn>
                              </p:par>
                              <p:par>
                                <p:cTn id="39" presetID="53" presetClass="entr" presetSubtype="16"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p:cTn id="41" dur="500" fill="hold"/>
                                        <p:tgtEl>
                                          <p:spTgt spid="19"/>
                                        </p:tgtEl>
                                        <p:attrNameLst>
                                          <p:attrName>ppt_w</p:attrName>
                                        </p:attrNameLst>
                                      </p:cBhvr>
                                      <p:tavLst>
                                        <p:tav tm="0">
                                          <p:val>
                                            <p:fltVal val="0"/>
                                          </p:val>
                                        </p:tav>
                                        <p:tav tm="100000">
                                          <p:val>
                                            <p:strVal val="#ppt_w"/>
                                          </p:val>
                                        </p:tav>
                                      </p:tavLst>
                                    </p:anim>
                                    <p:anim calcmode="lin" valueType="num">
                                      <p:cBhvr>
                                        <p:cTn id="42" dur="500" fill="hold"/>
                                        <p:tgtEl>
                                          <p:spTgt spid="19"/>
                                        </p:tgtEl>
                                        <p:attrNameLst>
                                          <p:attrName>ppt_h</p:attrName>
                                        </p:attrNameLst>
                                      </p:cBhvr>
                                      <p:tavLst>
                                        <p:tav tm="0">
                                          <p:val>
                                            <p:fltVal val="0"/>
                                          </p:val>
                                        </p:tav>
                                        <p:tav tm="100000">
                                          <p:val>
                                            <p:strVal val="#ppt_h"/>
                                          </p:val>
                                        </p:tav>
                                      </p:tavLst>
                                    </p:anim>
                                    <p:animEffect transition="in" filter="fade">
                                      <p:cBhvr>
                                        <p:cTn id="43" dur="500"/>
                                        <p:tgtEl>
                                          <p:spTgt spid="19"/>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grpId="0" nodeType="clickEffect">
                                  <p:stCondLst>
                                    <p:cond delay="0"/>
                                  </p:stCondLst>
                                  <p:childTnLst>
                                    <p:set>
                                      <p:cBhvr>
                                        <p:cTn id="47" dur="1" fill="hold">
                                          <p:stCondLst>
                                            <p:cond delay="0"/>
                                          </p:stCondLst>
                                        </p:cTn>
                                        <p:tgtEl>
                                          <p:spTgt spid="61"/>
                                        </p:tgtEl>
                                        <p:attrNameLst>
                                          <p:attrName>style.visibility</p:attrName>
                                        </p:attrNameLst>
                                      </p:cBhvr>
                                      <p:to>
                                        <p:strVal val="visible"/>
                                      </p:to>
                                    </p:set>
                                    <p:animEffect transition="in" filter="randombar(horizontal)">
                                      <p:cBhvr>
                                        <p:cTn id="48" dur="500"/>
                                        <p:tgtEl>
                                          <p:spTgt spid="61"/>
                                        </p:tgtEl>
                                      </p:cBhvr>
                                    </p:animEffect>
                                  </p:childTnLst>
                                </p:cTn>
                              </p:par>
                              <p:par>
                                <p:cTn id="49" presetID="14" presetClass="entr" presetSubtype="10" fill="hold" grpId="0" nodeType="withEffect">
                                  <p:stCondLst>
                                    <p:cond delay="0"/>
                                  </p:stCondLst>
                                  <p:childTnLst>
                                    <p:set>
                                      <p:cBhvr>
                                        <p:cTn id="50" dur="1" fill="hold">
                                          <p:stCondLst>
                                            <p:cond delay="0"/>
                                          </p:stCondLst>
                                        </p:cTn>
                                        <p:tgtEl>
                                          <p:spTgt spid="62"/>
                                        </p:tgtEl>
                                        <p:attrNameLst>
                                          <p:attrName>style.visibility</p:attrName>
                                        </p:attrNameLst>
                                      </p:cBhvr>
                                      <p:to>
                                        <p:strVal val="visible"/>
                                      </p:to>
                                    </p:set>
                                    <p:animEffect transition="in" filter="randombar(horizontal)">
                                      <p:cBhvr>
                                        <p:cTn id="51" dur="500"/>
                                        <p:tgtEl>
                                          <p:spTgt spid="62"/>
                                        </p:tgtEl>
                                      </p:cBhvr>
                                    </p:animEffect>
                                  </p:childTnLst>
                                </p:cTn>
                              </p:par>
                              <p:par>
                                <p:cTn id="52" presetID="14" presetClass="entr" presetSubtype="10" fill="hold" grpId="0" nodeType="withEffect">
                                  <p:stCondLst>
                                    <p:cond delay="0"/>
                                  </p:stCondLst>
                                  <p:childTnLst>
                                    <p:set>
                                      <p:cBhvr>
                                        <p:cTn id="53" dur="1" fill="hold">
                                          <p:stCondLst>
                                            <p:cond delay="0"/>
                                          </p:stCondLst>
                                        </p:cTn>
                                        <p:tgtEl>
                                          <p:spTgt spid="63"/>
                                        </p:tgtEl>
                                        <p:attrNameLst>
                                          <p:attrName>style.visibility</p:attrName>
                                        </p:attrNameLst>
                                      </p:cBhvr>
                                      <p:to>
                                        <p:strVal val="visible"/>
                                      </p:to>
                                    </p:set>
                                    <p:animEffect transition="in" filter="randombar(horizontal)">
                                      <p:cBhvr>
                                        <p:cTn id="54" dur="500"/>
                                        <p:tgtEl>
                                          <p:spTgt spid="63"/>
                                        </p:tgtEl>
                                      </p:cBhvr>
                                    </p:animEffect>
                                  </p:childTnLst>
                                </p:cTn>
                              </p:par>
                              <p:par>
                                <p:cTn id="55" presetID="14" presetClass="entr" presetSubtype="1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animEffect transition="in" filter="randombar(horizontal)">
                                      <p:cBhvr>
                                        <p:cTn id="57" dur="500"/>
                                        <p:tgtEl>
                                          <p:spTgt spid="64"/>
                                        </p:tgtEl>
                                      </p:cBhvr>
                                    </p:animEffect>
                                  </p:childTnLst>
                                </p:cTn>
                              </p:par>
                              <p:par>
                                <p:cTn id="58" presetID="14" presetClass="entr" presetSubtype="10" fill="hold" grpId="0" nodeType="withEffect">
                                  <p:stCondLst>
                                    <p:cond delay="0"/>
                                  </p:stCondLst>
                                  <p:childTnLst>
                                    <p:set>
                                      <p:cBhvr>
                                        <p:cTn id="59" dur="1" fill="hold">
                                          <p:stCondLst>
                                            <p:cond delay="0"/>
                                          </p:stCondLst>
                                        </p:cTn>
                                        <p:tgtEl>
                                          <p:spTgt spid="65"/>
                                        </p:tgtEl>
                                        <p:attrNameLst>
                                          <p:attrName>style.visibility</p:attrName>
                                        </p:attrNameLst>
                                      </p:cBhvr>
                                      <p:to>
                                        <p:strVal val="visible"/>
                                      </p:to>
                                    </p:set>
                                    <p:animEffect transition="in" filter="randombar(horizontal)">
                                      <p:cBhvr>
                                        <p:cTn id="60" dur="500"/>
                                        <p:tgtEl>
                                          <p:spTgt spid="65"/>
                                        </p:tgtEl>
                                      </p:cBhvr>
                                    </p:animEffect>
                                  </p:childTnLst>
                                </p:cTn>
                              </p:par>
                              <p:par>
                                <p:cTn id="61" presetID="14" presetClass="entr" presetSubtype="10" fill="hold" grpId="0" nodeType="withEffect">
                                  <p:stCondLst>
                                    <p:cond delay="0"/>
                                  </p:stCondLst>
                                  <p:childTnLst>
                                    <p:set>
                                      <p:cBhvr>
                                        <p:cTn id="62" dur="1" fill="hold">
                                          <p:stCondLst>
                                            <p:cond delay="0"/>
                                          </p:stCondLst>
                                        </p:cTn>
                                        <p:tgtEl>
                                          <p:spTgt spid="66"/>
                                        </p:tgtEl>
                                        <p:attrNameLst>
                                          <p:attrName>style.visibility</p:attrName>
                                        </p:attrNameLst>
                                      </p:cBhvr>
                                      <p:to>
                                        <p:strVal val="visible"/>
                                      </p:to>
                                    </p:set>
                                    <p:animEffect transition="in" filter="randombar(horizontal)">
                                      <p:cBhvr>
                                        <p:cTn id="63" dur="500"/>
                                        <p:tgtEl>
                                          <p:spTgt spid="66"/>
                                        </p:tgtEl>
                                      </p:cBhvr>
                                    </p:animEffect>
                                  </p:childTnLst>
                                </p:cTn>
                              </p:par>
                              <p:par>
                                <p:cTn id="64" presetID="14" presetClass="entr" presetSubtype="10" fill="hold" grpId="0" nodeType="withEffect">
                                  <p:stCondLst>
                                    <p:cond delay="0"/>
                                  </p:stCondLst>
                                  <p:childTnLst>
                                    <p:set>
                                      <p:cBhvr>
                                        <p:cTn id="65" dur="1" fill="hold">
                                          <p:stCondLst>
                                            <p:cond delay="0"/>
                                          </p:stCondLst>
                                        </p:cTn>
                                        <p:tgtEl>
                                          <p:spTgt spid="67"/>
                                        </p:tgtEl>
                                        <p:attrNameLst>
                                          <p:attrName>style.visibility</p:attrName>
                                        </p:attrNameLst>
                                      </p:cBhvr>
                                      <p:to>
                                        <p:strVal val="visible"/>
                                      </p:to>
                                    </p:set>
                                    <p:animEffect transition="in" filter="randombar(horizontal)">
                                      <p:cBhvr>
                                        <p:cTn id="66" dur="500"/>
                                        <p:tgtEl>
                                          <p:spTgt spid="67"/>
                                        </p:tgtEl>
                                      </p:cBhvr>
                                    </p:animEffect>
                                  </p:childTnLst>
                                </p:cTn>
                              </p:par>
                              <p:par>
                                <p:cTn id="67" presetID="14" presetClass="entr" presetSubtype="10" fill="hold" grpId="0" nodeType="withEffect">
                                  <p:stCondLst>
                                    <p:cond delay="0"/>
                                  </p:stCondLst>
                                  <p:childTnLst>
                                    <p:set>
                                      <p:cBhvr>
                                        <p:cTn id="68" dur="1" fill="hold">
                                          <p:stCondLst>
                                            <p:cond delay="0"/>
                                          </p:stCondLst>
                                        </p:cTn>
                                        <p:tgtEl>
                                          <p:spTgt spid="68"/>
                                        </p:tgtEl>
                                        <p:attrNameLst>
                                          <p:attrName>style.visibility</p:attrName>
                                        </p:attrNameLst>
                                      </p:cBhvr>
                                      <p:to>
                                        <p:strVal val="visible"/>
                                      </p:to>
                                    </p:set>
                                    <p:animEffect transition="in" filter="randombar(horizontal)">
                                      <p:cBhvr>
                                        <p:cTn id="69"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2" grpId="0"/>
      <p:bldP spid="63" grpId="0"/>
      <p:bldP spid="64" grpId="0"/>
      <p:bldP spid="65" grpId="0"/>
      <p:bldP spid="66" grpId="0"/>
      <p:bldP spid="67" grpId="0"/>
      <p:bldP spid="68"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04741858-C536-45FB-B51A-1550FFC52E14"/>
  <p:tag name="ISPRING_SCORM_RATE_SLIDES" val="1"/>
  <p:tag name="ISPRINGONLINEFOLDERID" val="0"/>
  <p:tag name="ISPRINGONLINEFOLDERPATH" val="Content List"/>
  <p:tag name="ISPRINGCLOUDFOLDERID" val="0"/>
  <p:tag name="ISPRINGCLOUDFOLDERPATH" val="Repository"/>
  <p:tag name="ISPRING_PLAYERS_CUSTOMIZATION" val="UEsDBBQAAgAIAESUV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BauLUoIw/En9EMAAF14AAAXAAAAdW5pdmVyc2FsL3VuaXZlcnNhbC5wbmftfXk803/8uGuSHBM+uUc6kELKkWOLSp8uiqJPMVmOckzJbWYlVFgnciZFJxZNchaZcozKOW0iphhmbGOz/TZd6qPPtz9+f3wf30c9HlHb+/V6Pe/z9Xq9z9ntsZEUVxIXEBCQ/Hv7ln0CAiIAAQGhc2KivE9qDl2k8H4JBuyzsRLIb1b5yPuPiOfm3ZsFBDDoJewjvCcFFvtvPxggICBVw/8riIPfOSogEDzx95bNDiEulHfUgg2eB43HObvZgmzBFbMAWZ/4qhSyMUwt8nWu1RZM9OU70peVbm2PipYDnLNciQLe27jZK0FySPb0gUNxglYvXp9fe7a9r9KFjCioDM4rMyvraB69Hj4YcPlKnkWZoVlAk6dn81TFWEZAR+70zDQeWRk61eZoXFA+8aqNYYucsScdrxYQltCf9wOCE32EQ0eCZzj04Xx2VoidmLrIkShBUQXX7z9cu0RvcvEF9+16H3e4yIqdSp8JqVnHkhxmbqqcP5f+Y1S9YN9wPnc6iysjJiYyfwr+D6frqHrh0QmM4Lk3b89dmTJ48QMojSTIB8Hg2RFP8BXRh7qSE4Pp3LQ3Bifj58/S2yO6XPrJcI+e26y64U+Y6NsKW6EUm5fGgZdR2woi2yQSFdXSdqbXq3BDM3X1ToxUxMDw3x72P8Z/2Cgz9XlglpgKNxDE3QkVKVeDf52w+qnkrqXi5szeM2l01k7ozOVLo7LPY3ZuOAtldXcY1YyBOOOxFzIygKywIY7F9Icrjo+n6SVViLVTT2qpaMYw2ZJR+pC1DEya6uwEaLabBb5zOxRDTmFzPwUNRqbDwnHHP1ADoadUkbisL7gNerhetutdCw9tGHQeC+sYrnpSRcsY6+l5cqL/U7ifWU8N/fBNbXYOeCZnd7RxK7uuKoszmWdMLTILHm0cTEFMXMlKf/AsHmF26+AskVEZvD/2dqwQNTNh7IjdUi4IzBMWWNdd8MzrGCF4OIGQj/W9Z9erQiDUmNYZzbhHf6OvuuSuv8QllFFe64jUxODDG9OrVReN7suuLvw7EaKuRC1VKbBWnrbGMloCt+5erm56NIMc1rwyEbmhhspRSSzGcT37nbuqAoy7FMUcsL6E9WQi8S72TViiWey95DCDr6yKVTY5pAVcpJGaqNB6gZvo3/sQjhhu0zoaYdN/aZGO2gUuHte9bUA2i1k7DMYrLi7tGV82o2IRj8sJDelFLcpPSuhIyHKvuQJuUM956ks+HXQu1//QFRXJE2xz+hpPYMRkDqhi5mC0ObWIOcb2E84K0c1S5tbFhbev/kRcl1wk43ZdTONkkpWZfbbzqpoLiOFzvsdKAkN8umcTuBw2GcydMXoxzCUjOeQ0ul67TEHGcMLAOpnUw31MXLg68VCNouB05TGk2tj9CHhduDbpDZVzjvyCZd7RUbm6P+QFjRaCCwiwoMIr8SUPPTvCvR21gEVXsA/N2gOGTG8524y8yQYZm3aEVodJV128e+2fb0QJFL5yVoiCW3TzWBy0MEejPmZdKgd7zkf4TIiucnR6pUqCla5y1ZCn7FL0i01F10FLABOlmEwfdoDyenUx82u+Zquf8oSztbfOk5xjNK2acFItVkLgZvYFXA69VcWGpsJS43rkqKLd/YHoWRqYSxt+b6VLSizHwUozIxKYB3WXEWTR7r6EbZyLUx+wfmZGBCtU52gn2muy/7GhiJf13RDdT5dZqugXQYxINq3iTaVNvwkuXCNtshPHHAspGORsS4B1RehyzJ6XvA9f/0mu4TFqT1lmBLjOIM49dth0lVz9uAaJgKnsLHBiZJMv0iOABaosh1mxF6a+TsGzbnlBx3FfVdPHWP+YFrBqO06vn6qaE2D6OilhC/tRJmm6x+dV/7Lx9zbA5RJx5MeL9DhgoVhml5PWRXwDdCJ2+HzHfT+C6WZnHTkvm7H+qpxQvAxHZRo/G59rqga3jva69ehIc7ichI1jP9WrvXvgJhWfNv1YMkRUkocqZqr4yHONbAir9RxOLXxkahs4MpNQTMkRUTw+ycdX9ohLuSMM2UfyGY+VPGE01lVdkg0JB51Pb7qyO7Rdm3iB+g/FVB0vW9psPeqJ8c2FsH2YBrfF1N2QUhaxRwuBeGPraj0JcgTykDH0q7Uy5jPc1xpUxS7JOT29E0mMKJw1tvGEXWeHbGYHs92IkSrqS5aBG2LcdeXqFUUxI/nHcG2+ZmRUuYNW4VhduIx4sWR4jEio5wzbWOnTna3Ri01XgtM4zFBzvW2E2IatwiYRCSGRkREa3DLVY5YeFjX9hunaLaPhHPmY4s4YoRp8TwkIY5KM2qnCjRjbYpgx1sY0TtxpZq9OjDV9aEmyrrku5Ks64QKgjGRFcAcqxLsZyLclkkp1x5+ukVMQPU9pEiPQIA+QHaYrPI0/4NJ6pF8AwhtzcIpffAdqpYLJTi3g2XOimjaDARsqVVENl3AqJ+KRNE/T0wqaCBlg8dnEwEF84mLATYxis1zcoHokFT2lUuZLNmcme4nj/MqNfToDciFlpL1FYsJu0eC0EeZBlTG2yWYRgKLKh0eYXcQc185TY+KARGe8XDbEhzyuJmRg39vDkOfZYDjJjEoKhaIjwB7j7c2NLxlDPEEpEuxGr/IJ5w7gLPZIAtzeWduEyr6wxmuYXllJN8Dez3h5qpnxNJC19fR3f/NUMn2tXD1+YtDrUPxSrGQkYcUWWovRiOmrlOF6KLM/eYqeKYRJVAE04ia4sZrna9IyJce0/UewGbRq55va5kZy9SzRD3JjYkJu2yAbXk57sieIAtM9IXvMqyqorubGHO5FO3VPFYd2w61awOE4AXVJXFCtjVbSKVtUJ66caxMZfyND++IbTlEm1fIl0PeQISlGcjrvb1jXe5YeqYCqBt4o10knqhHtXXl8KDGmV0gaxDAUTMisd09nl393jf4Zoqt4dBYk0UN7mVvNwB0gNNn5FS3XrbSf6sTqWNQtimAmC3bLPPPRPfkUXu5iqaZR4z9ZWHEhrNzFLyCQ0BzYu05GfItvdxVQvyf5zkv/aDDYFoSyYsmgnIzgS1MY2l4WxcjH6qkjEe98CwzY9VZsZIwk7oHnEzCFI8WwwGqWGGMfvhtjcukFmhLeJ6WEk004lHAjIozKNSVo2rwKeGtOSjM9s5r4JhSc6IusUPdWfGbLCuUixqqs4Z9KKAhVQqn3O2pnZcD2Q7Fs75XTHX9LleKemSZWBc7cnhceXObjua70mXfIQ5459L4DK2ANMcvEJo93BBU1fCXHpCdEa7xK81zAmfva6SSD0lsyOOQ7HPdye/lf3t8DCivB7OoRq0uPs1KihfY0eiOlO5Fj3xc6KRotxH+iUUIMsC5Y6BRmr/e3SAf1WBko3vhA47DZdtbYrcYfopTDzVF2EC3X3J+CsOodkmKAA2G9K+HJO4lv/3moOD/4yp9b65z6wkPIqfu61i3W+eFLf1M++FFbLv4Uxt3mzbTGYvxyScNK+PGH7T9ET47CwQhaGqmHeUBY9KfArZ1HMHU5GXGDHyOuB2+j7FxvL3IRelIp0mIQ3PgD0F78IRfF1i88xEpL4+iPsSFQXAyw4vQPGAoIr9moLuf0EZUstkNE8UeQ/osiK08v3fwTCtk8qi+v/5Hohft4IeA1tZBzN36m03+CvlxL5hvoM4bjk29s4ZlIznTTTr2KYuptIZ0bQifWxQVYpSvfI5/iLXsjPu9888nZWaG+FFOPLzJQheIFPIfSHF1Cty67xR8BvwdJV+5T2WvquAQQLbTSRN4nqZQDXaUijPsiUZGSbCYO3C5+N0r8TnWzeK3pzZOJy3gU2+Gv06n7ZkxPIzED9tmDVk8ptyyZe8wJoEM+zkdc6zsiLSgUxqO6n7ekjrrcUO9RF9PtvJWOEg38Jb5bPK9gBwjAwfWB0DXa1etCp0U055FBVUHBW9Q8nw+0FUpqz+C1M0cVNWW/f9+tKm8nKK9wHzLwz5HcKPVn82gOWSRalyqIvs+DjUeWM1dCB9QP1s37PirIBsBbuE7HrvRAirb6dv31/w23wbzvb7zbKyhvh8KIO+TLe4iLLY2fx7hTrq4PFMef8FblEWyTyXVHqcvu87//jq732d9CV/gPun/Q/V+L7syd6gt6lU9KESz6YCVrtGymkpwZbhRMQjAeVMLSTrLcDsHSEGtzFqaH07aGRyMVcYMzg01pReICUotXuKUBhBsKtReCszA+yb0r/MRw+8NRIZSEpBsBMQVFvXr8fJfg5tOXvltUlJTEJClfFyk9yNyLsvYQrw1wI6yBoi1nvNwNGtLvLkx6z08aD4Kei6t0R+GnQnFJy4VQncugtLsLc2LwTVDnZWf5FO8i5FCQasBRQyBQXMX+MQ3sqNXy7GX5yYu6sHneppdNiXY0eSxUljr2pIabYRa8x3n2ZQOY1mjoiFQ80hGkNiPkq64uZ1J8PDnUZcH11r3ZF3LNXsf/eBHilTeoaESbYCohEi2Ec+Cw8fLip/zXF6isaFCY57FMkGbv5fc8rNZuot8tQDROtFF6/hITAyTeZU9nHVpQQGglsi7v34o7pFHsoYzOgTWE0jV8pA7N0iyhCyJV/jD6se1e1I4iixfDamWJsJIAKB8J7AwZEbkgEs2EHU4sOXkTbFdm38Y1wyYeZjghwWzIgFg6XDEbsmg17dXmR/Hz2Uh7LNNuvh+QeAybF9b0KkzqXbP11wHXF+R6ekFC4eBdHX+vIou24f0dAfVBako8rO/ZvDdvWLyQ8KbnnS1s117jv73IYoA3YCM2AyfCE49Pe03wJxcUVxPbJUce2h9wfdCVOfF4z8GOSoq5EY9M6SdX5EIPLEQm1xn6M6W8fMhYNmQl78FdD4eKp/YvpGW9xQeevU6+w3uwOp8CYk2vPD68Uer+gqpefWQtytPZk+e4Ow4iClTl7xxe0ygHXHG116HwYJ2e4TeSv4tK8uTI8yJDrsJaxJI1ZKd/++bbxoY7O8HZ1UsT3Uisb7bh7upPx/OCviqdnDCiRGe4Myy7elMiLZ3x6GSloT3kous8JG8ICwf4bfEhcB/ywX94qCRotKYyTXITh3b3OwJii74jENEtdejRfaGKWCEM9JprVNy0w42TD/X/PSvtmJnPy8vWqB36kNqIhW2Xfha2JknXQs7ESEHdzfIrLebrwtCX9WLselPm1oIsyChL39i1B3dq+XvNrbWwFZ0uVsUe3Z1drfFMQGY+bvOZM7cW1s5V93+Cp87OFfo/4PWAl23JSwANsn5hmfkwmxrJPeGZXp/z9KEctN8ozwI/JMX6feBxgVjIzm4IJU6vWXABf07Q8zXp/6Ccm4L0wGAPLsG1N2XAnFH+C5BDDy32zropVLGBm9csV/+Pu77+VsoDWOrCTmHXm/VODaZr/GmDTRn2NLKaQi3WsXK5wvjG/0Kkaz8qFhT5hGCnjn3nyOXJ7QJ2bajK+SBHrZzZdyFN2djv1DKJWiMclvWpamHnwn8ap7YlAMGdZQTLStRixUWSYPYLct/U94IFzwmaOAJ0OsQNASKLt80L0Dfp++eveh62HwJIshdc0FQNFK+lbwE49B7+BfVKU8WG9wvKO+3hKa1qeuOaRS/Xz18g6Q22U5bngQP2L6wH5OPLHzjyggrThanitIfgZstz/s37F/aG6ffPFbrwph/4hej/Qf4/kXdLGEbQuzyNg0d7Qt8wlI5T+y7ouVCC2WWUNSA0TgpBVPrU3mApvpAiTL6+OlmYIQ1mjw+Olo1FvmEkKBsb4c1pjbrBGtjQ8wVeM2Ol5MwmCqGkJH+dC5kfPoXpHpd7Vo0tYIaaj3q7/IKk5f+gK0tWWaOC9G4eTPQwURo0jdzdFUV6GugdwNO5h2WKz+pz0JZhU52V13n+zFSn62rzAC/sWSdwrRi3fpvsN/K4K6Z4LnlNPuC7BOBmq4ZkU++3jqWsBYIM4gZNIv/C42VoTGMOuKo/dFr+mZXuFbRk3lAJ+sV2BCtEV3b4lXt/IG1NiXHWFUlWPiWu4xyiHhdro612YdanxKKjK2Y5ZfhFP2VT0QFKJc5ywNuj8CK6hNXeXmS7mfbu06tQKC/p1br9Ny/1PNiutyoxr//lZwPqLtlYIvkR3hB0Vqi1fvDqtBcH9ta8Eia6ecOzrl3gyRZrxya4ZWYTIr6ShOTOOqIHHpyJ0FUa9HrSj3Gy5JhlpkGnT8Q4eZqvVsO7uiqIx/valAf5BbOUKJfO+6pGrtDwANZiHxOuHtnus3PdFRax2SWu4yUOZkF1ityicfzi4+MMZD6obch2kkvqexV6kAckUHy+rbpB3ubuRyAadVG8wjf0mT60zMOV5Hxs9ZHOe+cpC2IpJIz7T4LzenFPCTFm7YRIDzCnzPd1f+l0F+dwcPsJH7M+qlcjA7FVYCmBmDiJM8KyCH5Q5X2161vHPbV4q3sa187Art/B+UPdpulEQACtlUb/ZmPXpT2/XxL2pQ9VrSI52XOn0ZdgKBc3WDqbmOVpX0UxpLWK4GgEdQ2r0z7EgCBIfKqNvflhx2b9+oGAQYjRLGX3bMzuADMdZH2QhKegBHoz0V/fZhgWTgDefJcroR8zXO/b/dej2kqPOxc3eicH256mla/RIa9bQC8y/3LL8H43RUVhcjem9iig4NYo5hidRus6jAuArbDkTh5pFlFYl7a5enwPF5ZdXUnpbI+Gm72m4ABu198jBLrR+3zKWo8oi3+IP/ees/WGutyTHtaubxpaPK8ketL3xQT0rpJ4cfAgXufF1Wlms/LHx20XPEw8JD9sZ43XRRoAwDaf0IsBdB6rOdnZkPKgxgP1yJImkXo0WAK+q7NZTSFSTqNd1lDm5ODWRiWFyPQjhPUNycEciwcLatc04dxUudVGuXplAQ/NLGM2IZAURfeIDAVFsbdvZl1nWYMtLyIxrqQgFVleckHrl6bMSu2zUnbYYg8iYWapqg0Du1BsLSsC00bhMsgmbmYL82LR8uV2nUE5NVNi5qTMBU0FL3h1IqWWICIjnc56MWOzMGjy0RtAyRMbnlKuspxWbaPS9BYXZw2j60yVBugFEsXBJHTHcS64nWD0qdWfDN2sQEh08mPujXK2MfUwrQ2LLVJYf7jeV8mPWxhDLZcQn8hcRNm9rD/wpss05ryvRu3Mij1VuAW9ZkolonAbz2De3r+wwTzWdGGWZzBTKoX+DP8z/M/wP8P/DF94eO/tZJd//uG6IXnh6aoHkHTNLxHmXL2d2iDxdS4747mqvks45fHiQ2L39/Fi5R2Avh4gOe6V6QF+lPTsrmvRrtlkgcf2Zl/mFhO2tZh6OziQDHXZAYKB+QvcgaTL9vXYVewR48XZ7ub7TyXRdkr+uGFFeq5LYxe1cJdmX2norZOJZ/p/aEN0HPuv5gRn0xWtgrWL3X+YcfDIf/YzdIzRDs0n/FV+2GazSZIP9c9tFNQ1JaD4g8lqqOfSgccrs39svphL/NeQnQODl16ZSiUK/9AMy/uvxgxzeNfNcuyKq18nu6PMpJdUVYS+P7vMSK9i8nVbSYHxgd42RyiiwmhvHpJVgjQr7UL0nVttlDU74mksbcnsHZTm9EobMYjhY25VMO6EGd2U/o71mBNJyQ7iU97Y9HtBbLXozZdTgRGAyJk3WX6ZkTMfL9PQSHb/BUkBqcXGxNnRYPhNUYsNJVjMXy68+K9UQMBFON/vU90XoHcajFeMIcaYfp1LCxxvLJWobYyyViJvNF/tIak7UHEUTAxx5je4yksV58VswN0PC97oAEFrme0llYEXGeiID5pCqGe4FZXjZ/VUHMx2B0OPPLC7cWZJlPF+KFwH10B1+0LUAAWTh6rYUwfULU8bBEWoISb3oqqTWKtqbRbXHSdTOc3IOeyM5pf7iqfe7O+9m5fZ7R350VjWfKBfqgROCqoc6o04sctEU86pU9BisDfcD6mdCRtM+dzoK3QRfvO4tl2O4dk55XK+jJL1eoMeoovpdJbW8qjZem6JjT8sMfFmvzrnan9+XRAF6dt70a5/GMp9GrBtETneukY5u/q01GD2one0pGsjppmJqz+PHNbXd97ps3svyhmkETIWTvLO5SGyuPgICg3UHU7X5AX726fnx7l2vgNZvOyvKcMsOL+yv4pQsAwaQf1E5udwxCxcf2miL7cubCIwpqA13yS5KUuSi+zAMyrolR0ExyJyZvjo7tH7xgrs3kXgJ+eOTY2F4sOJQK2RmdANndLm49Vt66mqeO+0UTomYg8Lbq5W8JiCYR8sW1sz9YILWq/p2hHQl7nkef2AiPBc8kb0bwitMU1KXPmFCA6SKsritV6jFoyeolJe6kgan22xlq6ovOeF7afy/j8meR/EMVcD5efNckM4NdLgiKl0ZnCH47oraDLXxpAYSQkjYn07GWGs438hM/1DdO8hY/Str63OipiQbArilDvD2QwaHszN3X3B9+U2TgOUM0GsUUXjwuiIAe9tAuOzY0jubtvZRk/LgH36QIbLnX+wPeXNZ+YYZTifUYmLAcuBcaKbrFBeqTQz69M+z6UlAX3TpYnKxn6HH7LaHx4q4OpuG7ZdDHArc8M+09dV4CDL9KZJGOm2grysyBlJer/t6P5tLYTrf/kK6EsA3LZBIhEDa6BdWwJApK5izzvA4XrcSVUqnKPrKVz7dLlrfVYJd9AnSkJ9AhOSwAybHkgu8FjjQDdOOheu5zVKbutxRMfyBR0y1fuPnyJ8H671xBe7jdL3H3LcMNTFBnOY/XAnXQ5YacZrpH+4xe6G89/NSgpG/XnRQpjdFIkYZ0OA1MNn2XhvsBVw847Hm/2sUV7jARY1duppXDGRGNCyuFUWlTEJYc1KcUiC+8lcSHldPqWZvEW/xXK1+YuTNei1KkXcE2MAcq57ehq/vQz3mF+3UOkeGtRF+bBjGwa2I4mrey+ipdPN5Op9X7GER8QB2HeHelue+oS7sGROLwJFjH+wU7cZCDgeqSxeXCSCTWghi3E00eYTMRSFJYDlXgrEQ+pps0wTqxhJ0xz1zPBXEigjkzjFFadRnDP8ms4yAXgxh+SVmA37ahnzlEyKp5tkWO8RQieng24heRngSVFrP5oBQ86keF1Z5jKQRhwYE9yoNT1e2sW2UQDuDomwsSbGCFEsBLAV7fmDSF25TiyUMoISE2s+YYvqjO3Ms3c+xJnBJ8yJx/r54iHlGxnOYypptIrLuY82OgoBcjOgikt3Wdirt4NAGiYDOcKtKiVNyPhJnGPElt6lvGzyulANWrnWJ9pI/Q7RCeMMF9FRYg3DR2xNRec0JU/FtYE+KxrIVgF/oel24dgYoS4HaThxWQOuiT0RKTxNFiOPU1Gd2PJlVpFXXQ9p+XtJJoYS8UgObTf7XIW2h/jRKxkJwZHp6tzDR/w6sB7mwtG2kRNXbBARriOZQgZvXJ80i+n2eTM7lupsjIO8CL03RrtqB9Hq3d04v2YMU3pH1xMpbngBlVCIETAVJxF19bJKKPjZjP5tZ0oTTBve7zNWauxQNWrCGeFqlMWluIddYwRCSVFikhN46TrvFzipvjXgoJZKTiduEf2sEAY63Vbp0uwR58HpRKhagoXkeS5N4LTUuuXEO4iqvapgHPqL8eLvdNrbqChoDCf2bNEEcQeztH2Eo3wmDHW9uEhCFkt5CeBRNpyrWuYIKYOXZhA8xEcOMQymFC0Zb2VoR7SACQGJdThvd94/Qs0uqCd5o7cSb4yn2Ll2RJKha3hWIy9GozTD1pwanVnYn9myC5UonQmVYp/87vBx1Zjd8AjzG77jRR/RWdJVMZqTrSnwJSJupcw3KAwRez0hC5cx1E8mVNLwkoOw6ZkaLjoLNzwaRqwMBB3Kok8bWCFfxYUSwTdmZZGhOc98kTMFkhJuZn0w0TKOuasIAJN4xBWIx9sdIVRNszsT07MvslQ2P3NAQd5S+kHcJ3Y3+iv3abVQn9F2VodFLvZ/oPp1z4zJ7Y+PR0IAuT6XbRcrhB2m83xpwfenG1BQqW+aOKWgAPe26L8qnj4jc1otbVq7xNTjvAloKtRyKd/Bhs53sP47ary7anRaiPHwVzGhksPnWav4MQrwlL8BdRuFlvDpianf1/K706Hhg3kOvXjOCH7P05JqpVSuM4s5Glx1CNx5DOyVC8lb1KwnGmnwfU+Me+9Vj45HsftdSVmMQwE1yKFK5PslUKDEqU6oOGCTuVekoFOHnkBiSX/TFwYcqe5w1xnnMKpIPiju7AWhWFFBCi0i+gY+4BpPTNWbYPNrHu7/uBUsRa4rfA08NMgVXQzlznRk2G4yySo+UmR3o0jY49YN/GTTiYCerwGbg3D3VIND7zQ5a5m4nKf4Fi1/Ft03G+Jpkct/POjTi9qJSI1v27pnNvhfT+q8vwXAYaK5Tvp2EqJqEeObvz0+uJxI3trz8+z7e1+uzpITl7MWBGkMjR1ezffNEz/UoEqTOtfcjRKf3IdKdgk7JgsKDZ35mNdAPsE3aVH29u4NjOR2U49ExS8CKSE5+fpW5x5ewN7g2HvN0aUrYvgQSQfAD4ohixOhDuybz79Fiu3VAwSJgjtCOi32gEh2Pyg5zIy/uUYEpyeYPLsSUtGW9gWMsON7fO6L36me4vew+DFXtND8FOFJ5l819+/xYHRYuHieqSRLuCek42/xi0rvVLGCy36Aw428hTstk29TOg/wEBr+Rac6P+/F+D2dG0IWv0hwoLCJT/cL/FxC3p9t4rn6qmkGkhtMOl5d/VyiNtyM2E91ITH2L9gLQyRUI9k4pA/PImb5uIQOXMsU3ejLJwRKPo4RVI7rr1gnN9Qb7fy3p67mrOe3JTs9XaGawCLhCB7fdKuEYGNTrwJrdwlqnPmxai8GSCKNd1nLK3xugQauvI6J3zvvCQNeRIQJetmvU8ieI/m+iB8zAN2q90WxOvoHBLOrd+gJwO5icAm636jWYKwup+CdbJ4v1FAwtzvu6E/JUAOcOZItHs+jWeHrJVEfkNMvq2AjCl/rrim8SZ3KPpyQTwkGRNKLsnxHe0qLpud2cjOSKydvN9nbWgSOx/B3Vs2vmR44zvdcjCru7O5IUM/t9PfnMJKtkOl9qNsOvVWc4SqjLGbtaiNpi8mW9jEwlwYGezmeFVpTIRB/u07N+NE32uuSqkt5cVRlFf1xgfNGndbiLQFLuXVxg4ERW2lyhKXcmX2olQ7qRBi1UrzD1nL6g7JQgb9aEaAPg1ML9zkVfJYXaGj+sOPNP99OPZXrtaO7wOvwzb/PybB2IhFkM1Kp+MqIu9X7dC6O5TnvRiorxVeQo/ngbOckZ7HN6hINvkwSr2jiqAXMgifyXHIBM5R1kOx14GbpubH3njdgxYagC0hC3Sq1C2TyxLRTZGXYk0omN4TCD4ynAhM37th5TI2CW79mfLxGGgpwZlkula2Tvr6WX3L/ocVzFxVwVsjAXj31EjPY8c3S7M0bjLqYOFrOMXxBipIqiRpiaQy6MFUndmzD1tYRm+1ASTs2km1usxcWA4l4EeDmPB0Wao91x16gH5fkCedOEzXWpg+hvJTPRaBuHwytfPB7Lwreezgb8qCkIq9aXyXOA8FU5IZERn5Q9xCUAEcCJRGJozY8x5LFEIvr1RBCSQj2TcFUTQ9pqHl7rvsg9snJeoAnFN4AqWN0GEE6NPPfotWsKF77NGATcsO4wb4sQ8Huvax0bX2VCjj4H/1y0GZdUmSPOie8I6OdtuoMRTfaiZQd7JHlbe9V1u6MKn/ZW4mWPsrEUnLMfad+xQobLaAkA1vGJr/lqFQ0HuMQRpWB6AGbRTcxL9GaR1uAOVm+hnJ4UhuzdkJmRzG0bDS0cNToDZHhgIL5begUdSPQ9/Jy9/mqzkuOyWKACRehmkCbK1nBO0B7ptCi4Jpo390RRC399usMKQWjaWo6+7zdciXu4bFxKQomgWIjGXZclGcNjgJOYiH/4LNsxICbnUzQYyHESkXALwivkg0hCuhzN0E2UE1fZzFE4liAozmXkZvWKjNC/KJFTZ8qcgdJbmiKr/DpHg59W7Si2IeZm0eOC585DCWseIGVgnf/NeyTzJM0qH5L0r1qFR3gqv6Kq03cSiRjzsRHXfqhSsAnVcIOUWHKdnez9WAfj+5BM6x2Et49xxR9Q73SUE6BM/3cpzPgutfVRx/RXD8u29UH5z8IKeeMe8oIFBNUhk0++I0FeP3lW/NUB7iHlqlChTslMrZHe/vaFa5R4NcghNSnoZETYwpmdV/rLx48JKufdhuE3xeiPYQ0nj92BhUkuqes7d/QAcUbS7KL3HX0twLWK3TKi9V683eaCirsTLDwO4r6phiVPFMk55sceAdCkuf7nvif6i03xjya2+9Xy8n/Ah6Ilv7Wne6qOi3BgOh/GQZ1uaGy60VTfBiiFzREUXau55NebXK4MTZng380djx/E2zoObzf9bz4HOgX2Xrg6eB4VdiXpxQMCwuyQzjTZGPw9Evb3CHTB9YAB9dcnn6GlHcwEAkZNliLSEd3jYYnXvO2AfsfFGYpoRyhiEBaDYgz/gmewjogLJp0TJ3vqpaJp6x1ffV9k261uGTjqfHXHjxX03hH6Fph+y6UvIudjp1uQNclgakD8K+QKKXsJR2xd4AAPP5BvXpszVeA1z/4uut0daOdPOi2zWtBa3+3Tz8MX6AF3Vi8CHOQ54QN7y28ZSR+RirtppCO/ptf7I7ItYhr2icon7J34Qa6x9vgTjleDHD9wMINdEPKZp8knmOO/8VOk5zKmtw7PBIV/6LIeUzarYiP3S8iGMUpVaOtc6xbOILZFQ5Mu83DLmfhCCZ+SlWvij0xWMD5VGCEnFiNfDRdQWJVNJWRZv14gQiELNpXoTL2MQSOC48Yub8ggqxUFM+j+AWMVTD8/IjlHw9JKjjdQYWgceEIUvKCFK/c1mufNXN1m392wo0bNi1tSnGMp3aQfr2X3wMVp2xeiBN1UEjJ5v2zTbxgyFmr8PkSnpbOJw5LSVDy/SYlK1zXCal/mRh5nhJ7iZ0V4sUyB0ImjHVcHb4DrS7hYIUqqZqlKJMa8lE3XBGbUTzC/6h/G+wkAZGTOSDfCL0iUV4uH6e8K39c9IoVT4YF4qUUVOdvZdctwoBXFsqIP4AnRaGlxUTixX+0Azw9lwDyNBz1PjR7qTpp/8H69ZePzxOhdd6QuUb3A0MRBaLxc9yiA6kSZUMu9Jv3iZ++phMBhvwn+IpuaakO1He++GPMNFdZnguYqnv2HSfAPnw75Pek/PNXn4f/bKK+fs43EbVQy3OOARu/MAFVqvh5vbmpq+t/2nj/5XPX28uiSm+/xeLqF38zEqHCVt+X/DGS+P453yCeq4pYWjB4vPlfKC5kkb98zg8oA3be9UVfkv1Wvp74ToB/ec9vnzt9BECWIqdXuDS1pX87hPkV/YXM75fP+e5yMGkfQU1z9TcCDHwnwALx63deRK3gTPxdnnr/a+G5sek7xf9tsb9+zjP2jWtvYy227flGgAbl3+OFwN/sgSshGx0DvtrGtN9kfsqhHb7h8enfvk82/k1eXGY2rKYezx/8fs7t95ivX3K1m65g+i1HXQf/TV6soCbb9rUdbvoytavfbzLf1U/7McXg5Pcck/ibvNjep5dVe7809WsC0iPxe8z//6yIuRIAy6m7tr59ZqmNmDHkdDKyS6IKFD6CuT/QR4Y1SIO4LbGWp96up/4DYlYvolcSDVhXCHyjXFlJDJomcSgkYm2wecEjImz4xAiNkbFEh/ywTGfJwbqtl+dxt2GOu7niAEtGKd75xMzzZZX+dgFq+IRtlbPNq2Y7RcE2T9HHojVD6ju6psIwerGjtpVBZbuURYoLHA+OGbAOhObbVfsI2ot+5/yBubNBKcvlmDheytoUXMV6t5sd7iWrSg/aWFCa6HUP5jCbA5od2i+clTPe5YDjkutZ+ZDlmbLDce5uFtOpNasskGoFigXygi8KQ9FZ7nGXCt6NWuumFYFiULgAvEVJaN+51fkeSyQ6CJYlr1tsMfF2rmeXCWiz3e1DvocZKTlzKnLeTt2GiVYUJBnZqytTJCT4G7g2VeZ0JcbMrOZFQvvtVd9w+6v6PakzpZVHzqgkhMTIyxwuBu2tVxSaDqPOdJXjTvq2AA01+qbcpkNmnRxHg1mtKCe/TjbOqI4GU6Uq+Wa4Efo20jypJIJQrLYSFzH8L263zHmErVqFvp/YTrLK9BiGXP2qMklAX1XR34m5m1KHDgc3q3UyqCivDwEViuofEEtisiEbBikWMjdL8QeXtD6QBl3AxbK6jNgUJJzFhPjYRgxUiLo513Qo3u93QC/hOTzBFNg+37T4G9/1eU6JDntqFd7P9rVG0XPPyEht0VRLiGSX+74ORqhoWK4H5kxSJmedsyGEJ7iA7txIQrg7QVIGvRiw/GonPXDIRj9XXGS9Q1eg5Z305HdedvWut1DzwwB+GceWN1jExlq1KVJUmDW6F9jwwiuicUOcvysvR0VZh5NQR7T8t8tG+mjZTe9cEuuDw+AN7G+ckQ1amYFpdL8S9J1bQ3OG0r/ZTh1+r+Th5ncdtWOp2sDd4SKCpZVMrc0bZkxfW7DXCJlagJVnmQqbG9d3yot/wMme3ISMbAdnZjFW1qPXFzNWezH0rFC+xnLxg0iCBcAt/CTL7R21TVQWZ8RoI/MrBJcjfowY5tTM7W1lxmvQbmb+pXGE5odpJ90sY9F4D+PUQa862prM5N1hGygUrmeACuEKtDWKTH8RRnMRpmBr8f1rMpWbEJZgl9UumlXdlOPKVK8hQwGvYZkjm9nmanCkGuEi660f9HFpwbrVck7vATdK5Ah0pdBvJjB3zubuUhR3UN7X8K5nmqyot1/5Z3sv/tneo4bh9XptzLFw1exqcZ4Vpn+8ErRxv/0P5OPPxhwWFhLMEfqlNQ3bifEtuLTsmwkL+13ffSzL8pij/cYvvWcU8TeNIgSujaVsnPhmhXf9ttmnvFlNOX4v92ta8LuObWjtC2zFNpdvXP74u677FmLmlvPutq/96LDfDU4qbndiO+qXfIvvK37X6hfbZhXfv5v6xYNB4L/p1xaWot/x3L+Smf/BH04muRFcNPW+SeTk70Zfry0Rr/Nzj7/68kDF78aXxH0+BO8PZ7/le7/tuLvzbLvbHHZ/keIbvxuatBw67xueUP6NU29+O/hiTf5dlnpP+2t1+HfDy//NSshLg4gcegmcnwZVMS9UPTm3qpXx9Hjh2GG7xUfH7ukevf7xCvS7FPGgQIjSNwoxiOEFdXYBjdXin5O310c79RZH/v29n+LrCtUcv2uL2GH95HRMS3xUYJNYZ1A5v2wNFE9Z/53IhVb8kgM/wYRho2L2ehX6CFPV0Lx8ke/jc4SG1eT92arIb/tyYFDS7GiwMWimJbZRQR8WhQIozdXDcZU6HUsYcsD1Csd+SI+dDHtP8E/9fa8szMvsWkbvfDlZu9DedP12iZDD/FN/C5YFis34B/70Dyxck4jfKKzmKMhbeKGcXpCSyD/wF/+LHfmwpmosjjsI53j0h3dtvPOksPHkwmdM7I7BlgOZrejID+HZG0M+XLLR0dUt6l24ynHjNU4MkKQaJwbQGTvvrqe58HzufIE9r9wweWhhtBy65fhtmr669bMHFux43HidyxcyeeOkjyUL1zvuFGvzI4kXCe4zDxes10Bu75bhSaqOn+4b+MKMsTtm/w3OhYsmO9KW88TMoccpl/QrcsyDc8ETi9eMtvJ05s4TzK6qhSsvP8C5oIjo+J7n6aPdCdj1yDULn3iaD+eC5Zv5BF9YWubDueAJjvkEX7iLNR/OXwia/R/B+D8qGNUtTUV4y7LQyVYbY/5JmjaGId7ccMcwFQci9SC5s2n8nU6fWNmxakrOgz22cRRLD7NuMu5kGd2MXkAuWFgalPi7JlyHBusSlB2zq/mbu6xQ1qm9acZwl429mF0ROKTNdv8MKEY11odn91lsMRGXCOqLh2lIxrtgKNkvg929MOn9NvNQ8nq3BRYx3P7Q2E7J+zTMY7P5ao5vVXeMudKIhESM5jimJx83QaY81bxT7z5RRQskdHQtE681+rArzodDINtova708LMxL3loU0apmS0oB+lhdi2sFZJn+d4Uv3sDLjYei9uFCnGJiHdlyiecarSMw+XIwD1lPsBkttTCGD0B+DYxxIb3VNI0zYlDpxAc7yfmmrvoZYKKZPow7PMdce59G92mfQlqTeHmSYSl3Ax+FsFJ8I0rCHGpdCk/ECMko1uLJBvVrS9NuMbou50ksyC/Nsjz+bXOuHVym2xEvQXg5iX8oKnSgNO6tE9if3XXVWQcBDbU9k/LZ1uVu2zopuANV9Tb3cjozto9459Ukw/RVGLQcyQxh0VlCLykiaBGkCF0Nt9TGPUcmA055/4LhdLiK5Sv36NnFiuAndiI+Lc2RZmMlXFctUjyqVkJ6RiQhQLHPI37Hqc4waX1C5RmOoNAcQLqqdPpf198b81ip2sX+qryMut0X9b+UJDLyYXPIu+AafDEXeLdlivp9p+kDeTxpCD7Z+knwT7tjI3c1miyGJK1N9rrAyztZC6kLNHnNUwUwuoQlSptdTVfjTWEPzBJ1wYWKfVRfQs6Imt7L25qGjBd2MZsUOXbmOFVeXSbMxnGHQ0yrBBdJfZ7R6ORGrTg0UJ9toLVBta0054BfNrkAGJRDBjPEhlZApgIPOk8vXppLEF5+LjybIjL6BgWLV2L9YDIsDpjgBifSheRpTUC2ROZ5oz1C0uuh9VnyQ1QSaCOm2XK7mbkp0kNxoXtyUN7lM4ObRYVDK1C0TFerwNKg25VzYY+0BvT1O+JoXNpMGlMpZNjWWUP3sl2w9h0KiaCrYvVzgJxB408OoF4kKikzGWJDns+ca//QhuX/O+xzQi/CT1piayiYbL8maRSn1/Yx4d81dM/9YbYhOxAkrMG7qcUNU79ys4d4LeUFJ52tY2XgJeJOxB9aU7bFkbzJB/Nh2mxamFespLIZmD9ILIDD+silMChFuDKsSouJwH9lwPxXPKh3IWXwvK52Gls79oxEsWe5hnKAPnlR4FALhJvwXDQ+mfQ6heWdlKOr7na2dU10uDy0hP9das4TWNGK+6kFDeG/soDrOGrRLqSeC1OtNtOncPq8sx66F/cCFi4zWT3cTWfvPZWKBsQ4lQAzzx2OM6dpASIWKFelVHXN/zC3e3j04RnEN4niPabEvwgChrVTWnGBX76Ckcguh0xIvJXkkx/5cYeRs+xSdZ4Sbzyom01JM5KlDMYPdCvB9yiBTRcFNFU9itxWv7H1f+JAf/EgH8E43+XYCzNjhobaO8d43LG1vw6l3Z9hoh3theUT7mzsHTITkkcyBHSKfwz/M/wP8P/DP8z/M/wP8P/DP8z/M/wP8P/zw2fu4fAfw2swwEC2PMQkq65YL7HP4Pe5F1QEXSc5Boqb4cCHFBvljyR+IvbBauPiWaGfbrb1KBXVV6dVLfubpS4wxogOdrE2AFfwM+EFG3lMwb2sNwhs2/R828HyF3/udH705XP/M554Wth8P57Ry2W7vjhTP8N6H9fLl0eecUc14yBzb8F4O5/Xg5ge03nIDr68g/zDXXM9bVlfrommt/wrt4hXb6igLQCjwkY+QECnf8EzP72jnbN7B/nm5nru2//+XbpA8d78/nv11D+9+tSqmf4qCy30vjFPQcCHckCmwYTTeePkvjP2xR2iq2M/une6/9CY+nmn++9/k9CbbH7+XqFX2B8Q068fPz5kjS9SOqFNGkksyaNfzYqLXysIjiIhHHGIDAZmIql+osVfrhE4gWEUNSEgZqdSruZd2GMvx/A5F7BhVm0+8lpayg8EW8WDA0/pTV+BsR2pWUyyj2DNKorzywjKBMqkmSjZk/NlxLXCtFKWsZYY9A4/Wqu2czTzhIDAjWdGNZu/WmpMCl2hOuEiEGDVMUjZt5kjeoA6/vqgkCH0q0zuaV4hJ8sKdacwX9xyiCBxKGnZbLaCiIDab1npF0QyD7ZLBMv59jyTHI8VGy0p5QWRqmavK1XkU2nnDhHptzzVCkyjwSz30uTxsth6OF1mvbldZ1Y8/Fq4TQEK/Re3l1Phf2ewl2JVMaLu7juieONXy7aVox71lLaPGh5i6oa3owDc6itkdqZhthMFxAaZjYVxWjNhhSc2+nDeLs6z+stcSKp5PDG6NgHrLoEZXiYi4g4leYF6Wf5wsMJbVWxD/ABe8Bd2yiaEnGp/Be/lM+M3fHewAjV7cMEl/ermglnOK3LlG2oo008ib7gVWx4OI6rZuZBiP+AzZhQYmFX0jfSNXSzGoilngqqm5Trg9I5mYqGIyc2enzeED0jUduLe3io5C8C0FMT7PGgI4bbQkmEmQ/YfEBLAaTetZhawiXwBmgbWXlJV3b4di2goQh241mD9T1Gbqap4Y3YED9KbVpTZLvetpeaYnFc/KpNoAsCWon72UgR09DG9Q715LOx6aZLdweZBcy9zqXdVSP5nfutGSWMtKmhOwlba5lHDjgrlJxy5FS9jzphb3iBCe6O8mcpQijEse42YaTTwtLqzPfMhgUchqoMYzapzDyxuxES+zLdA+ElC9o94B82gz1zNLd6YM8T05VVFlKt5jiudE2qV1KAHPh5hg87pxWebCvdGi9tMxuwrT7fmLxOs60jrmNJHoxw+dmzTrpq2L4uevnORv1NR40uUp70sIbl9JIC07+cQCZCItojEpuGTbHHGnGmLgF+w+aTHHHY4/O4s0Iv7NQvhHtpATUxNfg0aWm7DTdNlRD1z2jp/bZJBCWmb3Z1If+6AV88KKyTzsbkhidfktC5V3BiCBvvS9ImrgtcqkrYRjjRHe7xoFLNEfpZ4PNxkF0roRMIkZiqmgTTsrdjER2zm6gGpzH/qEw8seu1yq7G4s+TBc8XqqstEztMX/F0bctLUfYmK5TztmihWO7LN5grxNt7eq5ROkeYM42elvZ7ZnHYmv5kC/KdL3fSpTdUX4Y/KKEwSjCbXD4FV5qW72F3vcCExVusk3sC0QKClDsDSSgxkT6iSGxPtN+Iaxj7yZLdESI3JN26w8Vr8YQqnVai/Y2HARE9ObMXlobaopgHiVnqWVVjmUKs+PQZpVi/hkC8HPPDanDp9KBxVWno4HVPo7ZtISMW/ndlg93NsO5CbZtUwmQzMZRJ5gmy3NQ+vTnDN6w/zuxHJy8Crpsqa31bYHiAfBcKHx1m1RlXntin78+j5/iyXmwLS81sICr+/V3zyHrcIvrs3RIvS025+ipLINePVXT2mm9RI2eJ/VtTpaly8BYWNYGHyJMtXlee7Y4RoSSIEtzdLHz7QU0RZY36K7zQ+JRLEnqJoQn0bWdifRoCzwqB2L2LjElcDoM0juVOJFcdfvok4XpBOjjId6fPeP7UfiwshHi//ca7XAxl/AnU5bO5HCJUl3If7RsIztupazhIX0rQz+swmdQ7QbmXZtdbe12odfKx5iuCeIX3PyGRPupq8CpcuzF91Tjz/WrGncBdePSYhOCjyNY4MsxAWB1JJHrpC5+JcAkfeYRC45brdgZ7cjHo5FqsKkspNOdZ56g11h2qf+LeXefVTSYoCy6bVsCooZIIHuLmE/WajvgLl2gI4yUqhGbYHiJ1E2ZtWSo3IFaIf3hnldAVGHa6E09IaGvoj83a+XbHw88iV1OtjYzUF1WPIRkEGCKz4kiSBFw/A8O/eAY+M3uUENbnSQ0/lA8jjOCcHM31OBZ0RgbmH1BZJQ+dnSOwMh8/2IgN25wO6+DU9e+tCil/CGObtyuD0SS94LXQh1v9xrQZy4Di6Qri8ajJJ0tEhMHvQm/ic82URhCa/VTMafrwy9VZPd366LaZliVbDgvc1MYXvN+Vy+TyTAMGPi1P8H8F3aVwPxaXkfU1CoBEJLFbSL5YC3jHbPwjg0RSbBDixZhHabMz/hyJ1mc6bdY2Hpyarp0qyTBgrR+kpwRKMnIktfsYb5ivsh5XlfmlvVMT3kRt40gtE9wc4W4R9FfgB8Z7a/rdMCR/+1vvLXxWfIWGBXHsrMcrWAllxV9/e0du1Swf21Iy/MFUYmkdtnRCqWYQzOWqZENyh3x9+04flBSt+/T+xJjt17P047bcSdvVACHT6ksJxxM9Spq8Y4QoY4daq8m6eJ9Bgjt2Nv+asBpFK0JXGUoNb9ZoGsUUaawZbiQZw7gnp52zqyunyOsxJKrZ4ZjlNeOawwS1M6+CpJMXK+MqC87yIsycVpULjTRWeeeu0B5sRu/JSfCeclYqcZcjoZVm0uW38xoOO33VzlVBdJequERe29bXKssu2Vtu0z8gjQ6Hfy68t+ShtDnd1VgPS5ux/uBc32wIm70GOv1KeRseZ4VSsYALR4mJ9d0Psx8wKLk2+FQ1+pX6raXitd6eqgEez7CKGLI44Hkd3//y90jb5Jj+dZ3MCMVcn3hCSXv017IkxOrRoE2zTjfNsU0BUgCs76HDW2xLC6qdLMxHKz5fIwrJEtXZPeZ/nV2hk/qG2ewBFl3RbaeuRGCrsMdNTftdCQ+asTLNXYDp8N1GTeRUyYN3bWOUMb57z5SDrNgRI/3CNa0cCSu3rqDBzWXOPGj6NiYioEsA9Ggh7kwB92noUHZsPqSYRC0KGel0C4/MWu2Mo0z2Y/XkFMoaIokPVl7pvmszFEAIQmw50iGBCvDFdW4dScG/w4Q/dd7oYD1nlUyVFFiI9xdxwbOjV4xfNuQ+rtA+taHBgFA0i1jRLgtG1z2Z9fMUPJoC5A7aLKqztHwKB9UlvtRgVa1dcY6Cn02c7dlo7/qkoGZzPh0mXGappi7HRBp/PK6BXeQuVnzSrmStYcxqEDoGXEgsDw2goaQjXGmxSGYsnBlJYhFLptugs233yWKLDmtJBT4eJGest1dPbrrwsjSVqmaFehLixzJ5lt8l4m3kScpIm7NGST69s2NI5MciZk3mmm0vAnKrxwsEJMCWFyUnCgXVWExIuUe4cCV7qHpcahY3GQHD8XTjsfCWrmryrrZ0DjhdWx/LocMe7c16D92o0FyrcIhkgI5NwMwwmdX1uM9H3SJnO5AI2QQk5N3ULAaNGPlkSu1xGux8Hl65pC1Vwsfs0sDfQR1X771fb9rkQ5I8Vnf86Vj0pr/Ei5fFp+uUeCPyfHD5gdhgAb8zqHJGtfbmoU56WM/0+c/Rb6hiyAgGt2oxgP7ugx/BAjDBwLyHgkw+eITWgK0Ru3LMIkZTcK+eEvxzVD+S6FQUYhivvM1md7f+UZO4gPzrQkdgDyytUJfs1D0A7EE4Z5AIuSEp3leKacScZbBDM5xU0TQ1tO/qZroUCwbS8IIbPVl7rGkKrYqz1gNSbORjDGVjQKvvbOiP9cONh/o2LVfgRTVm3QewsAcuauAxlhWiLXkudJIT5r/rz1ZctG4bM3h2CqWy/WUrzRkEUhAFmFqrZ4KDbO9iSNfqPhlh2fkHH1CMSqqQUp7ifD4IQhpX4JW3km10T1bFCh8iiwGe1zrxLNloptDu7f7k5oz7aMBImkYhBQPlDECJ7AHer0EQ5z0oIvjAGXwkvcgRJEutKBO9dPzAnnWU9WV7Gn3dytcoxDEOG1VSSBEPNzzDHVbv21JR8N6yA6dQh8VIigYhRIZbLn542388tKrxs+r7I0T510lMZK1NJMnfvPSuIx03FkVNfw8Vi1tlDLdMGe5qXyFtjfK6TAvF9Wh+7KmiDcyUtGlabrsoiTTX+/TYG5rjQmX5mFuq1L6aKgZdr5/JVLr4gY4bidHfG2orDki1U/dTV2AAFYw4J/y5dDiX/skMHtZuSQ5GMoKNq2hmVZrAIV1gPdBGXV/tvMOedbHRQqZTFmmE7Xa0USwVHqm2BgRijXR1BiVu7KnB9X946r2ph+egMQk11yXKsO4P1NSqKqEf3rpQ5qQ+Vx+IvMLpJMGTxtmY7rVHQOh3sfCIfuXbEPXjobzIAWNm+oKGG2d3F8x2tyUYdceA92W+l4hiHmSlp+RSd1ZN7uTvrHDzVImvCK5TIzE4CbdMwFnY4YBZAzdw+XTT7X39r0rJV8PiK4j621+m7v9kgM1QYyxZ8zlUpRmPv9CLPBH4rDqlAUPKS6Iz88CzH0+qq8sp9EB7+ZF96srCYU3Bmi6RqvElVZ9T66CeIthIrbLmhAz2MWh1nIcxB8w91dS5qY9aeli9+bFqmZCgIWCQu4SQshhtFvP5vieFJ4HD7fdOozD/qE6E9+/LlEX63pjBoB7kXBfaLasp50S2kImI6J2xtNSfehmyblmcCxbmY2Yxuszhi1PS56dcvbdYS3bNmnWVdhgPTvQUgPOmkGQzkqKqgvL9ZLsbiwFYRIS6ZZlZ+lr98oIotPSk6ioxQDNIvHZXVECWef/Guj0h2Bw01KcuMQenavN5YqKPuqV95CipZPARB9MPTqaYM4LMOcz+nCpuYtsr3CJR+4x+2yV+Za29UO4UtEpNohYpDd4ENFaKB+8eKpCeVJT6vAQ5vRmxz/xDkQO2Ru9S7GEFi9i505soF8nDfcEZAdw9wfUzuES8xvDQrGkse9TsQN4EbtE6g9dBicKn6rX6ZG3NT0xdH4dxV7wvYL8q8OFM2nIdtFreWwA4o2McPwxDMEVnhJlAYiZcka0PsD12gRHMy+nO4YOYK+GNcV9eUjf0DtLoZmkD3pgcWOc5hEvca+65jhCeSImDmR84A1MDz/QLV+Taxq7Srpo6VPU4lGelg/31gfgE90Ttp+SnnQ9aIRHEjyrL7jqRDbJuP1IlIr0juF2eo4pztxSZMNTrTVN7YO2h26Ed3viw7apSqhJmgxbIU1otmo9g4oyKMQRclvEX/9K7MmMFZifOMmgqPcRPN2BXq0WwxWp3XDfG41ty/KQYpSDyMTCGUVnHbKnMx2VOtUB6U54VWr9TVRWvPY/f+Dpou0YiohmTE4dBtn7AzQLcuk+xzdgmz/itaehuUzRORGjPRGxllzla/nsFYqfi0F1Ps1s4M2zBIRYH1P9ATlyFJmQBZmBwaoS5BJhpf5YSzNZVGw4l+ZQtWfpz4cF1fJlYuXa59s8vDHObO/rRj1q4hOH9d8VIXnTyD192+vbm8+9tXKrx7KeKi4DwGkNgaLVzQeXMPeGqR8J6K69c/ekuyy1q/h14JCfg35dpRqGuKcaZ9+Y3cSOvr1XXuLz051swcZAPAtRAefHaDiSXgdx59kCSeGhNAVlyzMnsh/ejXZx7A26HNYr5zLugAhs6cM0xWvi54M+vSvvLQ31mdohFKOAKK9YlyN/aqcUW4P35e+ueLflWrqf/H1BLAwQUAAIACAAWri1Kss1wIU0AAABqAAAAGwAAAHVuaXZlcnNhbC91bml2ZXJzYWwucG5nLnhtbLOxr8jNUShLLSrOzM+zVTLUM1Cyt+PlsikoSi3LTC1XqACKAQUhQEmh0lbJxAjBLc9MKcmwVTI3MkeIZaRmpmeU2CqZmpjCBfWBRgIAUEsBAgAAFAACAAgARJRXRyO0Tvv7AgAAsAgAABQAAAAAAAAAAQAAAAAAAAAAAHVuaXZlcnNhbC9wbGF5ZXIueG1sUEsBAgAAFAACAAgAFq4tSgjD8Sf0QwAAXXgAABcAAAAAAAAAAAAAAAAALQMAAHVuaXZlcnNhbC91bml2ZXJzYWwucG5nUEsBAgAAFAACAAgAFq4tSrLNcCFNAAAAagAAABsAAAAAAAAAAQAAAAAAVkcAAHVuaXZlcnNhbC91bml2ZXJzYWwucG5nLnhtbFBLBQYAAAAAAwADANAAAADcRwAAAAA="/>
  <p:tag name="ISPRING_PRESENTATION_TITLE" val="台灯"/>
  <p:tag name="ISPRING_SCORM_ENDPOINT" val="&lt;endpoint&gt;&lt;enable&gt;0&lt;/enable&gt;&lt;lrs&gt;http://&lt;/lrs&gt;&lt;auth&gt;0&lt;/auth&gt;&lt;login&gt;&lt;/login&gt;&lt;password&gt;&lt;/password&gt;&lt;key&gt;&lt;/key&gt;&lt;name&gt;&lt;/name&gt;&lt;email&gt;&lt;/email&gt;&lt;/endpoint&gt;&#10;"/>
</p:tagLst>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616161"/>
      </a:accent1>
      <a:accent2>
        <a:srgbClr val="A6A6A6"/>
      </a:accent2>
      <a:accent3>
        <a:srgbClr val="616161"/>
      </a:accent3>
      <a:accent4>
        <a:srgbClr val="A6A6A6"/>
      </a:accent4>
      <a:accent5>
        <a:srgbClr val="616161"/>
      </a:accent5>
      <a:accent6>
        <a:srgbClr val="A6A6A6"/>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616161"/>
    </a:accent1>
    <a:accent2>
      <a:srgbClr val="A6A6A6"/>
    </a:accent2>
    <a:accent3>
      <a:srgbClr val="616161"/>
    </a:accent3>
    <a:accent4>
      <a:srgbClr val="A6A6A6"/>
    </a:accent4>
    <a:accent5>
      <a:srgbClr val="616161"/>
    </a:accent5>
    <a:accent6>
      <a:srgbClr val="A6A6A6"/>
    </a:accent6>
    <a:hlink>
      <a:srgbClr val="0563C1"/>
    </a:hlink>
    <a:folHlink>
      <a:srgbClr val="954F72"/>
    </a:folHlink>
  </a:clrScheme>
</a:themeOverride>
</file>

<file path=ppt/theme/themeOverride2.xml><?xml version="1.0" encoding="utf-8"?>
<a:themeOverride xmlns:a="http://schemas.openxmlformats.org/drawingml/2006/main">
  <a:clrScheme name="Office">
    <a:dk1>
      <a:srgbClr val="000000"/>
    </a:dk1>
    <a:lt1>
      <a:srgbClr val="FFFFFF"/>
    </a:lt1>
    <a:dk2>
      <a:srgbClr val="44546A"/>
    </a:dk2>
    <a:lt2>
      <a:srgbClr val="E7E6E6"/>
    </a:lt2>
    <a:accent1>
      <a:srgbClr val="616161"/>
    </a:accent1>
    <a:accent2>
      <a:srgbClr val="A6A6A6"/>
    </a:accent2>
    <a:accent3>
      <a:srgbClr val="616161"/>
    </a:accent3>
    <a:accent4>
      <a:srgbClr val="A6A6A6"/>
    </a:accent4>
    <a:accent5>
      <a:srgbClr val="616161"/>
    </a:accent5>
    <a:accent6>
      <a:srgbClr val="A6A6A6"/>
    </a:accent6>
    <a:hlink>
      <a:srgbClr val="0563C1"/>
    </a:hlink>
    <a:folHlink>
      <a:srgbClr val="954F72"/>
    </a:folHlink>
  </a:clrScheme>
</a:themeOverride>
</file>

<file path=ppt/theme/themeOverride3.xml><?xml version="1.0" encoding="utf-8"?>
<a:themeOverride xmlns:a="http://schemas.openxmlformats.org/drawingml/2006/main">
  <a:clrScheme name="Office">
    <a:dk1>
      <a:srgbClr val="000000"/>
    </a:dk1>
    <a:lt1>
      <a:srgbClr val="FFFFFF"/>
    </a:lt1>
    <a:dk2>
      <a:srgbClr val="44546A"/>
    </a:dk2>
    <a:lt2>
      <a:srgbClr val="E7E6E6"/>
    </a:lt2>
    <a:accent1>
      <a:srgbClr val="616161"/>
    </a:accent1>
    <a:accent2>
      <a:srgbClr val="A6A6A6"/>
    </a:accent2>
    <a:accent3>
      <a:srgbClr val="616161"/>
    </a:accent3>
    <a:accent4>
      <a:srgbClr val="A6A6A6"/>
    </a:accent4>
    <a:accent5>
      <a:srgbClr val="616161"/>
    </a:accent5>
    <a:accent6>
      <a:srgbClr val="A6A6A6"/>
    </a:accent6>
    <a:hlink>
      <a:srgbClr val="0563C1"/>
    </a:hlink>
    <a:folHlink>
      <a:srgbClr val="954F72"/>
    </a:folHlink>
  </a:clrScheme>
</a:themeOverride>
</file>

<file path=ppt/theme/themeOverride4.xml><?xml version="1.0" encoding="utf-8"?>
<a:themeOverride xmlns:a="http://schemas.openxmlformats.org/drawingml/2006/main">
  <a:clrScheme name="Office">
    <a:dk1>
      <a:srgbClr val="000000"/>
    </a:dk1>
    <a:lt1>
      <a:srgbClr val="FFFFFF"/>
    </a:lt1>
    <a:dk2>
      <a:srgbClr val="44546A"/>
    </a:dk2>
    <a:lt2>
      <a:srgbClr val="E7E6E6"/>
    </a:lt2>
    <a:accent1>
      <a:srgbClr val="616161"/>
    </a:accent1>
    <a:accent2>
      <a:srgbClr val="A6A6A6"/>
    </a:accent2>
    <a:accent3>
      <a:srgbClr val="616161"/>
    </a:accent3>
    <a:accent4>
      <a:srgbClr val="A6A6A6"/>
    </a:accent4>
    <a:accent5>
      <a:srgbClr val="616161"/>
    </a:accent5>
    <a:accent6>
      <a:srgbClr val="A6A6A6"/>
    </a:accent6>
    <a:hlink>
      <a:srgbClr val="0563C1"/>
    </a:hlink>
    <a:folHlink>
      <a:srgbClr val="954F72"/>
    </a:folHlink>
  </a:clrScheme>
</a:themeOverride>
</file>

<file path=ppt/theme/themeOverride5.xml><?xml version="1.0" encoding="utf-8"?>
<a:themeOverride xmlns:a="http://schemas.openxmlformats.org/drawingml/2006/main">
  <a:clrScheme name="Office">
    <a:dk1>
      <a:srgbClr val="000000"/>
    </a:dk1>
    <a:lt1>
      <a:srgbClr val="FFFFFF"/>
    </a:lt1>
    <a:dk2>
      <a:srgbClr val="44546A"/>
    </a:dk2>
    <a:lt2>
      <a:srgbClr val="E7E6E6"/>
    </a:lt2>
    <a:accent1>
      <a:srgbClr val="616161"/>
    </a:accent1>
    <a:accent2>
      <a:srgbClr val="A6A6A6"/>
    </a:accent2>
    <a:accent3>
      <a:srgbClr val="616161"/>
    </a:accent3>
    <a:accent4>
      <a:srgbClr val="A6A6A6"/>
    </a:accent4>
    <a:accent5>
      <a:srgbClr val="616161"/>
    </a:accent5>
    <a:accent6>
      <a:srgbClr val="A6A6A6"/>
    </a:accent6>
    <a:hlink>
      <a:srgbClr val="0563C1"/>
    </a:hlink>
    <a:folHlink>
      <a:srgbClr val="954F72"/>
    </a:folHlink>
  </a:clrScheme>
</a:themeOverride>
</file>

<file path=ppt/theme/themeOverride6.xml><?xml version="1.0" encoding="utf-8"?>
<a:themeOverride xmlns:a="http://schemas.openxmlformats.org/drawingml/2006/main">
  <a:clrScheme name="Office">
    <a:dk1>
      <a:srgbClr val="000000"/>
    </a:dk1>
    <a:lt1>
      <a:srgbClr val="FFFFFF"/>
    </a:lt1>
    <a:dk2>
      <a:srgbClr val="44546A"/>
    </a:dk2>
    <a:lt2>
      <a:srgbClr val="E7E6E6"/>
    </a:lt2>
    <a:accent1>
      <a:srgbClr val="616161"/>
    </a:accent1>
    <a:accent2>
      <a:srgbClr val="A6A6A6"/>
    </a:accent2>
    <a:accent3>
      <a:srgbClr val="616161"/>
    </a:accent3>
    <a:accent4>
      <a:srgbClr val="A6A6A6"/>
    </a:accent4>
    <a:accent5>
      <a:srgbClr val="616161"/>
    </a:accent5>
    <a:accent6>
      <a:srgbClr val="A6A6A6"/>
    </a:accent6>
    <a:hlink>
      <a:srgbClr val="0563C1"/>
    </a:hlink>
    <a:folHlink>
      <a:srgbClr val="954F72"/>
    </a:folHlink>
  </a:clrScheme>
</a:themeOverride>
</file>

<file path=ppt/theme/themeOverride7.xml><?xml version="1.0" encoding="utf-8"?>
<a:themeOverride xmlns:a="http://schemas.openxmlformats.org/drawingml/2006/main">
  <a:clrScheme name="Office">
    <a:dk1>
      <a:srgbClr val="000000"/>
    </a:dk1>
    <a:lt1>
      <a:srgbClr val="FFFFFF"/>
    </a:lt1>
    <a:dk2>
      <a:srgbClr val="44546A"/>
    </a:dk2>
    <a:lt2>
      <a:srgbClr val="E7E6E6"/>
    </a:lt2>
    <a:accent1>
      <a:srgbClr val="616161"/>
    </a:accent1>
    <a:accent2>
      <a:srgbClr val="A6A6A6"/>
    </a:accent2>
    <a:accent3>
      <a:srgbClr val="616161"/>
    </a:accent3>
    <a:accent4>
      <a:srgbClr val="A6A6A6"/>
    </a:accent4>
    <a:accent5>
      <a:srgbClr val="616161"/>
    </a:accent5>
    <a:accent6>
      <a:srgbClr val="A6A6A6"/>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1626</TotalTime>
  <Words>1334</Words>
  <Application>Microsoft Office PowerPoint</Application>
  <PresentationFormat>宽屏</PresentationFormat>
  <Paragraphs>184</Paragraphs>
  <Slides>24</Slides>
  <Notes>24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24</vt:i4>
      </vt:variant>
    </vt:vector>
  </HeadingPairs>
  <TitlesOfParts>
    <vt:vector size="32" baseType="lpstr">
      <vt:lpstr>Lato Medium</vt:lpstr>
      <vt:lpstr>方正兰亭超细黑简体</vt:lpstr>
      <vt:lpstr>Microsoft YaHei</vt:lpstr>
      <vt:lpstr>微软雅黑 Light</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听风 倚栏</cp:lastModifiedBy>
  <cp:revision>124</cp:revision>
  <dcterms:created xsi:type="dcterms:W3CDTF">2017-03-02T11:20:43Z</dcterms:created>
  <dcterms:modified xsi:type="dcterms:W3CDTF">2021-01-08T01:30:29Z</dcterms:modified>
</cp:coreProperties>
</file>