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68F2-4EC3-694E-83A4-B1723780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223BDA-86FD-E248-AD84-D92DB438A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A03D1-BAA1-5D43-9174-E1846491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32927-A175-F541-BD70-CBA4BEEB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8DD65-A2A6-CD4C-B284-416CE2F2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9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418E9-E52D-8F4F-9074-E5D4570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23DC1-71C2-A646-8A2B-71E08878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CBF48-553D-3D48-9A3A-67AB7FD1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2F896-BCAA-464B-8D06-ED11BBF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E3281-D07B-8345-9AC3-708E82D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8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B4DE9-B0F1-AC43-821E-1D54457F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1D6CE-5711-8F4D-B9CA-D34986A4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F0DC4-D920-F34B-A192-E485F70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6E1E0-6469-A545-87B2-01002004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4F2A6-8DA0-CF4B-AF9C-87F99065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519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0A566-E7B6-524C-90E5-A176CB8D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FD31C-3E97-AC44-9D92-77BF4030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C7663-6BBE-DF4A-B2A2-AC2FDA1E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279A0-4D0F-C146-AC85-53D47D6B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DE82-333F-7B42-84DF-2A84A98F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D9C72-4EA6-7E4F-BA91-2EDC1CBC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EC89F-A8C0-E84A-AF22-58176C76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797B9-757C-CD42-9188-6C406864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D4FAC-27B1-504A-93E1-5BC5D8FA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DE3F2-652B-B645-BA59-5581E85A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3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AF34E-714F-F94A-92B9-0843F44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6762-5525-6242-9360-AEEC1A8A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AFE0B-EA4F-AF47-AB34-5CD2DAEB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E6EC5-EDE2-9A48-87F0-C2FA7C16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26E29-D56B-9443-BCDE-8C8BE72F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0D27C-4FAF-C848-8020-ED6C3175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2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56B36-D6C5-044C-8296-F0BA0DAC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D8BD4-F396-FC4C-B74A-1DE39BAA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F0E42-A1C5-8E43-B523-AF6DC3FC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56BC3-230E-BE46-B707-87A8A786C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3EB18-D61F-5740-9D60-34A5D52DD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CD1E5-9D5A-4C45-BF66-790BCB97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481C6-55FF-014F-8CBA-C3995287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140A5-BCB0-A443-A425-938C6E5D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0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8E199-43BA-0B47-9C09-1C707164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C69EF-C272-534A-9413-71ECC93F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C90474-2B9F-4C4B-873B-CDBB9F8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B9851-2164-6844-A4B0-726B228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EBA18-E29C-2D48-B15F-B0D5D1F7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F3492-E026-F64A-A73B-43A6C351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F0DAB-9338-064D-BDBF-0563875C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7683B-13AF-374F-9E9C-0189C6EB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30E9-BE80-A843-9062-A863382B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44B6E-09CA-394F-95C0-B31DC682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E71A3-8FA1-9046-9721-CEF7BF7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8950E-A960-9945-B56E-D1EA74B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07EB7-3AE7-8F40-BD36-BCC96582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7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E30C3-0C86-1741-BE72-78C49C6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642BA2-8DEA-6148-9999-C1734FE21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4654A-BAC3-F14C-B354-2E3C6507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BE5A1-8294-9242-8CE6-FE765E6A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67C9A-ADA7-1F45-A11E-5403589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82958-C76F-CA45-8127-CEB66992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9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82DFD-79D5-9241-9D72-7C93CC55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ABBBB-932F-C944-9025-23961E2B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CAA47-9916-4340-8C48-E318AD97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02DF-60FA-A241-AA96-1BA95B4FC5AE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BD34-9B85-5E47-8B9C-4389627DD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CFFB9-D8F7-5347-A2B3-4A208F5D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2191-8EB1-B14F-9C16-6321C18D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0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zhuanlan.zhihu.com/p/62281951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dmission.ethz.ch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Master </a:t>
            </a:r>
            <a:r>
              <a:rPr lang="en-US" altLang="zh-CN" dirty="0" err="1"/>
              <a:t>programmes</a:t>
            </a:r>
            <a:r>
              <a:rPr kumimoji="1" lang="zh-CN" altLang="en-US" dirty="0"/>
              <a:t> 主要项目明确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85D78BF-2007-0D41-BDA6-E18CB18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021"/>
            <a:ext cx="7848600" cy="2527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B9B548-1D1D-5647-8E98-8DEDBAB57EFB}"/>
              </a:ext>
            </a:extLst>
          </p:cNvPr>
          <p:cNvSpPr txBox="1"/>
          <p:nvPr/>
        </p:nvSpPr>
        <p:spPr>
          <a:xfrm>
            <a:off x="838200" y="4322321"/>
            <a:ext cx="734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</a:p>
          <a:p>
            <a:r>
              <a:rPr kumimoji="1" lang="zh-CN" altLang="en-US" dirty="0"/>
              <a:t>英语</a:t>
            </a:r>
            <a:endParaRPr kumimoji="1" lang="en-US" altLang="zh-CN" dirty="0"/>
          </a:p>
          <a:p>
            <a:r>
              <a:rPr kumimoji="1" lang="zh-CN" altLang="en-US" dirty="0"/>
              <a:t>方向（应该是入学之后选择）（</a:t>
            </a:r>
            <a:r>
              <a:rPr kumimoji="1" lang="en-US" altLang="zh-CN" dirty="0"/>
              <a:t>tracks</a:t>
            </a:r>
            <a:r>
              <a:rPr kumimoji="1" lang="zh-CN" altLang="en-US" dirty="0"/>
              <a:t>）：软件工程，信息系统，理论计算机科学，分布式系统，信息安全，视觉计算（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可能这么翻译，计算科学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16DE41-5DFF-6348-8BF1-A0DA21B36D55}"/>
              </a:ext>
            </a:extLst>
          </p:cNvPr>
          <p:cNvSpPr txBox="1"/>
          <p:nvPr/>
        </p:nvSpPr>
        <p:spPr>
          <a:xfrm>
            <a:off x="9301655" y="2711669"/>
            <a:ext cx="263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感觉应该只能申请这个，其他的硕士项目跟我不是很符合</a:t>
            </a:r>
          </a:p>
        </p:txBody>
      </p:sp>
    </p:spTree>
    <p:extLst>
      <p:ext uri="{BB962C8B-B14F-4D97-AF65-F5344CB8AC3E}">
        <p14:creationId xmlns:p14="http://schemas.microsoft.com/office/powerpoint/2010/main" val="33499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Master </a:t>
            </a:r>
            <a:r>
              <a:rPr lang="en-US" altLang="zh-CN" dirty="0" err="1"/>
              <a:t>programmes</a:t>
            </a:r>
            <a:r>
              <a:rPr kumimoji="1" lang="zh-CN" altLang="en-US" dirty="0"/>
              <a:t> 其他项目明确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70FF17C-C02D-E54E-9055-04403ED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4" y="1564162"/>
            <a:ext cx="5848350" cy="194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CE1C25-CE31-6F4E-BA1C-B48FC18F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4" y="4342906"/>
            <a:ext cx="5970495" cy="15942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D0E0BA-7121-C146-93B1-DC1038821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470" y="1690688"/>
            <a:ext cx="5095004" cy="14127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362660-E12A-7040-ADE3-6E2F35F33D5E}"/>
              </a:ext>
            </a:extLst>
          </p:cNvPr>
          <p:cNvSpPr txBox="1"/>
          <p:nvPr/>
        </p:nvSpPr>
        <p:spPr>
          <a:xfrm>
            <a:off x="354723" y="3209944"/>
            <a:ext cx="5848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网络空间安全硕士项目</a:t>
            </a:r>
            <a:endParaRPr kumimoji="1" lang="en-US" altLang="zh-CN" dirty="0"/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EPF</a:t>
            </a:r>
            <a:r>
              <a:rPr kumimoji="1" lang="zh-CN" altLang="en-US" dirty="0"/>
              <a:t>洛桑共同培养（联合提供应该是指共同培养啊吧）</a:t>
            </a:r>
            <a:endParaRPr kumimoji="1" lang="en-US" altLang="zh-CN" dirty="0"/>
          </a:p>
          <a:p>
            <a:r>
              <a:rPr kumimoji="1" lang="zh-CN" altLang="en-US" dirty="0"/>
              <a:t>不可以同时申请</a:t>
            </a:r>
            <a:r>
              <a:rPr kumimoji="1" lang="en-US" altLang="zh-CN" dirty="0"/>
              <a:t>ETHZ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EPFL</a:t>
            </a:r>
          </a:p>
          <a:p>
            <a:r>
              <a:rPr kumimoji="1" lang="zh-CN" altLang="en-US" dirty="0"/>
              <a:t>这个学术和语言跟</a:t>
            </a:r>
            <a:r>
              <a:rPr kumimoji="1" lang="en-US" altLang="zh-CN" dirty="0"/>
              <a:t>CS</a:t>
            </a:r>
            <a:r>
              <a:rPr kumimoji="1" lang="zh-CN" altLang="en-US" dirty="0"/>
              <a:t>一样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393A01-0E1D-EC4D-92A3-4C82176E7F8E}"/>
              </a:ext>
            </a:extLst>
          </p:cNvPr>
          <p:cNvSpPr txBox="1"/>
          <p:nvPr/>
        </p:nvSpPr>
        <p:spPr>
          <a:xfrm>
            <a:off x="354722" y="5635409"/>
            <a:ext cx="5848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数据科学硕士项目</a:t>
            </a:r>
            <a:endParaRPr kumimoji="1" lang="en-US" altLang="zh-CN" dirty="0"/>
          </a:p>
          <a:p>
            <a:r>
              <a:rPr kumimoji="1" lang="zh-CN" altLang="en-US" dirty="0"/>
              <a:t>只提供硕士项目</a:t>
            </a:r>
            <a:endParaRPr kumimoji="1" lang="en-US" altLang="zh-CN" dirty="0"/>
          </a:p>
          <a:p>
            <a:r>
              <a:rPr kumimoji="1" lang="zh-CN" altLang="en-US" dirty="0"/>
              <a:t>这个学术前提有两个没学过，但这个</a:t>
            </a:r>
            <a:r>
              <a:rPr kumimoji="1" lang="en-US" altLang="zh-CN" dirty="0"/>
              <a:t>pdf</a:t>
            </a:r>
            <a:r>
              <a:rPr kumimoji="1" lang="zh-CN" altLang="en-US" dirty="0"/>
              <a:t>明确写了要求学生成绩高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42538-6C8C-2B4A-BC26-9B44235AF04D}"/>
              </a:ext>
            </a:extLst>
          </p:cNvPr>
          <p:cNvSpPr txBox="1"/>
          <p:nvPr/>
        </p:nvSpPr>
        <p:spPr>
          <a:xfrm>
            <a:off x="6566615" y="2932945"/>
            <a:ext cx="5848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机器人技术，系统和控制硕士项目</a:t>
            </a:r>
            <a:endParaRPr kumimoji="1" lang="en-US" altLang="zh-CN" dirty="0"/>
          </a:p>
          <a:p>
            <a:r>
              <a:rPr kumimoji="1" lang="en-US" altLang="zh-CN" dirty="0"/>
              <a:t>CS</a:t>
            </a:r>
            <a:r>
              <a:rPr kumimoji="1" lang="zh-CN" altLang="en-US" dirty="0"/>
              <a:t>也可以申请</a:t>
            </a:r>
            <a:endParaRPr kumimoji="1" lang="en-US" altLang="zh-CN" dirty="0"/>
          </a:p>
          <a:p>
            <a:r>
              <a:rPr kumimoji="1" lang="zh-CN" altLang="en-US" dirty="0"/>
              <a:t>只提供硕士项目</a:t>
            </a:r>
            <a:endParaRPr kumimoji="1" lang="en-US" altLang="zh-CN" dirty="0"/>
          </a:p>
          <a:p>
            <a:r>
              <a:rPr kumimoji="1" lang="zh-CN" altLang="en-US" dirty="0"/>
              <a:t>是有导师的项目，明确写了需要成绩高</a:t>
            </a:r>
            <a:endParaRPr kumimoji="1" lang="en-US" altLang="zh-CN" dirty="0"/>
          </a:p>
          <a:p>
            <a:r>
              <a:rPr kumimoji="1" lang="zh-CN" altLang="en-US" dirty="0"/>
              <a:t>学术要求中</a:t>
            </a:r>
            <a:r>
              <a:rPr kumimoji="1" lang="en-US" altLang="zh-CN" dirty="0"/>
              <a:t>Part2</a:t>
            </a:r>
            <a:r>
              <a:rPr kumimoji="1" lang="zh-CN" altLang="en-US" dirty="0"/>
              <a:t> 的方向可能只能选择分布式系统？</a:t>
            </a:r>
            <a:endParaRPr kumimoji="1" lang="en-US" altLang="zh-CN" dirty="0"/>
          </a:p>
          <a:p>
            <a:r>
              <a:rPr kumimoji="1" lang="zh-CN" altLang="en-US" dirty="0"/>
              <a:t>知乎链接 </a:t>
            </a:r>
            <a:r>
              <a:rPr kumimoji="1" lang="en-US" altLang="zh-CN" dirty="0">
                <a:hlinkClick r:id="rId5"/>
              </a:rPr>
              <a:t>https://zhuanlan.zhihu.com/p/62281951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07842C2-E0EE-FA45-B91F-9521D6F63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249" y="4645753"/>
            <a:ext cx="6219027" cy="5327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25E5741-0D65-F64B-9301-6F96EDFD9D35}"/>
              </a:ext>
            </a:extLst>
          </p:cNvPr>
          <p:cNvSpPr txBox="1"/>
          <p:nvPr/>
        </p:nvSpPr>
        <p:spPr>
          <a:xfrm>
            <a:off x="6495393" y="5496910"/>
            <a:ext cx="4593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electronic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电子工程</a:t>
            </a:r>
            <a:endParaRPr kumimoji="1" lang="en-US" altLang="zh-CN" dirty="0"/>
          </a:p>
          <a:p>
            <a:r>
              <a:rPr kumimoji="1" lang="en-US" altLang="zh-CN" dirty="0"/>
              <a:t>ME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mechanical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机械工程</a:t>
            </a:r>
            <a:endParaRPr kumimoji="1" lang="en-US" altLang="zh-CN" dirty="0"/>
          </a:p>
          <a:p>
            <a:r>
              <a:rPr kumimoji="1" lang="en-US" altLang="zh-CN" dirty="0"/>
              <a:t>RSC</a:t>
            </a:r>
            <a:r>
              <a:rPr kumimoji="1" lang="zh-CN" altLang="en-US" dirty="0"/>
              <a:t>即为</a:t>
            </a:r>
            <a:r>
              <a:rPr kumimoji="1" lang="en-US" altLang="zh-CN" dirty="0"/>
              <a:t>robotics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 缩写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1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Science MSc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84A2B1-F10A-8349-BAB0-77B0CC23D18B}"/>
              </a:ext>
            </a:extLst>
          </p:cNvPr>
          <p:cNvSpPr txBox="1"/>
          <p:nvPr/>
        </p:nvSpPr>
        <p:spPr>
          <a:xfrm>
            <a:off x="6432332" y="1022359"/>
            <a:ext cx="39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注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： 理学授课硕士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AF3314-09A0-844F-BD6C-D0DAEF0F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379"/>
            <a:ext cx="7903802" cy="39196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6BA717-6F76-FF4D-8D70-58411196BED6}"/>
              </a:ext>
            </a:extLst>
          </p:cNvPr>
          <p:cNvSpPr txBox="1"/>
          <p:nvPr/>
        </p:nvSpPr>
        <p:spPr>
          <a:xfrm>
            <a:off x="838200" y="1657286"/>
            <a:ext cx="63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Academic prerequisites	</a:t>
            </a:r>
            <a:r>
              <a:rPr lang="zh-CN" altLang="en-US" b="1" dirty="0"/>
              <a:t> 学术要求</a:t>
            </a:r>
            <a:r>
              <a:rPr lang="en-US" altLang="zh-CN" b="1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DAE8E6-AD98-EF4A-9264-C989E9B18F83}"/>
              </a:ext>
            </a:extLst>
          </p:cNvPr>
          <p:cNvSpPr txBox="1"/>
          <p:nvPr/>
        </p:nvSpPr>
        <p:spPr>
          <a:xfrm>
            <a:off x="5171089" y="3513306"/>
            <a:ext cx="2722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数学分析 一 二（我学的叫高等数学不知道可不可以）</a:t>
            </a:r>
            <a:r>
              <a:rPr kumimoji="1" lang="en-US" altLang="zh-CN" dirty="0"/>
              <a:t>86</a:t>
            </a:r>
            <a:r>
              <a:rPr kumimoji="1" lang="zh-CN" altLang="en-US" dirty="0"/>
              <a:t> </a:t>
            </a:r>
            <a:r>
              <a:rPr kumimoji="1" lang="en-US" altLang="zh-CN" dirty="0"/>
              <a:t>79</a:t>
            </a:r>
          </a:p>
          <a:p>
            <a:r>
              <a:rPr kumimoji="1" lang="zh-CN" altLang="en-US" dirty="0"/>
              <a:t>离散数学 </a:t>
            </a:r>
            <a:r>
              <a:rPr kumimoji="1" lang="en-US" altLang="zh-CN" dirty="0"/>
              <a:t>89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线性代数 </a:t>
            </a:r>
            <a:r>
              <a:rPr kumimoji="1" lang="en-US" altLang="zh-CN" dirty="0"/>
              <a:t>86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概率统计 </a:t>
            </a:r>
            <a:r>
              <a:rPr kumimoji="1" lang="en-US" altLang="zh-CN" dirty="0"/>
              <a:t>82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Science MSc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84A2B1-F10A-8349-BAB0-77B0CC23D18B}"/>
              </a:ext>
            </a:extLst>
          </p:cNvPr>
          <p:cNvSpPr txBox="1"/>
          <p:nvPr/>
        </p:nvSpPr>
        <p:spPr>
          <a:xfrm>
            <a:off x="6432332" y="1022359"/>
            <a:ext cx="39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注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： 理学授课硕士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6BA717-6F76-FF4D-8D70-58411196BED6}"/>
              </a:ext>
            </a:extLst>
          </p:cNvPr>
          <p:cNvSpPr txBox="1"/>
          <p:nvPr/>
        </p:nvSpPr>
        <p:spPr>
          <a:xfrm>
            <a:off x="838200" y="1657286"/>
            <a:ext cx="63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Academic prerequisites	</a:t>
            </a:r>
            <a:r>
              <a:rPr lang="zh-CN" altLang="en-US" b="1" dirty="0"/>
              <a:t> 学术要求</a:t>
            </a:r>
            <a:r>
              <a:rPr lang="en-US" altLang="zh-CN" b="1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330DC-C2A3-BF46-9510-F6BE1E63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7" y="2026618"/>
            <a:ext cx="7150100" cy="331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285605-96A1-7244-80E4-BAFCA6D85A47}"/>
              </a:ext>
            </a:extLst>
          </p:cNvPr>
          <p:cNvSpPr txBox="1"/>
          <p:nvPr/>
        </p:nvSpPr>
        <p:spPr>
          <a:xfrm>
            <a:off x="7935311" y="2347922"/>
            <a:ext cx="3005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85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没上过，也没听过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算法 </a:t>
            </a:r>
            <a:r>
              <a:rPr kumimoji="1" lang="en-US" altLang="zh-CN" dirty="0"/>
              <a:t>85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理论计算机科学 没上过</a:t>
            </a: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D443A-7F6F-6843-A569-BC0959BE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9" y="5223852"/>
            <a:ext cx="9563100" cy="1549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314069-359D-254F-81D8-D32FF8EC01D0}"/>
              </a:ext>
            </a:extLst>
          </p:cNvPr>
          <p:cNvSpPr txBox="1"/>
          <p:nvPr/>
        </p:nvSpPr>
        <p:spPr>
          <a:xfrm>
            <a:off x="4400113" y="4992096"/>
            <a:ext cx="6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包括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个学分，涵盖与硕士课程中所选专业相关的主要知识。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8D193B-17F0-A047-914B-86152EA9E1CB}"/>
              </a:ext>
            </a:extLst>
          </p:cNvPr>
          <p:cNvSpPr txBox="1"/>
          <p:nvPr/>
        </p:nvSpPr>
        <p:spPr>
          <a:xfrm>
            <a:off x="9674115" y="5341318"/>
            <a:ext cx="2375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这个让我很懵逼，不知道是啥意思，是指依据之后选择方向不同要求不一样么？翻译在上面</a:t>
            </a:r>
          </a:p>
        </p:txBody>
      </p:sp>
    </p:spTree>
    <p:extLst>
      <p:ext uri="{BB962C8B-B14F-4D97-AF65-F5344CB8AC3E}">
        <p14:creationId xmlns:p14="http://schemas.microsoft.com/office/powerpoint/2010/main" val="35338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Science MSc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84A2B1-F10A-8349-BAB0-77B0CC23D18B}"/>
              </a:ext>
            </a:extLst>
          </p:cNvPr>
          <p:cNvSpPr txBox="1"/>
          <p:nvPr/>
        </p:nvSpPr>
        <p:spPr>
          <a:xfrm>
            <a:off x="6432332" y="1022359"/>
            <a:ext cx="39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注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： 理学授课硕士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6BA717-6F76-FF4D-8D70-58411196BED6}"/>
              </a:ext>
            </a:extLst>
          </p:cNvPr>
          <p:cNvSpPr txBox="1"/>
          <p:nvPr/>
        </p:nvSpPr>
        <p:spPr>
          <a:xfrm>
            <a:off x="838200" y="1657286"/>
            <a:ext cx="63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Language prerequisites	</a:t>
            </a:r>
            <a:r>
              <a:rPr lang="zh-CN" altLang="en-US" b="1" dirty="0"/>
              <a:t> 学术要求</a:t>
            </a:r>
            <a:r>
              <a:rPr lang="en-US" altLang="zh-CN" b="1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C73-8399-1B4C-94CE-D73E5A265DC2}"/>
              </a:ext>
            </a:extLst>
          </p:cNvPr>
          <p:cNvSpPr txBox="1"/>
          <p:nvPr/>
        </p:nvSpPr>
        <p:spPr>
          <a:xfrm>
            <a:off x="838200" y="2157158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英语 </a:t>
            </a:r>
            <a:r>
              <a:rPr kumimoji="1" lang="en-US" altLang="zh-CN" dirty="0"/>
              <a:t>C1</a:t>
            </a:r>
            <a:r>
              <a:rPr kumimoji="1" lang="zh-CN" altLang="en-US" dirty="0"/>
              <a:t>级</a:t>
            </a:r>
            <a:endParaRPr kumimoji="1"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93914D-B791-A745-8B57-D70334CA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6" r="986"/>
          <a:stretch/>
        </p:blipFill>
        <p:spPr>
          <a:xfrm>
            <a:off x="838200" y="2590728"/>
            <a:ext cx="6371897" cy="36326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49761D-66D0-7346-A3FB-17B7EB5C707C}"/>
              </a:ext>
            </a:extLst>
          </p:cNvPr>
          <p:cNvSpPr txBox="1"/>
          <p:nvPr/>
        </p:nvSpPr>
        <p:spPr>
          <a:xfrm>
            <a:off x="588579" y="4037713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雅思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FF124F-19E8-3B49-A0A9-B1C8FBD67914}"/>
              </a:ext>
            </a:extLst>
          </p:cNvPr>
          <p:cNvSpPr txBox="1"/>
          <p:nvPr/>
        </p:nvSpPr>
        <p:spPr>
          <a:xfrm>
            <a:off x="7210097" y="4037713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总分</a:t>
            </a:r>
            <a:r>
              <a:rPr kumimoji="1" lang="en-US" altLang="zh-CN" dirty="0"/>
              <a:t>7</a:t>
            </a:r>
            <a:r>
              <a:rPr kumimoji="1" lang="zh-CN" altLang="en-US" dirty="0"/>
              <a:t> 无小分要求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421599-1271-6F47-BD38-FB2D8EE885CF}"/>
              </a:ext>
            </a:extLst>
          </p:cNvPr>
          <p:cNvSpPr txBox="1"/>
          <p:nvPr/>
        </p:nvSpPr>
        <p:spPr>
          <a:xfrm>
            <a:off x="7210097" y="4810273"/>
            <a:ext cx="2977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不要求</a:t>
            </a:r>
            <a:r>
              <a:rPr kumimoji="1" lang="en-US" altLang="zh-CN" dirty="0"/>
              <a:t>GRE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GRE</a:t>
            </a:r>
            <a:r>
              <a:rPr kumimoji="1" lang="zh-CN" altLang="en-US" dirty="0"/>
              <a:t>是美国硕士入学考试好像只有少量项目要求？</a:t>
            </a:r>
            <a:endParaRPr kumimoji="1" lang="en-US" altLang="zh-CN" dirty="0"/>
          </a:p>
          <a:p>
            <a:r>
              <a:rPr kumimoji="1" lang="zh-CN" altLang="en-US" dirty="0"/>
              <a:t>但是我看申请的帖子都考了</a:t>
            </a:r>
            <a:r>
              <a:rPr kumimoji="1" lang="en-US" altLang="zh-CN" dirty="0"/>
              <a:t>… </a:t>
            </a:r>
            <a:r>
              <a:rPr kumimoji="1" lang="zh-CN" altLang="en-US" dirty="0"/>
              <a:t>不是很懂</a:t>
            </a:r>
          </a:p>
        </p:txBody>
      </p:sp>
    </p:spTree>
    <p:extLst>
      <p:ext uri="{BB962C8B-B14F-4D97-AF65-F5344CB8AC3E}">
        <p14:creationId xmlns:p14="http://schemas.microsoft.com/office/powerpoint/2010/main" val="325482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Science MSc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84A2B1-F10A-8349-BAB0-77B0CC23D18B}"/>
              </a:ext>
            </a:extLst>
          </p:cNvPr>
          <p:cNvSpPr txBox="1"/>
          <p:nvPr/>
        </p:nvSpPr>
        <p:spPr>
          <a:xfrm>
            <a:off x="6432332" y="1022359"/>
            <a:ext cx="39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注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： 理学授课硕士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D6A02A-096C-714A-8BAD-8A09F993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9" y="1564162"/>
            <a:ext cx="8122238" cy="3943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B52A4D-2E44-9341-8214-AFDA821B1840}"/>
              </a:ext>
            </a:extLst>
          </p:cNvPr>
          <p:cNvSpPr txBox="1"/>
          <p:nvPr/>
        </p:nvSpPr>
        <p:spPr>
          <a:xfrm>
            <a:off x="8251867" y="1690688"/>
            <a:ext cx="3452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来自非瑞士大学的</a:t>
            </a:r>
            <a:r>
              <a:rPr kumimoji="1" lang="en-US" altLang="zh-CN" dirty="0"/>
              <a:t>CS</a:t>
            </a:r>
            <a:r>
              <a:rPr kumimoji="1" lang="zh-CN" altLang="en-US" dirty="0"/>
              <a:t>本科学位申请者必须满足所有的学术前提和语言前提</a:t>
            </a:r>
            <a:endParaRPr kumimoji="1" lang="en-US" altLang="zh-CN" dirty="0"/>
          </a:p>
          <a:p>
            <a:r>
              <a:rPr kumimoji="1" lang="zh-CN" altLang="en-US" dirty="0"/>
              <a:t>申请可能会受到其他要求</a:t>
            </a:r>
            <a:endParaRPr kumimoji="1" lang="en-US" altLang="zh-CN" dirty="0"/>
          </a:p>
          <a:p>
            <a:r>
              <a:rPr kumimoji="1" lang="zh-CN" altLang="en-US" dirty="0"/>
              <a:t>申请不会成功如果有以下：</a:t>
            </a:r>
            <a:endParaRPr kumimoji="1" lang="en-US" altLang="zh-CN" dirty="0"/>
          </a:p>
          <a:p>
            <a:r>
              <a:rPr kumimoji="1" lang="zh-CN" altLang="en-US" dirty="0"/>
              <a:t>语言前提没达到</a:t>
            </a:r>
            <a:endParaRPr kumimoji="1" lang="en-US" altLang="zh-CN" dirty="0"/>
          </a:p>
          <a:p>
            <a:r>
              <a:rPr kumimoji="1" lang="zh-CN" altLang="en-US" dirty="0"/>
              <a:t>学位的质量，内容，范围， 技术水平没有跟苏黎世联邦理工匹配（估计就是卡学校和</a:t>
            </a:r>
            <a:r>
              <a:rPr kumimoji="1" lang="en-US" altLang="zh-CN" dirty="0"/>
              <a:t>GPA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没达到学术要求的学分总共超过</a:t>
            </a:r>
            <a:r>
              <a:rPr kumimoji="1" lang="en-US" altLang="zh-CN" dirty="0"/>
              <a:t>30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part1</a:t>
            </a:r>
            <a:r>
              <a:rPr kumimoji="1" lang="zh-CN" altLang="en-US" dirty="0"/>
              <a:t>超过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（这让我有点慌张因为我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有</a:t>
            </a:r>
            <a:r>
              <a:rPr kumimoji="1" lang="en-US" altLang="zh-CN" dirty="0"/>
              <a:t>14</a:t>
            </a:r>
            <a:r>
              <a:rPr kumimoji="1" lang="zh-CN" altLang="en-US" dirty="0"/>
              <a:t>分没上过，不知道有没有可替代的课，但是软件真的没有理论计算机科学这种课，我们都是偏应用的）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7DC60C-640C-A14B-A64D-252085B2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" y="5380074"/>
            <a:ext cx="7669047" cy="6999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AE5D2D-D65B-8B4D-AD78-E7089F0C27F8}"/>
              </a:ext>
            </a:extLst>
          </p:cNvPr>
          <p:cNvSpPr txBox="1"/>
          <p:nvPr/>
        </p:nvSpPr>
        <p:spPr>
          <a:xfrm>
            <a:off x="7006" y="6018363"/>
            <a:ext cx="90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获准录取的非</a:t>
            </a:r>
            <a:r>
              <a:rPr kumimoji="1" lang="en-US" altLang="zh-CN" dirty="0"/>
              <a:t>ETH</a:t>
            </a:r>
            <a:r>
              <a:rPr kumimoji="1" lang="zh-CN" altLang="en-US" dirty="0"/>
              <a:t>毕业生只有在完成先前的学士学位课程后才能开始该学位课程。</a:t>
            </a:r>
            <a:endParaRPr kumimoji="1" lang="en-US" altLang="zh-CN" dirty="0"/>
          </a:p>
          <a:p>
            <a:r>
              <a:rPr kumimoji="1" lang="zh-CN" altLang="en-US" dirty="0"/>
              <a:t>（就是如果录取了，必须修完学术要求里没有修的课程的学分才能开始硕士项目）</a:t>
            </a:r>
          </a:p>
        </p:txBody>
      </p:sp>
    </p:spTree>
    <p:extLst>
      <p:ext uri="{BB962C8B-B14F-4D97-AF65-F5344CB8AC3E}">
        <p14:creationId xmlns:p14="http://schemas.microsoft.com/office/powerpoint/2010/main" val="6559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6AA0-6159-4046-8FFB-AA5DAE3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Science MSc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5BC6C09-D358-EE46-9FD0-447EDFF0C43E}"/>
              </a:ext>
            </a:extLst>
          </p:cNvPr>
          <p:cNvCxnSpPr/>
          <p:nvPr/>
        </p:nvCxnSpPr>
        <p:spPr>
          <a:xfrm flipV="1">
            <a:off x="0" y="1477926"/>
            <a:ext cx="12204000" cy="0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84A2B1-F10A-8349-BAB0-77B0CC23D18B}"/>
              </a:ext>
            </a:extLst>
          </p:cNvPr>
          <p:cNvSpPr txBox="1"/>
          <p:nvPr/>
        </p:nvSpPr>
        <p:spPr>
          <a:xfrm>
            <a:off x="6432332" y="1022359"/>
            <a:ext cx="398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</a:t>
            </a:r>
            <a:r>
              <a:rPr kumimoji="1" lang="zh-CN" altLang="en-US" dirty="0"/>
              <a:t>注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MSc</a:t>
            </a:r>
            <a:r>
              <a:rPr kumimoji="1" lang="zh-CN" altLang="en-US" dirty="0"/>
              <a:t>： 理学授课硕士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CFF008-3DCF-E442-9571-DA8A96D819D0}"/>
              </a:ext>
            </a:extLst>
          </p:cNvPr>
          <p:cNvSpPr txBox="1"/>
          <p:nvPr/>
        </p:nvSpPr>
        <p:spPr>
          <a:xfrm>
            <a:off x="977462" y="1690688"/>
            <a:ext cx="65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Application and admission procedure</a:t>
            </a:r>
            <a:r>
              <a:rPr lang="zh-CN" altLang="en-US" b="1" dirty="0"/>
              <a:t> 申请和录取过程</a:t>
            </a:r>
            <a:r>
              <a:rPr lang="en-US" altLang="zh-CN" b="1" dirty="0"/>
              <a:t> 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DF502-6AF4-ED4E-A0B9-0170B00EF658}"/>
              </a:ext>
            </a:extLst>
          </p:cNvPr>
          <p:cNvSpPr txBox="1"/>
          <p:nvPr/>
        </p:nvSpPr>
        <p:spPr>
          <a:xfrm>
            <a:off x="1072055" y="2228193"/>
            <a:ext cx="6421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提交申请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lang="en-US" altLang="zh-CN" dirty="0"/>
              <a:t>The binding specifications for application, in particular the documents required and the submission dates/deadlines, are published on the website of the ETH Zurich Admissions Office (</a:t>
            </a:r>
            <a:r>
              <a:rPr lang="en-US" altLang="zh-CN" dirty="0" err="1">
                <a:hlinkClick r:id="rId2"/>
              </a:rPr>
              <a:t>www.admission.ethz.ch</a:t>
            </a:r>
            <a:r>
              <a:rPr lang="en-US" altLang="zh-CN" dirty="0"/>
              <a:t>). </a:t>
            </a:r>
          </a:p>
          <a:p>
            <a:r>
              <a:rPr lang="zh-CN" altLang="en-US" dirty="0"/>
              <a:t>相关的申请条款，尤其是需要的文件和提交的截止日期在这个网站上，可以直接点击或者</a:t>
            </a:r>
            <a:r>
              <a:rPr lang="en-US" altLang="zh-CN" dirty="0"/>
              <a:t>ctrl+</a:t>
            </a:r>
            <a:r>
              <a:rPr lang="zh-CN" altLang="en-US" dirty="0"/>
              <a:t>点击前往相应网站，我设置的链接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提交晚了或者费用没交的申请不考虑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学位课程的招生委员会确定候选人的背景与要求的概况相符的程度，然后向研究主任提交招生</a:t>
            </a:r>
            <a:r>
              <a:rPr lang="en-US" altLang="zh-CN" dirty="0"/>
              <a:t>/</a:t>
            </a:r>
            <a:r>
              <a:rPr lang="zh-CN" altLang="en-US" dirty="0"/>
              <a:t>拒绝的申请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校长应研究主任的要求做出关于录取或拒绝的最终决定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申请者收到书面录取决定，其中包括有关任何其他录取要求的相关信息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E07432-F123-E24F-B87E-26CAD4AFECD5}"/>
              </a:ext>
            </a:extLst>
          </p:cNvPr>
          <p:cNvSpPr txBox="1"/>
          <p:nvPr/>
        </p:nvSpPr>
        <p:spPr>
          <a:xfrm>
            <a:off x="7861629" y="3085379"/>
            <a:ext cx="22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一科只能挂一次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76E93B-BF07-804A-A924-5562CC78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46" y="2617912"/>
            <a:ext cx="4840234" cy="4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743</Words>
  <Application>Microsoft Macintosh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Master programmes 主要项目明确</vt:lpstr>
      <vt:lpstr>Master programmes 其他项目明确</vt:lpstr>
      <vt:lpstr>Computer Science MSc</vt:lpstr>
      <vt:lpstr>Computer Science MSc</vt:lpstr>
      <vt:lpstr>Computer Science MSc</vt:lpstr>
      <vt:lpstr>Computer Science MSc</vt:lpstr>
      <vt:lpstr>Computer Science MSc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WangDake</dc:creator>
  <cp:lastModifiedBy>WangDake</cp:lastModifiedBy>
  <cp:revision>16</cp:revision>
  <dcterms:created xsi:type="dcterms:W3CDTF">2020-09-20T09:46:33Z</dcterms:created>
  <dcterms:modified xsi:type="dcterms:W3CDTF">2020-09-20T11:52:14Z</dcterms:modified>
</cp:coreProperties>
</file>