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319" r:id="rId10"/>
    <p:sldId id="267" r:id="rId11"/>
    <p:sldId id="268" r:id="rId12"/>
    <p:sldId id="269" r:id="rId13"/>
    <p:sldId id="31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308" r:id="rId26"/>
    <p:sldId id="262" r:id="rId27"/>
    <p:sldId id="284" r:id="rId28"/>
    <p:sldId id="285" r:id="rId29"/>
    <p:sldId id="291" r:id="rId30"/>
    <p:sldId id="286" r:id="rId31"/>
    <p:sldId id="287" r:id="rId32"/>
    <p:sldId id="292" r:id="rId33"/>
    <p:sldId id="313" r:id="rId34"/>
    <p:sldId id="289" r:id="rId35"/>
    <p:sldId id="293" r:id="rId36"/>
    <p:sldId id="315" r:id="rId37"/>
    <p:sldId id="311" r:id="rId38"/>
    <p:sldId id="290" r:id="rId39"/>
    <p:sldId id="264" r:id="rId40"/>
    <p:sldId id="294" r:id="rId41"/>
    <p:sldId id="295" r:id="rId42"/>
    <p:sldId id="302" r:id="rId43"/>
    <p:sldId id="296" r:id="rId44"/>
    <p:sldId id="297" r:id="rId45"/>
    <p:sldId id="298" r:id="rId46"/>
    <p:sldId id="303" r:id="rId47"/>
    <p:sldId id="299" r:id="rId48"/>
    <p:sldId id="300" r:id="rId49"/>
    <p:sldId id="304" r:id="rId50"/>
    <p:sldId id="305" r:id="rId51"/>
    <p:sldId id="306" r:id="rId52"/>
    <p:sldId id="307" r:id="rId53"/>
    <p:sldId id="301" r:id="rId54"/>
    <p:sldId id="259" r:id="rId55"/>
    <p:sldId id="312" r:id="rId56"/>
    <p:sldId id="316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12" autoAdjust="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4FF932D8-D856-469C-93B7-E8A78EE2E164}"/>
    <pc:docChg chg="undo custSel addSld delSld modSld sldOrd">
      <pc:chgData name="Đinh Gia Bảo" userId="2c693ac0dcf7a9ef" providerId="LiveId" clId="{4FF932D8-D856-469C-93B7-E8A78EE2E164}" dt="2023-05-17T09:18:38.739" v="3304" actId="1076"/>
      <pc:docMkLst>
        <pc:docMk/>
      </pc:docMkLst>
      <pc:sldChg chg="modSp mod">
        <pc:chgData name="Đinh Gia Bảo" userId="2c693ac0dcf7a9ef" providerId="LiveId" clId="{4FF932D8-D856-469C-93B7-E8A78EE2E164}" dt="2023-05-14T20:41:20.582" v="1471" actId="207"/>
        <pc:sldMkLst>
          <pc:docMk/>
          <pc:sldMk cId="0" sldId="260"/>
        </pc:sldMkLst>
        <pc:spChg chg="mod">
          <ac:chgData name="Đinh Gia Bảo" userId="2c693ac0dcf7a9ef" providerId="LiveId" clId="{4FF932D8-D856-469C-93B7-E8A78EE2E164}" dt="2023-05-14T20:41:20.582" v="1471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4FF932D8-D856-469C-93B7-E8A78EE2E164}" dt="2023-05-14T20:42:53.265" v="1491" actId="20577"/>
        <pc:sldMkLst>
          <pc:docMk/>
          <pc:sldMk cId="0" sldId="261"/>
        </pc:sldMkLst>
        <pc:spChg chg="mod">
          <ac:chgData name="Đinh Gia Bảo" userId="2c693ac0dcf7a9ef" providerId="LiveId" clId="{4FF932D8-D856-469C-93B7-E8A78EE2E164}" dt="2023-05-14T20:42:53.265" v="149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45:59.098" v="2438" actId="114"/>
        <pc:sldMkLst>
          <pc:docMk/>
          <pc:sldMk cId="0" sldId="264"/>
        </pc:sldMkLst>
        <pc:spChg chg="mod">
          <ac:chgData name="Đinh Gia Bảo" userId="2c693ac0dcf7a9ef" providerId="LiveId" clId="{4FF932D8-D856-469C-93B7-E8A78EE2E164}" dt="2023-05-14T21:45:59.098" v="2438" actId="114"/>
          <ac:spMkLst>
            <pc:docMk/>
            <pc:sldMk cId="0" sldId="264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4FF932D8-D856-469C-93B7-E8A78EE2E164}" dt="2023-05-14T20:43:23.141" v="1511" actId="20577"/>
        <pc:sldMkLst>
          <pc:docMk/>
          <pc:sldMk cId="0" sldId="265"/>
        </pc:sldMkLst>
        <pc:spChg chg="mod">
          <ac:chgData name="Đinh Gia Bảo" userId="2c693ac0dcf7a9ef" providerId="LiveId" clId="{4FF932D8-D856-469C-93B7-E8A78EE2E164}" dt="2023-05-13T08:18:21.628" v="127" actId="13926"/>
          <ac:spMkLst>
            <pc:docMk/>
            <pc:sldMk cId="0" sldId="265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4FF932D8-D856-469C-93B7-E8A78EE2E164}" dt="2023-05-14T20:46:38.815" v="1558" actId="20577"/>
        <pc:sldMkLst>
          <pc:docMk/>
          <pc:sldMk cId="0" sldId="266"/>
        </pc:sldMkLst>
        <pc:graphicFrameChg chg="mod modGraphic">
          <ac:chgData name="Đinh Gia Bảo" userId="2c693ac0dcf7a9ef" providerId="LiveId" clId="{4FF932D8-D856-469C-93B7-E8A78EE2E164}" dt="2023-05-13T08:37:41.638" v="445" actId="20577"/>
          <ac:graphicFrameMkLst>
            <pc:docMk/>
            <pc:sldMk cId="0" sldId="266"/>
            <ac:graphicFrameMk id="19" creationId="{00000000-0000-0000-0000-000000000000}"/>
          </ac:graphicFrameMkLst>
        </pc:graphicFrameChg>
      </pc:sldChg>
      <pc:sldChg chg="modSp mod modNotesTx">
        <pc:chgData name="Đinh Gia Bảo" userId="2c693ac0dcf7a9ef" providerId="LiveId" clId="{4FF932D8-D856-469C-93B7-E8A78EE2E164}" dt="2023-05-14T20:48:38.464" v="1696" actId="20577"/>
        <pc:sldMkLst>
          <pc:docMk/>
          <pc:sldMk cId="0" sldId="267"/>
        </pc:sldMkLst>
        <pc:spChg chg="mod">
          <ac:chgData name="Đinh Gia Bảo" userId="2c693ac0dcf7a9ef" providerId="LiveId" clId="{4FF932D8-D856-469C-93B7-E8A78EE2E164}" dt="2023-05-13T08:27:32.121" v="166" actId="13926"/>
          <ac:spMkLst>
            <pc:docMk/>
            <pc:sldMk cId="0" sldId="267"/>
            <ac:spMk id="16" creationId="{00000000-0000-0000-0000-000000000000}"/>
          </ac:spMkLst>
        </pc:spChg>
      </pc:sldChg>
      <pc:sldChg chg="modNotesTx">
        <pc:chgData name="Đinh Gia Bảo" userId="2c693ac0dcf7a9ef" providerId="LiveId" clId="{4FF932D8-D856-469C-93B7-E8A78EE2E164}" dt="2023-05-14T20:53:25.801" v="1793" actId="20577"/>
        <pc:sldMkLst>
          <pc:docMk/>
          <pc:sldMk cId="0" sldId="268"/>
        </pc:sldMkLst>
      </pc:sldChg>
      <pc:sldChg chg="modNotesTx">
        <pc:chgData name="Đinh Gia Bảo" userId="2c693ac0dcf7a9ef" providerId="LiveId" clId="{4FF932D8-D856-469C-93B7-E8A78EE2E164}" dt="2023-05-13T08:45:39.660" v="972" actId="20577"/>
        <pc:sldMkLst>
          <pc:docMk/>
          <pc:sldMk cId="0" sldId="269"/>
        </pc:sldMkLst>
      </pc:sldChg>
      <pc:sldChg chg="modSp del mod">
        <pc:chgData name="Đinh Gia Bảo" userId="2c693ac0dcf7a9ef" providerId="LiveId" clId="{4FF932D8-D856-469C-93B7-E8A78EE2E164}" dt="2023-05-14T21:37:28.453" v="2320" actId="47"/>
        <pc:sldMkLst>
          <pc:docMk/>
          <pc:sldMk cId="0" sldId="270"/>
        </pc:sldMkLst>
        <pc:spChg chg="mod">
          <ac:chgData name="Đinh Gia Bảo" userId="2c693ac0dcf7a9ef" providerId="LiveId" clId="{4FF932D8-D856-469C-93B7-E8A78EE2E164}" dt="2023-05-14T21:02:27.927" v="1812" actId="20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03:21.760" v="1816" actId="13926"/>
        <pc:sldMkLst>
          <pc:docMk/>
          <pc:sldMk cId="0" sldId="271"/>
        </pc:sldMkLst>
        <pc:spChg chg="mod">
          <ac:chgData name="Đinh Gia Bảo" userId="2c693ac0dcf7a9ef" providerId="LiveId" clId="{4FF932D8-D856-469C-93B7-E8A78EE2E164}" dt="2023-05-14T21:03:21.760" v="1816" actId="13926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5T03:53:48.116" v="2726" actId="20577"/>
        <pc:sldMkLst>
          <pc:docMk/>
          <pc:sldMk cId="0" sldId="272"/>
        </pc:sldMkLst>
        <pc:spChg chg="mod">
          <ac:chgData name="Đinh Gia Bảo" userId="2c693ac0dcf7a9ef" providerId="LiveId" clId="{4FF932D8-D856-469C-93B7-E8A78EE2E164}" dt="2023-05-15T03:53:48.116" v="2726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4FF932D8-D856-469C-93B7-E8A78EE2E164}" dt="2023-05-15T04:00:24.807" v="2976" actId="20577"/>
        <pc:sldMkLst>
          <pc:docMk/>
          <pc:sldMk cId="0" sldId="276"/>
        </pc:sldMkLst>
        <pc:spChg chg="mod">
          <ac:chgData name="Đinh Gia Bảo" userId="2c693ac0dcf7a9ef" providerId="LiveId" clId="{4FF932D8-D856-469C-93B7-E8A78EE2E164}" dt="2023-05-15T03:58:11.942" v="2867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14:39.888" v="1901" actId="207"/>
        <pc:sldMkLst>
          <pc:docMk/>
          <pc:sldMk cId="0" sldId="277"/>
        </pc:sldMkLst>
        <pc:spChg chg="mod">
          <ac:chgData name="Đinh Gia Bảo" userId="2c693ac0dcf7a9ef" providerId="LiveId" clId="{4FF932D8-D856-469C-93B7-E8A78EE2E164}" dt="2023-05-14T21:14:39.888" v="1901" actId="207"/>
          <ac:spMkLst>
            <pc:docMk/>
            <pc:sldMk cId="0" sldId="277"/>
            <ac:spMk id="3" creationId="{00000000-0000-0000-0000-000000000000}"/>
          </ac:spMkLst>
        </pc:spChg>
      </pc:sldChg>
      <pc:sldChg chg="del">
        <pc:chgData name="Đinh Gia Bảo" userId="2c693ac0dcf7a9ef" providerId="LiveId" clId="{4FF932D8-D856-469C-93B7-E8A78EE2E164}" dt="2023-05-14T21:16:44.766" v="1902" actId="47"/>
        <pc:sldMkLst>
          <pc:docMk/>
          <pc:sldMk cId="0" sldId="278"/>
        </pc:sldMkLst>
      </pc:sldChg>
      <pc:sldChg chg="del">
        <pc:chgData name="Đinh Gia Bảo" userId="2c693ac0dcf7a9ef" providerId="LiveId" clId="{4FF932D8-D856-469C-93B7-E8A78EE2E164}" dt="2023-05-14T21:16:49.203" v="1903" actId="47"/>
        <pc:sldMkLst>
          <pc:docMk/>
          <pc:sldMk cId="0" sldId="279"/>
        </pc:sldMkLst>
      </pc:sldChg>
      <pc:sldChg chg="modSp mod">
        <pc:chgData name="Đinh Gia Bảo" userId="2c693ac0dcf7a9ef" providerId="LiveId" clId="{4FF932D8-D856-469C-93B7-E8A78EE2E164}" dt="2023-05-14T21:17:27.481" v="1906" actId="113"/>
        <pc:sldMkLst>
          <pc:docMk/>
          <pc:sldMk cId="0" sldId="281"/>
        </pc:sldMkLst>
        <pc:spChg chg="mod">
          <ac:chgData name="Đinh Gia Bảo" userId="2c693ac0dcf7a9ef" providerId="LiveId" clId="{4FF932D8-D856-469C-93B7-E8A78EE2E164}" dt="2023-05-14T21:17:27.481" v="1906" actId="113"/>
          <ac:spMkLst>
            <pc:docMk/>
            <pc:sldMk cId="0" sldId="281"/>
            <ac:spMk id="3" creationId="{00000000-0000-0000-0000-000000000000}"/>
          </ac:spMkLst>
        </pc:spChg>
        <pc:spChg chg="mod">
          <ac:chgData name="Đinh Gia Bảo" userId="2c693ac0dcf7a9ef" providerId="LiveId" clId="{4FF932D8-D856-469C-93B7-E8A78EE2E164}" dt="2023-05-13T09:06:06.163" v="1148" actId="1076"/>
          <ac:spMkLst>
            <pc:docMk/>
            <pc:sldMk cId="0" sldId="281"/>
            <ac:spMk id="5" creationId="{00000000-0000-0000-0000-000000000000}"/>
          </ac:spMkLst>
        </pc:spChg>
        <pc:spChg chg="mod">
          <ac:chgData name="Đinh Gia Bảo" userId="2c693ac0dcf7a9ef" providerId="LiveId" clId="{4FF932D8-D856-469C-93B7-E8A78EE2E164}" dt="2023-05-13T09:06:06.163" v="1148" actId="1076"/>
          <ac:spMkLst>
            <pc:docMk/>
            <pc:sldMk cId="0" sldId="281"/>
            <ac:spMk id="7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22:36.241" v="2054" actId="20577"/>
        <pc:sldMkLst>
          <pc:docMk/>
          <pc:sldMk cId="0" sldId="282"/>
        </pc:sldMkLst>
        <pc:spChg chg="mod">
          <ac:chgData name="Đinh Gia Bảo" userId="2c693ac0dcf7a9ef" providerId="LiveId" clId="{4FF932D8-D856-469C-93B7-E8A78EE2E164}" dt="2023-05-14T21:22:36.241" v="2054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27:21.990" v="2073" actId="207"/>
        <pc:sldMkLst>
          <pc:docMk/>
          <pc:sldMk cId="0" sldId="286"/>
        </pc:sldMkLst>
        <pc:spChg chg="mod">
          <ac:chgData name="Đinh Gia Bảo" userId="2c693ac0dcf7a9ef" providerId="LiveId" clId="{4FF932D8-D856-469C-93B7-E8A78EE2E164}" dt="2023-05-14T21:27:21.990" v="2073" actId="207"/>
          <ac:spMkLst>
            <pc:docMk/>
            <pc:sldMk cId="0" sldId="286"/>
            <ac:spMk id="3" creationId="{00000000-0000-0000-0000-000000000000}"/>
          </ac:spMkLst>
        </pc:spChg>
      </pc:sldChg>
      <pc:sldChg chg="modNotesTx">
        <pc:chgData name="Đinh Gia Bảo" userId="2c693ac0dcf7a9ef" providerId="LiveId" clId="{4FF932D8-D856-469C-93B7-E8A78EE2E164}" dt="2023-05-14T21:29:34.343" v="2132" actId="20577"/>
        <pc:sldMkLst>
          <pc:docMk/>
          <pc:sldMk cId="0" sldId="287"/>
        </pc:sldMkLst>
      </pc:sldChg>
      <pc:sldChg chg="del">
        <pc:chgData name="Đinh Gia Bảo" userId="2c693ac0dcf7a9ef" providerId="LiveId" clId="{4FF932D8-D856-469C-93B7-E8A78EE2E164}" dt="2023-05-14T21:42:05.025" v="2328" actId="47"/>
        <pc:sldMkLst>
          <pc:docMk/>
          <pc:sldMk cId="0" sldId="288"/>
        </pc:sldMkLst>
      </pc:sldChg>
      <pc:sldChg chg="modNotesTx">
        <pc:chgData name="Đinh Gia Bảo" userId="2c693ac0dcf7a9ef" providerId="LiveId" clId="{4FF932D8-D856-469C-93B7-E8A78EE2E164}" dt="2023-05-14T21:44:55.457" v="2431" actId="20577"/>
        <pc:sldMkLst>
          <pc:docMk/>
          <pc:sldMk cId="0" sldId="290"/>
        </pc:sldMkLst>
      </pc:sldChg>
      <pc:sldChg chg="modNotesTx">
        <pc:chgData name="Đinh Gia Bảo" userId="2c693ac0dcf7a9ef" providerId="LiveId" clId="{4FF932D8-D856-469C-93B7-E8A78EE2E164}" dt="2023-05-14T21:26:36.389" v="2068" actId="20577"/>
        <pc:sldMkLst>
          <pc:docMk/>
          <pc:sldMk cId="0" sldId="291"/>
        </pc:sldMkLst>
      </pc:sldChg>
      <pc:sldChg chg="modNotesTx">
        <pc:chgData name="Đinh Gia Bảo" userId="2c693ac0dcf7a9ef" providerId="LiveId" clId="{4FF932D8-D856-469C-93B7-E8A78EE2E164}" dt="2023-05-14T21:31:58.688" v="2225" actId="20577"/>
        <pc:sldMkLst>
          <pc:docMk/>
          <pc:sldMk cId="0" sldId="292"/>
        </pc:sldMkLst>
      </pc:sldChg>
      <pc:sldChg chg="modSp mod">
        <pc:chgData name="Đinh Gia Bảo" userId="2c693ac0dcf7a9ef" providerId="LiveId" clId="{4FF932D8-D856-469C-93B7-E8A78EE2E164}" dt="2023-05-17T08:36:58.656" v="3032" actId="20577"/>
        <pc:sldMkLst>
          <pc:docMk/>
          <pc:sldMk cId="0" sldId="294"/>
        </pc:sldMkLst>
        <pc:graphicFrameChg chg="modGraphic">
          <ac:chgData name="Đinh Gia Bảo" userId="2c693ac0dcf7a9ef" providerId="LiveId" clId="{4FF932D8-D856-469C-93B7-E8A78EE2E164}" dt="2023-05-17T08:36:58.656" v="3032" actId="20577"/>
          <ac:graphicFrameMkLst>
            <pc:docMk/>
            <pc:sldMk cId="0" sldId="294"/>
            <ac:graphicFrameMk id="4" creationId="{00000000-0000-0000-0000-000000000000}"/>
          </ac:graphicFrameMkLst>
        </pc:graphicFrameChg>
      </pc:sldChg>
      <pc:sldChg chg="modNotesTx">
        <pc:chgData name="Đinh Gia Bảo" userId="2c693ac0dcf7a9ef" providerId="LiveId" clId="{4FF932D8-D856-469C-93B7-E8A78EE2E164}" dt="2023-05-17T08:49:38.440" v="3290" actId="20577"/>
        <pc:sldMkLst>
          <pc:docMk/>
          <pc:sldMk cId="0" sldId="295"/>
        </pc:sldMkLst>
      </pc:sldChg>
      <pc:sldChg chg="modSp mod">
        <pc:chgData name="Đinh Gia Bảo" userId="2c693ac0dcf7a9ef" providerId="LiveId" clId="{4FF932D8-D856-469C-93B7-E8A78EE2E164}" dt="2023-05-17T09:18:38.739" v="3304" actId="1076"/>
        <pc:sldMkLst>
          <pc:docMk/>
          <pc:sldMk cId="0" sldId="306"/>
        </pc:sldMkLst>
        <pc:spChg chg="mod">
          <ac:chgData name="Đinh Gia Bảo" userId="2c693ac0dcf7a9ef" providerId="LiveId" clId="{4FF932D8-D856-469C-93B7-E8A78EE2E164}" dt="2023-05-17T09:18:38.739" v="3304" actId="1076"/>
          <ac:spMkLst>
            <pc:docMk/>
            <pc:sldMk cId="0" sldId="306"/>
            <ac:spMk id="19" creationId="{00000000-0000-0000-0000-000000000000}"/>
          </ac:spMkLst>
        </pc:spChg>
        <pc:picChg chg="mod">
          <ac:chgData name="Đinh Gia Bảo" userId="2c693ac0dcf7a9ef" providerId="LiveId" clId="{4FF932D8-D856-469C-93B7-E8A78EE2E164}" dt="2023-05-17T09:18:34.256" v="3303" actId="1076"/>
          <ac:picMkLst>
            <pc:docMk/>
            <pc:sldMk cId="0" sldId="306"/>
            <ac:picMk id="18" creationId="{00000000-0000-0000-0000-000000000000}"/>
          </ac:picMkLst>
        </pc:picChg>
      </pc:sldChg>
      <pc:sldChg chg="modSp mod">
        <pc:chgData name="Đinh Gia Bảo" userId="2c693ac0dcf7a9ef" providerId="LiveId" clId="{4FF932D8-D856-469C-93B7-E8A78EE2E164}" dt="2023-05-13T09:21:25.468" v="1419" actId="113"/>
        <pc:sldMkLst>
          <pc:docMk/>
          <pc:sldMk cId="0" sldId="308"/>
        </pc:sldMkLst>
        <pc:spChg chg="mod">
          <ac:chgData name="Đinh Gia Bảo" userId="2c693ac0dcf7a9ef" providerId="LiveId" clId="{4FF932D8-D856-469C-93B7-E8A78EE2E164}" dt="2023-05-13T09:21:25.468" v="1419" actId="113"/>
          <ac:spMkLst>
            <pc:docMk/>
            <pc:sldMk cId="0" sldId="308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43:34.932" v="2403" actId="114"/>
        <pc:sldMkLst>
          <pc:docMk/>
          <pc:sldMk cId="0" sldId="311"/>
        </pc:sldMkLst>
        <pc:spChg chg="mod">
          <ac:chgData name="Đinh Gia Bảo" userId="2c693ac0dcf7a9ef" providerId="LiveId" clId="{4FF932D8-D856-469C-93B7-E8A78EE2E164}" dt="2023-05-14T21:43:34.932" v="2403" actId="114"/>
          <ac:spMkLst>
            <pc:docMk/>
            <pc:sldMk cId="0" sldId="311"/>
            <ac:spMk id="3" creationId="{00000000-0000-0000-0000-000000000000}"/>
          </ac:spMkLst>
        </pc:spChg>
      </pc:sldChg>
      <pc:sldChg chg="modSp mod">
        <pc:chgData name="Đinh Gia Bảo" userId="2c693ac0dcf7a9ef" providerId="LiveId" clId="{4FF932D8-D856-469C-93B7-E8A78EE2E164}" dt="2023-05-14T21:35:37.990" v="2316" actId="20577"/>
        <pc:sldMkLst>
          <pc:docMk/>
          <pc:sldMk cId="0" sldId="313"/>
        </pc:sldMkLst>
        <pc:spChg chg="mod">
          <ac:chgData name="Đinh Gia Bảo" userId="2c693ac0dcf7a9ef" providerId="LiveId" clId="{4FF932D8-D856-469C-93B7-E8A78EE2E164}" dt="2023-05-14T21:35:37.990" v="2316" actId="20577"/>
          <ac:spMkLst>
            <pc:docMk/>
            <pc:sldMk cId="0" sldId="313"/>
            <ac:spMk id="3" creationId="{00000000-0000-0000-0000-000000000000}"/>
          </ac:spMkLst>
        </pc:spChg>
      </pc:sldChg>
      <pc:sldChg chg="add">
        <pc:chgData name="Đinh Gia Bảo" userId="2c693ac0dcf7a9ef" providerId="LiveId" clId="{4FF932D8-D856-469C-93B7-E8A78EE2E164}" dt="2023-05-14T21:37:26.812" v="2319"/>
        <pc:sldMkLst>
          <pc:docMk/>
          <pc:sldMk cId="2023050575" sldId="318"/>
        </pc:sldMkLst>
      </pc:sldChg>
      <pc:sldChg chg="add del">
        <pc:chgData name="Đinh Gia Bảo" userId="2c693ac0dcf7a9ef" providerId="LiveId" clId="{4FF932D8-D856-469C-93B7-E8A78EE2E164}" dt="2023-05-14T21:36:52.494" v="2318" actId="2696"/>
        <pc:sldMkLst>
          <pc:docMk/>
          <pc:sldMk cId="2111398327" sldId="318"/>
        </pc:sldMkLst>
      </pc:sldChg>
      <pc:sldChg chg="add del">
        <pc:chgData name="Đinh Gia Bảo" userId="2c693ac0dcf7a9ef" providerId="LiveId" clId="{4FF932D8-D856-469C-93B7-E8A78EE2E164}" dt="2023-05-14T21:40:49.975" v="2324" actId="2696"/>
        <pc:sldMkLst>
          <pc:docMk/>
          <pc:sldMk cId="1538811388" sldId="319"/>
        </pc:sldMkLst>
      </pc:sldChg>
      <pc:sldChg chg="add ord">
        <pc:chgData name="Đinh Gia Bảo" userId="2c693ac0dcf7a9ef" providerId="LiveId" clId="{4FF932D8-D856-469C-93B7-E8A78EE2E164}" dt="2023-05-14T21:41:18.693" v="2327"/>
        <pc:sldMkLst>
          <pc:docMk/>
          <pc:sldMk cId="1969782295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#define PI 3.14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Const Pi = 3.14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#define </a:t>
            </a:r>
            <a:r>
              <a:rPr lang="en-US" dirty="0" err="1"/>
              <a:t>thì</a:t>
            </a:r>
            <a:r>
              <a:rPr lang="en-US" dirty="0"/>
              <a:t> ko </a:t>
            </a:r>
            <a:r>
              <a:rPr lang="en-US" dirty="0" err="1"/>
              <a:t>dùng</a:t>
            </a:r>
            <a:r>
              <a:rPr lang="en-US" dirty="0"/>
              <a:t>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 : modify and re-run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++a*3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a--*3: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Từng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IEE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</a:p>
          <a:p>
            <a:r>
              <a:rPr lang="en-US" dirty="0" err="1"/>
              <a:t>Kiểu</a:t>
            </a:r>
            <a:r>
              <a:rPr lang="en-US" dirty="0"/>
              <a:t> integer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= float = 4 byte ( = long )</a:t>
            </a:r>
          </a:p>
          <a:p>
            <a:r>
              <a:rPr lang="en-US" dirty="0"/>
              <a:t>Char = 1 byte</a:t>
            </a:r>
          </a:p>
          <a:p>
            <a:r>
              <a:rPr lang="en-US" dirty="0"/>
              <a:t>Double = </a:t>
            </a:r>
            <a:r>
              <a:rPr lang="en-US" dirty="0" err="1"/>
              <a:t>longlong</a:t>
            </a:r>
            <a:r>
              <a:rPr lang="en-US" dirty="0"/>
              <a:t> = 8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&amp; 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%u</a:t>
            </a:r>
          </a:p>
          <a:p>
            <a:r>
              <a:rPr lang="en-US" dirty="0"/>
              <a:t>Long -&gt; %</a:t>
            </a:r>
            <a:r>
              <a:rPr lang="en-US" dirty="0" err="1"/>
              <a:t>ld</a:t>
            </a:r>
            <a:endParaRPr lang="en-US" dirty="0"/>
          </a:p>
          <a:p>
            <a:r>
              <a:rPr lang="en-US" dirty="0"/>
              <a:t>Double -&gt; %</a:t>
            </a:r>
            <a:r>
              <a:rPr lang="en-US" dirty="0" err="1"/>
              <a:t>lf</a:t>
            </a:r>
            <a:endParaRPr lang="en-US" dirty="0"/>
          </a:p>
          <a:p>
            <a:r>
              <a:rPr lang="en-US" dirty="0" err="1"/>
              <a:t>Sizeof</a:t>
            </a:r>
            <a:r>
              <a:rPr lang="en-US" dirty="0"/>
              <a:t>(var/type) -&gt;</a:t>
            </a:r>
            <a:r>
              <a:rPr lang="en-US" dirty="0" err="1"/>
              <a:t>số</a:t>
            </a:r>
            <a:r>
              <a:rPr lang="en-US" dirty="0"/>
              <a:t>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 = 1 byte</a:t>
            </a:r>
          </a:p>
          <a:p>
            <a:r>
              <a:rPr lang="en-US" dirty="0"/>
              <a:t>Short = 2 byte = 16 bits</a:t>
            </a:r>
          </a:p>
          <a:p>
            <a:r>
              <a:rPr lang="en-US" dirty="0"/>
              <a:t>Long(%</a:t>
            </a:r>
            <a:r>
              <a:rPr lang="en-US" dirty="0" err="1"/>
              <a:t>ld</a:t>
            </a:r>
            <a:r>
              <a:rPr lang="en-US" dirty="0"/>
              <a:t>) = 4 byte = 32 bits ( = int = float )</a:t>
            </a:r>
          </a:p>
          <a:p>
            <a:r>
              <a:rPr lang="en-US" dirty="0"/>
              <a:t>Long long(%</a:t>
            </a:r>
            <a:r>
              <a:rPr lang="en-US" dirty="0" err="1"/>
              <a:t>lld</a:t>
            </a:r>
            <a:r>
              <a:rPr lang="en-US" dirty="0"/>
              <a:t>) = 8 byte = 64 bits (=double)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4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LITTLE END : </a:t>
            </a:r>
            <a:r>
              <a:rPr lang="en-US" dirty="0" err="1"/>
              <a:t>lưu</a:t>
            </a:r>
            <a:r>
              <a:rPr lang="en-US" dirty="0"/>
              <a:t> byte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(LITTLE )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(END) – CHIP INTEL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Big-endian: </a:t>
            </a:r>
            <a:r>
              <a:rPr lang="en-US" dirty="0" err="1"/>
              <a:t>lưu</a:t>
            </a:r>
            <a:r>
              <a:rPr lang="en-US" dirty="0"/>
              <a:t> byte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(BIG 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(END) – chip MOTOROLA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7bit(128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</a:t>
            </a:r>
          </a:p>
          <a:p>
            <a:r>
              <a:rPr lang="en-US" dirty="0"/>
              <a:t>EBCDIC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8bit(256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\*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03-04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5924550"/>
            <a:ext cx="8763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</a:t>
            </a:r>
            <a:r>
              <a:rPr lang="en-US" dirty="0">
                <a:highlight>
                  <a:srgbClr val="00FF00"/>
                </a:highlight>
              </a:rPr>
              <a:t>address</a:t>
            </a:r>
            <a:r>
              <a:rPr lang="en-US" dirty="0"/>
              <a:t>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</a:t>
            </a:r>
            <a:r>
              <a:rPr lang="en-US" dirty="0">
                <a:highlight>
                  <a:srgbClr val="FF00FF"/>
                </a:highlight>
              </a:rPr>
              <a:t>size (number of byte</a:t>
            </a:r>
            <a:r>
              <a:rPr lang="en-US" dirty="0"/>
              <a:t>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long double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230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most popular scheme </a:t>
            </a:r>
            <a:r>
              <a:rPr lang="en-US" sz="2000" b="1" i="1" dirty="0">
                <a:solidFill>
                  <a:srgbClr val="0000FF"/>
                </a:solidFill>
              </a:rPr>
              <a:t>is two's complement</a:t>
            </a:r>
            <a:r>
              <a:rPr lang="en-US" sz="2000" dirty="0"/>
              <a:t>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ighlight>
                  <a:srgbClr val="FFFF00"/>
                </a:highlight>
              </a:rPr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ighlight>
                  <a:srgbClr val="FFFF00"/>
                </a:highlight>
              </a:rPr>
              <a:t>add one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 2-complement</a:t>
            </a:r>
            <a:endParaRPr lang="en-US" sz="20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872"/>
            <a:ext cx="9296400" cy="6095999"/>
          </a:xfrm>
        </p:spPr>
        <p:txBody>
          <a:bodyPr>
            <a:normAutofit fontScale="77500" lnSpcReduction="2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two's complement </a:t>
            </a:r>
            <a:r>
              <a:rPr lang="en-US" i="1" dirty="0">
                <a:solidFill>
                  <a:srgbClr val="0000FF"/>
                </a:solidFill>
                <a:highlight>
                  <a:srgbClr val="FFFF00"/>
                </a:highlight>
                <a:latin typeface="Calibri" pitchFamily="34" charset="0"/>
                <a:cs typeface="Arial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highlight>
                  <a:srgbClr val="FFFF00"/>
                </a:highlight>
                <a:latin typeface="Calibri" pitchFamily="34" charset="0"/>
                <a:cs typeface="Arial" charset="0"/>
              </a:rPr>
              <a:t>bù</a:t>
            </a:r>
            <a:r>
              <a:rPr lang="en-US" i="1" dirty="0">
                <a:solidFill>
                  <a:srgbClr val="0000FF"/>
                </a:solidFill>
                <a:highlight>
                  <a:srgbClr val="FFFF00"/>
                </a:highlight>
                <a:latin typeface="Calibri" pitchFamily="34" charset="0"/>
                <a:cs typeface="Arial" charset="0"/>
              </a:rPr>
              <a:t> 2) </a:t>
            </a:r>
            <a:r>
              <a:rPr lang="en-US" dirty="0">
                <a:latin typeface="Calibri" pitchFamily="34" charset="0"/>
                <a:cs typeface="Arial" charset="0"/>
              </a:rPr>
              <a:t>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-63 -&gt;_00111111_-&gt; flip + add1: 11000001___=__193 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-219 -&gt;_11011011_-&gt; flip + add1: 00100101__=__ 37  _</a:t>
            </a:r>
          </a:p>
          <a:p>
            <a:pPr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</a:t>
            </a:r>
            <a:r>
              <a:rPr lang="en-US" dirty="0">
                <a:solidFill>
                  <a:srgbClr val="FF00FF"/>
                </a:solidFill>
                <a:latin typeface="Calibri" pitchFamily="34" charset="0"/>
                <a:cs typeface="Arial" charset="0"/>
              </a:rPr>
              <a:t>binary</a:t>
            </a:r>
            <a:r>
              <a:rPr lang="en-US" dirty="0">
                <a:latin typeface="Calibri" pitchFamily="34" charset="0"/>
                <a:cs typeface="Arial" charset="0"/>
              </a:rPr>
              <a:t> notation to </a:t>
            </a:r>
            <a:r>
              <a:rPr lang="en-US" dirty="0">
                <a:solidFill>
                  <a:srgbClr val="FF00FF"/>
                </a:solidFill>
                <a:latin typeface="Calibri" pitchFamily="34" charset="0"/>
                <a:cs typeface="Arial" charset="0"/>
              </a:rPr>
              <a:t>decimal</a:t>
            </a:r>
            <a:r>
              <a:rPr lang="en-US" dirty="0">
                <a:latin typeface="Calibri" pitchFamily="34" charset="0"/>
                <a:cs typeface="Arial" charset="0"/>
              </a:rPr>
              <a:t>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0101___= 245 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1011___= 187____ </a:t>
            </a:r>
          </a:p>
          <a:p>
            <a:pPr>
              <a:buClrTx/>
              <a:buSzTx/>
              <a:buFont typeface="Arial" charset="0"/>
              <a:buNone/>
            </a:pPr>
            <a:endParaRPr lang="en-US" sz="2500" dirty="0">
              <a:latin typeface="Calibri" pitchFamily="34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500" dirty="0"/>
              <a:t>Convert the following </a:t>
            </a:r>
            <a:r>
              <a:rPr lang="en-US" sz="2500" dirty="0">
                <a:solidFill>
                  <a:srgbClr val="0000FF"/>
                </a:solidFill>
              </a:rPr>
              <a:t>decimal</a:t>
            </a:r>
            <a:r>
              <a:rPr lang="en-US" sz="2500" dirty="0"/>
              <a:t> integers to </a:t>
            </a:r>
            <a:r>
              <a:rPr lang="en-US" sz="2500" dirty="0">
                <a:solidFill>
                  <a:srgbClr val="0000FF"/>
                </a:solidFill>
              </a:rPr>
              <a:t>binary</a:t>
            </a:r>
            <a:r>
              <a:rPr lang="en-US" sz="2500" dirty="0"/>
              <a:t>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500" dirty="0"/>
              <a:t>	63 ______00111111_________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500" dirty="0"/>
              <a:t>	219 _____11011011_________</a:t>
            </a:r>
          </a:p>
          <a:p>
            <a:pPr>
              <a:buClrTx/>
              <a:buSzTx/>
              <a:buFont typeface="Arial" charset="0"/>
              <a:buNone/>
            </a:pPr>
            <a:endParaRPr lang="en-US" sz="2500" dirty="0"/>
          </a:p>
          <a:p>
            <a:pPr>
              <a:buFont typeface="Arial" charset="0"/>
              <a:buChar char="•"/>
            </a:pPr>
            <a:r>
              <a:rPr lang="en-US" sz="2500" dirty="0"/>
              <a:t>Convert the following </a:t>
            </a:r>
            <a:r>
              <a:rPr lang="en-US" sz="2500" dirty="0">
                <a:solidFill>
                  <a:srgbClr val="FF00FF"/>
                </a:solidFill>
              </a:rPr>
              <a:t>binary</a:t>
            </a:r>
            <a:r>
              <a:rPr lang="en-US" sz="2500" dirty="0"/>
              <a:t> notation to </a:t>
            </a:r>
            <a:r>
              <a:rPr lang="en-US" sz="2500" dirty="0">
                <a:solidFill>
                  <a:srgbClr val="FF00FF"/>
                </a:solidFill>
              </a:rPr>
              <a:t>decimal</a:t>
            </a:r>
            <a:r>
              <a:rPr lang="en-US" sz="2500" dirty="0"/>
              <a:t>: </a:t>
            </a:r>
          </a:p>
          <a:p>
            <a:pPr lvl="1">
              <a:buFont typeface="Arial" charset="0"/>
              <a:buChar char="•"/>
            </a:pPr>
            <a:r>
              <a:rPr lang="en-US" sz="2500" dirty="0"/>
              <a:t>0111 0101 ____=  117_____</a:t>
            </a:r>
          </a:p>
          <a:p>
            <a:pPr lvl="1">
              <a:buFont typeface="Arial" charset="0"/>
              <a:buChar char="•"/>
            </a:pPr>
            <a:r>
              <a:rPr lang="en-US" sz="2500" dirty="0"/>
              <a:t>0011 1011 ____=  59______ </a:t>
            </a:r>
          </a:p>
          <a:p>
            <a:pPr lvl="1">
              <a:buFont typeface="Arial" charset="0"/>
              <a:buChar char="•"/>
            </a:pPr>
            <a:r>
              <a:rPr lang="en-US" sz="2500" dirty="0"/>
              <a:t>01011011  ____=  91______</a:t>
            </a:r>
          </a:p>
          <a:p>
            <a:pPr>
              <a:buClrTx/>
              <a:buSzTx/>
              <a:buFont typeface="Arial" charset="0"/>
              <a:buNone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</a:t>
            </a:r>
            <a:r>
              <a:rPr lang="en-US" sz="4400" dirty="0">
                <a:solidFill>
                  <a:srgbClr val="FF00FF"/>
                </a:solidFill>
                <a:latin typeface="Calibri" pitchFamily="34" charset="0"/>
                <a:cs typeface="Arial" charset="0"/>
              </a:rPr>
              <a:t>ASCII </a:t>
            </a:r>
            <a:r>
              <a:rPr lang="en-US" sz="4400" dirty="0">
                <a:latin typeface="Calibri" pitchFamily="34" charset="0"/>
                <a:cs typeface="Arial" charset="0"/>
              </a:rPr>
              <a:t>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_______NUL_____________________________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  97    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   65    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</a:t>
            </a:r>
            <a:r>
              <a:rPr lang="en-US" sz="4400" dirty="0">
                <a:solidFill>
                  <a:srgbClr val="FF9900"/>
                </a:solidFill>
                <a:latin typeface="Calibri" pitchFamily="34" charset="0"/>
                <a:cs typeface="Arial" charset="0"/>
              </a:rPr>
              <a:t>EBCDIC</a:t>
            </a:r>
            <a:r>
              <a:rPr lang="en-US" sz="4400" dirty="0">
                <a:latin typeface="Calibri" pitchFamily="34" charset="0"/>
                <a:cs typeface="Arial" charset="0"/>
              </a:rPr>
              <a:t>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</a:t>
            </a:r>
            <a:r>
              <a:rPr lang="en-US" sz="4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binary </a:t>
            </a:r>
            <a:r>
              <a:rPr lang="en-US" sz="4400" dirty="0">
                <a:latin typeface="Calibri" pitchFamily="34" charset="0"/>
                <a:cs typeface="Arial" charset="0"/>
              </a:rPr>
              <a:t>notation to an </a:t>
            </a:r>
            <a:r>
              <a:rPr lang="en-US" sz="4400" dirty="0">
                <a:solidFill>
                  <a:srgbClr val="FF00FF"/>
                </a:solidFill>
                <a:latin typeface="Calibri" pitchFamily="34" charset="0"/>
                <a:cs typeface="Arial" charset="0"/>
              </a:rPr>
              <a:t>ASCII character</a:t>
            </a:r>
            <a:r>
              <a:rPr lang="en-US" sz="4400" dirty="0">
                <a:latin typeface="Calibri" pitchFamily="34" charset="0"/>
                <a:cs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__-&gt; dec: 109  __-&gt; m  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__-&gt; dec: 77 ____-&gt; M 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</a:t>
            </a:r>
            <a:r>
              <a:rPr lang="en-US" sz="4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decimal</a:t>
            </a:r>
            <a:r>
              <a:rPr lang="en-US" sz="4400" dirty="0">
                <a:latin typeface="Calibri" pitchFamily="34" charset="0"/>
                <a:cs typeface="Arial" charset="0"/>
              </a:rPr>
              <a:t> notation to an </a:t>
            </a:r>
            <a:r>
              <a:rPr lang="en-US" sz="4400" dirty="0">
                <a:solidFill>
                  <a:srgbClr val="FF9900"/>
                </a:solidFill>
                <a:latin typeface="Calibri" pitchFamily="34" charset="0"/>
                <a:cs typeface="Arial" charset="0"/>
              </a:rPr>
              <a:t>EBCDIC character</a:t>
            </a:r>
            <a:r>
              <a:rPr lang="en-US" sz="4400" dirty="0">
                <a:latin typeface="Calibri" pitchFamily="34" charset="0"/>
                <a:cs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</a:t>
            </a:r>
            <a:r>
              <a:rPr lang="en-US" b="1" i="1" dirty="0">
                <a:solidFill>
                  <a:srgbClr val="C00000"/>
                </a:solidFill>
              </a:rPr>
              <a:t>floating-point data </a:t>
            </a:r>
            <a:r>
              <a:rPr lang="en-US" dirty="0"/>
              <a:t>using two separate components: </a:t>
            </a:r>
          </a:p>
          <a:p>
            <a:pPr lvl="1"/>
            <a:r>
              <a:rPr lang="en-US" dirty="0"/>
              <a:t>an exponent ( </a:t>
            </a:r>
            <a:r>
              <a:rPr lang="en-US" i="1" dirty="0" err="1">
                <a:solidFill>
                  <a:srgbClr val="FF00FF"/>
                </a:solidFill>
              </a:rPr>
              <a:t>lũy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i="1" dirty="0" err="1">
                <a:solidFill>
                  <a:srgbClr val="FF00FF"/>
                </a:solidFill>
              </a:rPr>
              <a:t>thừa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 mantissa (phần định trị)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05800" cy="49529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data_type</a:t>
            </a: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data_type</a:t>
            </a:r>
            <a:r>
              <a:rPr lang="en-US" dirty="0">
                <a:solidFill>
                  <a:srgbClr val="0000FF"/>
                </a:solidFill>
              </a:rPr>
              <a:t>:    int (4) ,long (8) : </a:t>
            </a:r>
            <a:r>
              <a:rPr lang="en-US" dirty="0" err="1">
                <a:solidFill>
                  <a:srgbClr val="FF0000"/>
                </a:solidFill>
              </a:rPr>
              <a:t>kieu</a:t>
            </a:r>
            <a:r>
              <a:rPr lang="en-US" dirty="0">
                <a:solidFill>
                  <a:srgbClr val="FF0000"/>
                </a:solidFill>
              </a:rPr>
              <a:t> Nguyen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Char: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kieu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ky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tu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           Float (4) , double (8) 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kieu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thuc</a:t>
            </a:r>
            <a:endParaRPr lang="en-US" dirty="0">
              <a:solidFill>
                <a:srgbClr val="FF0000"/>
              </a:solidFill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dirty="0"/>
              <a:t>Identifier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trike="sngStrike" dirty="0">
                <a:solidFill>
                  <a:srgbClr val="FF00FF"/>
                </a:solidFill>
              </a:rPr>
              <a:t>int 4e5</a:t>
            </a:r>
            <a:r>
              <a:rPr lang="en-US" dirty="0">
                <a:solidFill>
                  <a:srgbClr val="FF00FF"/>
                </a:solidFill>
              </a:rPr>
              <a:t>      </a:t>
            </a:r>
            <a:r>
              <a:rPr lang="en-US" strike="sngStrike" dirty="0">
                <a:solidFill>
                  <a:srgbClr val="FF00FF"/>
                </a:solidFill>
              </a:rPr>
              <a:t>int long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31 characters, while others do not.  To be safe, we avoid using </a:t>
            </a:r>
            <a:r>
              <a:rPr lang="en-US" b="1" dirty="0">
                <a:solidFill>
                  <a:srgbClr val="C00000"/>
                </a:solidFill>
              </a:rPr>
              <a:t>more than 31 </a:t>
            </a:r>
            <a:r>
              <a:rPr lang="en-US" dirty="0"/>
              <a:t>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917254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917254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</a:t>
            </a:r>
            <a:r>
              <a:rPr lang="en-US" sz="2600" b="1" i="1" dirty="0">
                <a:highlight>
                  <a:srgbClr val="FFFF00"/>
                </a:highlight>
              </a:rPr>
              <a:t>invalid</a:t>
            </a:r>
            <a:r>
              <a:rPr lang="en-US" sz="2600" b="1" dirty="0"/>
              <a:t>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</a:t>
            </a:r>
            <a:r>
              <a:rPr lang="en-US" sz="2400" b="1" strike="sngStrike" dirty="0">
                <a:solidFill>
                  <a:srgbClr val="FF0000"/>
                </a:solidFill>
              </a:rPr>
              <a:t>giraffe's</a:t>
            </a:r>
            <a:r>
              <a:rPr lang="en-US" sz="2400" dirty="0"/>
              <a:t>  	</a:t>
            </a:r>
            <a:r>
              <a:rPr lang="en-US" sz="2400" i="1" dirty="0"/>
              <a:t>camel_back</a:t>
            </a:r>
            <a:r>
              <a:rPr lang="en-US" sz="2400" dirty="0"/>
              <a:t>  	</a:t>
            </a:r>
            <a:r>
              <a:rPr lang="en-US" sz="2400" b="1" strike="sngStrike" dirty="0">
                <a:solidFill>
                  <a:srgbClr val="00B050"/>
                </a:solidFill>
              </a:rPr>
              <a:t>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</a:t>
            </a:r>
            <a:r>
              <a:rPr lang="en-US" sz="2400" b="1" strike="sngStrike" dirty="0">
                <a:solidFill>
                  <a:srgbClr val="C00000"/>
                </a:solidFill>
              </a:rPr>
              <a:t>senecac.on.ca  </a:t>
            </a:r>
            <a:r>
              <a:rPr lang="en-US" sz="2400" dirty="0"/>
              <a:t>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   bookshelf       _____________</a:t>
            </a:r>
          </a:p>
          <a:p>
            <a:pPr lvl="1"/>
            <a:r>
              <a:rPr lang="en-US" sz="2400" dirty="0"/>
              <a:t>A cash register_____  </a:t>
            </a:r>
            <a:r>
              <a:rPr lang="en-US" sz="2400" dirty="0" err="1"/>
              <a:t>cashregister</a:t>
            </a:r>
            <a:r>
              <a:rPr lang="en-US" sz="2400" dirty="0"/>
              <a:t>   _________ </a:t>
            </a:r>
          </a:p>
          <a:p>
            <a:pPr lvl="1"/>
            <a:r>
              <a:rPr lang="en-US" sz="2400" dirty="0"/>
              <a:t>A part_time student____  </a:t>
            </a:r>
            <a:r>
              <a:rPr lang="en-US" sz="2400" dirty="0" err="1"/>
              <a:t>part_timestudent</a:t>
            </a:r>
            <a:r>
              <a:rPr lang="en-US" sz="2400" dirty="0"/>
              <a:t>   _________</a:t>
            </a:r>
          </a:p>
          <a:p>
            <a:pPr lvl="1"/>
            <a:r>
              <a:rPr lang="en-US" sz="2400" dirty="0"/>
              <a:t>A group of programs___  </a:t>
            </a:r>
            <a:r>
              <a:rPr lang="en-US" sz="2400" dirty="0" err="1"/>
              <a:t>Programminggoups</a:t>
            </a:r>
            <a:r>
              <a:rPr lang="en-US" sz="2400" dirty="0"/>
              <a:t>   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5516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 </a:t>
            </a:r>
            <a:r>
              <a:rPr lang="en-US" sz="1800" b="1" i="1" dirty="0" err="1">
                <a:solidFill>
                  <a:srgbClr val="FF0000"/>
                </a:solidFill>
              </a:rPr>
              <a:t>Là</a:t>
            </a:r>
            <a:r>
              <a:rPr lang="en-US" sz="1800" b="1" i="1" dirty="0">
                <a:solidFill>
                  <a:srgbClr val="FF0000"/>
                </a:solidFill>
              </a:rPr>
              <a:t> 1 </a:t>
            </a:r>
            <a:r>
              <a:rPr lang="en-US" sz="1800" b="1" i="1" dirty="0" err="1">
                <a:solidFill>
                  <a:srgbClr val="FF0000"/>
                </a:solidFill>
              </a:rPr>
              <a:t>cái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tên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tham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chiếu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đến</a:t>
            </a:r>
            <a:r>
              <a:rPr lang="en-US" sz="1800" b="1" i="1" dirty="0">
                <a:solidFill>
                  <a:srgbClr val="FF0000"/>
                </a:solidFill>
              </a:rPr>
              <a:t> 1 </a:t>
            </a:r>
            <a:r>
              <a:rPr lang="en-US" sz="1800" b="1" i="1" dirty="0" err="1">
                <a:solidFill>
                  <a:srgbClr val="FF0000"/>
                </a:solidFill>
              </a:rPr>
              <a:t>vùng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dữ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liệu</a:t>
            </a:r>
            <a:endParaRPr lang="en-US" sz="1800" b="1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</a:t>
            </a:r>
            <a:r>
              <a:rPr lang="en-US" sz="1800" i="1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…  and </a:t>
            </a:r>
            <a:r>
              <a:rPr lang="en-US" sz="1800" i="1" dirty="0">
                <a:solidFill>
                  <a:srgbClr val="FF0000"/>
                </a:solidFill>
              </a:rPr>
              <a:t>how data store in memory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</a:t>
            </a:r>
            <a:r>
              <a:rPr lang="en-US" sz="2400" b="1" dirty="0"/>
              <a:t> size </a:t>
            </a:r>
            <a:r>
              <a:rPr lang="en-US" sz="2400" dirty="0"/>
              <a:t>of the int data type is</a:t>
            </a:r>
            <a:r>
              <a:rPr lang="en-US" sz="2400" b="1" dirty="0">
                <a:solidFill>
                  <a:srgbClr val="FF0000"/>
                </a:solidFill>
              </a:rPr>
              <a:t> 4</a:t>
            </a:r>
            <a:r>
              <a:rPr lang="en-US" sz="2400" dirty="0"/>
              <a:t>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strike="sngStrike" dirty="0">
                <a:solidFill>
                  <a:srgbClr val="FF0000"/>
                </a:solidFill>
              </a:rPr>
              <a:t>int m=19 ; k=2 ;  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chưa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khai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báo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datatype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k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strike="sngStrike" dirty="0">
                <a:solidFill>
                  <a:srgbClr val="FF0000"/>
                </a:solidFill>
              </a:rPr>
              <a:t>float f1; f2=5.1;   </a:t>
            </a:r>
            <a:r>
              <a:rPr lang="en-US" sz="2000" i="1" dirty="0" err="1">
                <a:solidFill>
                  <a:schemeClr val="accent1"/>
                </a:solidFill>
              </a:rPr>
              <a:t>chưa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 err="1">
                <a:solidFill>
                  <a:schemeClr val="accent1"/>
                </a:solidFill>
              </a:rPr>
              <a:t>khai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 err="1">
                <a:solidFill>
                  <a:schemeClr val="accent1"/>
                </a:solidFill>
              </a:rPr>
              <a:t>báo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 err="1">
                <a:solidFill>
                  <a:schemeClr val="accent1"/>
                </a:solidFill>
              </a:rPr>
              <a:t>cho</a:t>
            </a:r>
            <a:r>
              <a:rPr lang="en-US" sz="2000" i="1" dirty="0">
                <a:solidFill>
                  <a:schemeClr val="accent1"/>
                </a:solidFill>
              </a:rPr>
              <a:t> f2</a:t>
            </a:r>
          </a:p>
          <a:p>
            <a:endParaRPr lang="en-US" sz="2400" dirty="0"/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dirty="0"/>
              <a:t>Character literals 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FF"/>
                </a:solidFill>
                <a:sym typeface="Wingdings" pitchFamily="2" charset="2"/>
              </a:rPr>
              <a:t>How long of binary constants?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1800" b="1" i="1" dirty="0">
                <a:solidFill>
                  <a:srgbClr val="00B050"/>
                </a:solidFill>
                <a:sym typeface="Wingdings" pitchFamily="2" charset="2"/>
              </a:rPr>
              <a:t>They depend on their data types specified by programmers.</a:t>
            </a:r>
            <a:endParaRPr lang="en-US" sz="1800" b="1" i="1" dirty="0">
              <a:solidFill>
                <a:srgbClr val="00B050"/>
              </a:solidFill>
            </a:endParaRPr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3 ways to specify a constant in a source program: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+) use a </a:t>
            </a:r>
            <a:r>
              <a:rPr lang="en-US" sz="2800" dirty="0">
                <a:solidFill>
                  <a:srgbClr val="FF00FF"/>
                </a:solidFill>
              </a:rPr>
              <a:t>literal</a:t>
            </a: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+) use the keyword  </a:t>
            </a:r>
            <a:r>
              <a:rPr lang="en-US" sz="2800" dirty="0">
                <a:solidFill>
                  <a:srgbClr val="FF00FF"/>
                </a:solidFill>
              </a:rPr>
              <a:t>const </a:t>
            </a:r>
            <a:r>
              <a:rPr lang="en-US" sz="2800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	+) </a:t>
            </a:r>
            <a:r>
              <a:rPr lang="en-US" sz="2400" dirty="0"/>
              <a:t>and specify a macro using  the directive </a:t>
            </a:r>
            <a:r>
              <a:rPr lang="en-US" sz="2800" dirty="0">
                <a:solidFill>
                  <a:srgbClr val="FF00FF"/>
                </a:solidFill>
              </a:rPr>
              <a:t>#define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printed out to monitor are ASCII codes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1800" b="1" i="1" dirty="0" err="1">
                <a:solidFill>
                  <a:srgbClr val="FF00FF"/>
                </a:solidFill>
              </a:rPr>
              <a:t>scanf</a:t>
            </a:r>
            <a:r>
              <a:rPr lang="en-US" sz="1800" b="1" i="1" dirty="0">
                <a:solidFill>
                  <a:srgbClr val="FF00FF"/>
                </a:solidFill>
              </a:rPr>
              <a:t> is input   ,     </a:t>
            </a:r>
            <a:r>
              <a:rPr lang="en-US" sz="1800" b="1" i="1" dirty="0" err="1">
                <a:solidFill>
                  <a:srgbClr val="FF00FF"/>
                </a:solidFill>
              </a:rPr>
              <a:t>printf</a:t>
            </a:r>
            <a:r>
              <a:rPr lang="en-US" sz="1800" b="1" i="1" dirty="0">
                <a:solidFill>
                  <a:srgbClr val="FF00FF"/>
                </a:solidFill>
              </a:rPr>
              <a:t>  is output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</a:t>
            </a:r>
            <a:r>
              <a:rPr lang="en-US" sz="2400" b="1" i="1" dirty="0">
                <a:solidFill>
                  <a:srgbClr val="FF00FF"/>
                </a:solidFill>
              </a:rPr>
              <a:t>right</a:t>
            </a:r>
            <a:r>
              <a:rPr lang="en-US" sz="2400" b="1" dirty="0"/>
              <a:t>.. side to the …</a:t>
            </a:r>
            <a:r>
              <a:rPr lang="en-US" sz="2400" b="1" i="1" dirty="0">
                <a:solidFill>
                  <a:srgbClr val="FF00FF"/>
                </a:solidFill>
              </a:rPr>
              <a:t>left</a:t>
            </a:r>
            <a:r>
              <a:rPr lang="en-US" sz="2400" b="1" dirty="0"/>
              <a:t>...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</a:t>
            </a:r>
            <a:r>
              <a:rPr lang="en-US" dirty="0">
                <a:solidFill>
                  <a:srgbClr val="FF00FF"/>
                </a:solidFill>
                <a:latin typeface="Calibri" pitchFamily="34" charset="0"/>
                <a:cs typeface="Arial" charset="0"/>
              </a:rPr>
              <a:t>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Arithmetic</a:t>
            </a:r>
            <a:r>
              <a:rPr lang="en-US" dirty="0">
                <a:latin typeface="Calibri" pitchFamily="34" charset="0"/>
                <a:cs typeface="Arial" charset="0"/>
              </a:rPr>
              <a:t>, </a:t>
            </a:r>
            <a:r>
              <a:rPr lang="en-US" i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relational</a:t>
            </a:r>
            <a:r>
              <a:rPr lang="en-US" dirty="0">
                <a:latin typeface="Calibri" pitchFamily="34" charset="0"/>
                <a:cs typeface="Arial" charset="0"/>
              </a:rPr>
              <a:t> and </a:t>
            </a:r>
            <a:r>
              <a:rPr lang="en-US" i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Expressions: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16198"/>
              </p:ext>
            </p:extLst>
          </p:nvPr>
        </p:nvGraphicFramePr>
        <p:xfrm>
          <a:off x="228602" y="1600199"/>
          <a:ext cx="8458199" cy="46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</a:t>
                      </a:r>
                      <a:r>
                        <a:rPr lang="en-US" b="1" i="1" dirty="0">
                          <a:highlight>
                            <a:srgbClr val="00FFFF"/>
                          </a:highlight>
                        </a:rPr>
                        <a:t>a integral </a:t>
                      </a:r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vì</a:t>
                      </a:r>
                      <a:r>
                        <a:rPr lang="en-US" baseline="0" dirty="0">
                          <a:sym typeface="Wingdings" pitchFamily="2" charset="2"/>
                        </a:rPr>
                        <a:t> 15.0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là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số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thực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05800" cy="4906963"/>
          </a:xfrm>
        </p:spPr>
        <p:txBody>
          <a:bodyPr>
            <a:normAutofit fontScale="925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sz="2200" dirty="0"/>
              <a:t>+) </a:t>
            </a:r>
            <a:r>
              <a:rPr lang="en-US" sz="2600" b="1" i="1" dirty="0">
                <a:solidFill>
                  <a:schemeClr val="accent6"/>
                </a:solidFill>
              </a:rPr>
              <a:t>Constants</a:t>
            </a:r>
            <a:r>
              <a:rPr lang="en-US" sz="2600" dirty="0">
                <a:solidFill>
                  <a:schemeClr val="accent6"/>
                </a:solidFill>
              </a:rPr>
              <a:t>: </a:t>
            </a:r>
            <a:r>
              <a:rPr lang="en-US" sz="2200" dirty="0"/>
              <a:t>Fixed values that can not be changed when the 			   program executes.</a:t>
            </a:r>
          </a:p>
          <a:p>
            <a:pPr marL="0" indent="0">
              <a:buNone/>
            </a:pPr>
            <a:r>
              <a:rPr lang="en-US" sz="2200" dirty="0"/>
              <a:t>	  +) </a:t>
            </a:r>
            <a:r>
              <a:rPr lang="en-US" sz="2600" b="1" i="1" dirty="0">
                <a:solidFill>
                  <a:schemeClr val="accent6"/>
                </a:solidFill>
              </a:rPr>
              <a:t>Variables</a:t>
            </a:r>
            <a:r>
              <a:rPr lang="en-US" sz="2600" dirty="0">
                <a:solidFill>
                  <a:schemeClr val="accent6"/>
                </a:solidFill>
              </a:rPr>
              <a:t>: </a:t>
            </a:r>
            <a:r>
              <a:rPr lang="en-US" sz="2200" dirty="0"/>
              <a:t>Values can be changed when the program execute.</a:t>
            </a:r>
          </a:p>
          <a:p>
            <a:r>
              <a:rPr lang="en-US" dirty="0"/>
              <a:t>Data must be stored in the </a:t>
            </a:r>
            <a:r>
              <a:rPr lang="en-US" dirty="0">
                <a:solidFill>
                  <a:srgbClr val="FF0000"/>
                </a:solidFill>
              </a:rPr>
              <a:t>main memory </a:t>
            </a:r>
            <a:r>
              <a:rPr lang="en-US" dirty="0"/>
              <a:t>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09826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701131" y="4752976"/>
            <a:ext cx="4648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*2.1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is  ……</a:t>
            </a:r>
          </a:p>
          <a:p>
            <a:r>
              <a:rPr lang="en-US" dirty="0"/>
              <a:t>Basic memory operations are…..</a:t>
            </a:r>
          </a:p>
          <a:p>
            <a:r>
              <a:rPr lang="en-US" dirty="0"/>
              <a:t>Expression is ……….</a:t>
            </a:r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85000" lnSpcReduction="10000"/>
          </a:bodyPr>
          <a:lstStyle/>
          <a:p>
            <a:pPr lvl="1" algn="just">
              <a:buNone/>
            </a:pPr>
            <a:r>
              <a:rPr lang="en-US" dirty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</a:t>
            </a:r>
            <a:r>
              <a:rPr lang="en-US" dirty="0">
                <a:solidFill>
                  <a:srgbClr val="FF00FF"/>
                </a:solidFill>
                <a:sym typeface="Wingdings" pitchFamily="2" charset="2"/>
              </a:rPr>
              <a:t>set value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Address, </a:t>
            </a:r>
            <a:r>
              <a:rPr lang="en-US" b="1" i="1" dirty="0">
                <a:solidFill>
                  <a:srgbClr val="FF0000"/>
                </a:solidFill>
                <a:sym typeface="Wingdings" pitchFamily="2" charset="2"/>
              </a:rPr>
              <a:t>use &amp;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 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 and 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</a:t>
            </a:r>
            <a:r>
              <a:rPr lang="en-US" sz="1200" i="1" dirty="0">
                <a:highlight>
                  <a:srgbClr val="FFFF00"/>
                </a:highlight>
              </a:rPr>
              <a:t>(</a:t>
            </a:r>
            <a:r>
              <a:rPr lang="en-US" sz="1200" i="1" dirty="0" err="1">
                <a:highlight>
                  <a:srgbClr val="FFFF00"/>
                </a:highlight>
              </a:rPr>
              <a:t>đơn</a:t>
            </a:r>
            <a:r>
              <a:rPr lang="en-US" sz="1200" i="1" dirty="0">
                <a:highlight>
                  <a:srgbClr val="FFFF00"/>
                </a:highlight>
              </a:rPr>
              <a:t> </a:t>
            </a:r>
            <a:r>
              <a:rPr lang="en-US" sz="1200" i="1" dirty="0" err="1">
                <a:highlight>
                  <a:srgbClr val="FFFF00"/>
                </a:highlight>
              </a:rPr>
              <a:t>giản</a:t>
            </a:r>
            <a:r>
              <a:rPr lang="en-US" sz="1200" i="1" dirty="0">
                <a:highlight>
                  <a:srgbClr val="FFFF00"/>
                </a:highlight>
              </a:rPr>
              <a:t>) </a:t>
            </a:r>
            <a:r>
              <a:rPr lang="en-US" sz="2800" dirty="0"/>
              <a:t>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40394"/>
              </p:ext>
            </p:extLst>
          </p:nvPr>
        </p:nvGraphicFramePr>
        <p:xfrm>
          <a:off x="76200" y="1981200"/>
          <a:ext cx="9144000" cy="2651760"/>
        </p:xfrm>
        <a:graphic>
          <a:graphicData uri="http://schemas.openxmlformats.org/drawingml/2006/table">
            <a:tbl>
              <a:tblPr/>
              <a:tblGrid>
                <a:gridCol w="11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 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 –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cũ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bit)-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  <p:extLst>
      <p:ext uri="{BB962C8B-B14F-4D97-AF65-F5344CB8AC3E}">
        <p14:creationId xmlns:p14="http://schemas.microsoft.com/office/powerpoint/2010/main" val="196978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3790</Words>
  <Application>Microsoft Office PowerPoint</Application>
  <PresentationFormat>On-screen Show (4:3)</PresentationFormat>
  <Paragraphs>721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Input/Output Variables…</vt:lpstr>
      <vt:lpstr>Variables and Data Types…</vt:lpstr>
      <vt:lpstr>Variables and Data Types…</vt:lpstr>
      <vt:lpstr>Variables and Data Types…</vt:lpstr>
      <vt:lpstr>Input/Output Variables…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87</cp:revision>
  <dcterms:created xsi:type="dcterms:W3CDTF">2013-07-11T00:46:38Z</dcterms:created>
  <dcterms:modified xsi:type="dcterms:W3CDTF">2023-05-17T09:50:49Z</dcterms:modified>
</cp:coreProperties>
</file>