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7"/>
  </p:notesMasterIdLst>
  <p:sldIdLst>
    <p:sldId id="256" r:id="rId2"/>
    <p:sldId id="480" r:id="rId3"/>
    <p:sldId id="478" r:id="rId4"/>
    <p:sldId id="479" r:id="rId5"/>
    <p:sldId id="481" r:id="rId6"/>
    <p:sldId id="359" r:id="rId7"/>
    <p:sldId id="361" r:id="rId8"/>
    <p:sldId id="362" r:id="rId9"/>
    <p:sldId id="401" r:id="rId10"/>
    <p:sldId id="455" r:id="rId11"/>
    <p:sldId id="400" r:id="rId12"/>
    <p:sldId id="407" r:id="rId13"/>
    <p:sldId id="474" r:id="rId14"/>
    <p:sldId id="394" r:id="rId15"/>
    <p:sldId id="4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1508" autoAdjust="0"/>
  </p:normalViewPr>
  <p:slideViewPr>
    <p:cSldViewPr>
      <p:cViewPr varScale="1">
        <p:scale>
          <a:sx n="59" d="100"/>
          <a:sy n="59" d="100"/>
        </p:scale>
        <p:origin x="16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D3037132-36A9-4F31-ACB7-003D58C5E3EF}"/>
    <pc:docChg chg="modSld">
      <pc:chgData name="Đinh Gia Bảo" userId="2c693ac0dcf7a9ef" providerId="LiveId" clId="{D3037132-36A9-4F31-ACB7-003D58C5E3EF}" dt="2023-06-03T04:25:31.319" v="259" actId="207"/>
      <pc:docMkLst>
        <pc:docMk/>
      </pc:docMkLst>
      <pc:sldChg chg="modNotesTx">
        <pc:chgData name="Đinh Gia Bảo" userId="2c693ac0dcf7a9ef" providerId="LiveId" clId="{D3037132-36A9-4F31-ACB7-003D58C5E3EF}" dt="2023-06-03T03:36:42.531" v="110" actId="20577"/>
        <pc:sldMkLst>
          <pc:docMk/>
          <pc:sldMk cId="0" sldId="361"/>
        </pc:sldMkLst>
      </pc:sldChg>
      <pc:sldChg chg="modNotesTx">
        <pc:chgData name="Đinh Gia Bảo" userId="2c693ac0dcf7a9ef" providerId="LiveId" clId="{D3037132-36A9-4F31-ACB7-003D58C5E3EF}" dt="2023-06-03T03:37:21.696" v="141" actId="20577"/>
        <pc:sldMkLst>
          <pc:docMk/>
          <pc:sldMk cId="0" sldId="401"/>
        </pc:sldMkLst>
      </pc:sldChg>
      <pc:sldChg chg="modNotesTx">
        <pc:chgData name="Đinh Gia Bảo" userId="2c693ac0dcf7a9ef" providerId="LiveId" clId="{D3037132-36A9-4F31-ACB7-003D58C5E3EF}" dt="2023-06-03T03:38:21.568" v="258" actId="20577"/>
        <pc:sldMkLst>
          <pc:docMk/>
          <pc:sldMk cId="0" sldId="455"/>
        </pc:sldMkLst>
      </pc:sldChg>
      <pc:sldChg chg="modSp">
        <pc:chgData name="Đinh Gia Bảo" userId="2c693ac0dcf7a9ef" providerId="LiveId" clId="{D3037132-36A9-4F31-ACB7-003D58C5E3EF}" dt="2023-06-03T04:25:31.319" v="259" actId="207"/>
        <pc:sldMkLst>
          <pc:docMk/>
          <pc:sldMk cId="0" sldId="481"/>
        </pc:sldMkLst>
        <pc:spChg chg="mod">
          <ac:chgData name="Đinh Gia Bảo" userId="2c693ac0dcf7a9ef" providerId="LiveId" clId="{D3037132-36A9-4F31-ACB7-003D58C5E3EF}" dt="2023-06-03T04:25:31.319" v="259" actId="207"/>
          <ac:spMkLst>
            <pc:docMk/>
            <pc:sldMk cId="0" sldId="481"/>
            <ac:spMk id="1402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44C9E7-7644-48F7-9D31-8524A7045315}" type="datetimeFigureOut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59E70-9C8F-43B0-88FF-A827B98261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Ngốn</a:t>
            </a:r>
            <a:r>
              <a:rPr lang="en-US" altLang="en-US" dirty="0"/>
              <a:t> dung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=&gt; </a:t>
            </a:r>
            <a:r>
              <a:rPr lang="en-US" altLang="en-US" dirty="0" err="1"/>
              <a:t>Sinh</a:t>
            </a:r>
            <a:r>
              <a:rPr lang="en-US" altLang="en-US" dirty="0"/>
              <a:t> ra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chỉ,bộ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ảo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b)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nhúng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Real access load </a:t>
            </a:r>
            <a:r>
              <a:rPr lang="en-US" altLang="en-US" dirty="0" err="1"/>
              <a:t>lên</a:t>
            </a:r>
            <a:r>
              <a:rPr lang="en-US" altLang="en-US" dirty="0"/>
              <a:t> -&gt;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: (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ko </a:t>
            </a:r>
            <a:r>
              <a:rPr lang="en-US" altLang="en-US" dirty="0" err="1"/>
              <a:t>trừu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: Abstraction 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6AA8-5E6C-4F9C-835A-CE35CEB2F485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7EC0D-C66F-4FA7-9636-209727C273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3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6760-2BF2-4A15-BE4B-D9D8C9379AD7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38BF4-DF2F-44B0-8A17-901A29C561B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080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ADCE-74A1-4152-A2C8-3A225B37942B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E7E1-8BC9-47C3-8167-6358A2EBEA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3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DF31-69D2-48D2-B5BD-DCF035F0026C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AD58-7072-4980-ADCC-7EDEDCA8125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62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9336-97B3-4132-B0A6-A213710FEE43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2D2F9-74A3-4D78-A4E2-09ECD3D4BA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091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FE327-89C6-4A95-9384-0FB56E1DF896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4E30A-7FA6-4E7F-98BB-9D3732C6C30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784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0B06E-1367-4975-ACE7-27F8F1D71DA4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9932-5D0C-4E43-9BA3-711FE1FD69F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775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20E9-9638-4D45-80D4-8B63B3B3C3EB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0E64-96EE-4994-A809-72C1A867D8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67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7B9C-183A-47C7-B2B8-CED496E4AB53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066A-C257-4DEE-833B-6D2329DDBA6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838-370A-4A9C-9706-3EAAD88DB818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F8FC-3B84-4F4A-9BA5-AB12177B6FD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405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234A-16C5-4152-A1FF-EE10A155C8B3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74EF7-1666-49BB-B084-5A939D8901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31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3F60-6B32-474A-8077-131339B7E27C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885B2-9FCA-48A7-8ECE-110E5FB3DD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335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5B87-5799-4E30-B7DE-E7E7B351DE5F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5BF4-0769-4F99-ADD6-3DD80C25BE9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16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CF28927-C7B6-421C-B407-0E910F966941}" type="datetime1">
              <a:rPr lang="en-US"/>
              <a:pPr>
                <a:defRPr/>
              </a:pPr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A4FB7A-8025-4FF6-9707-42340A69F5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4267200" y="1447800"/>
            <a:ext cx="48768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the other words, the address is less than the lowest address of  user program)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accessing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than the special register values,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intercept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0" y="1981200"/>
            <a:ext cx="4648200" cy="3505200"/>
            <a:chOff x="0" y="1981200"/>
            <a:chExt cx="4648200" cy="3505200"/>
          </a:xfrm>
        </p:grpSpPr>
        <p:pic>
          <p:nvPicPr>
            <p:cNvPr id="1127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950" y="3910012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76200" y="3717925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0" y="3336925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 rot="5400000">
              <a:off x="922337" y="4167188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1274" name="Line 23"/>
            <p:cNvSpPr>
              <a:spLocks noChangeShapeType="1"/>
            </p:cNvSpPr>
            <p:nvPr/>
          </p:nvSpPr>
          <p:spPr bwMode="auto">
            <a:xfrm>
              <a:off x="1905000" y="3717925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AutoShape 24"/>
            <p:cNvSpPr>
              <a:spLocks noChangeArrowheads="1"/>
            </p:cNvSpPr>
            <p:nvPr/>
          </p:nvSpPr>
          <p:spPr bwMode="auto">
            <a:xfrm>
              <a:off x="1295400" y="3336925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304800" y="1981200"/>
              <a:ext cx="3505200" cy="365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Register stores limit addr</a:t>
              </a:r>
            </a:p>
          </p:txBody>
        </p:sp>
        <p:cxnSp>
          <p:nvCxnSpPr>
            <p:cNvPr id="11277" name="AutoShape 27"/>
            <p:cNvCxnSpPr>
              <a:cxnSpLocks noChangeShapeType="1"/>
              <a:endCxn id="11275" idx="0"/>
            </p:cNvCxnSpPr>
            <p:nvPr/>
          </p:nvCxnSpPr>
          <p:spPr bwMode="auto">
            <a:xfrm>
              <a:off x="1600200" y="2346325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8" name="Line 28"/>
            <p:cNvSpPr>
              <a:spLocks noChangeShapeType="1"/>
            </p:cNvSpPr>
            <p:nvPr/>
          </p:nvSpPr>
          <p:spPr bwMode="auto">
            <a:xfrm>
              <a:off x="1600200" y="409892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29"/>
            <p:cNvSpPr txBox="1">
              <a:spLocks noChangeArrowheads="1"/>
            </p:cNvSpPr>
            <p:nvPr/>
          </p:nvSpPr>
          <p:spPr bwMode="auto">
            <a:xfrm rot="5400000">
              <a:off x="3763962" y="4129088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80" name="Text Box 30"/>
            <p:cNvSpPr txBox="1">
              <a:spLocks noChangeArrowheads="1"/>
            </p:cNvSpPr>
            <p:nvPr/>
          </p:nvSpPr>
          <p:spPr bwMode="auto">
            <a:xfrm>
              <a:off x="0" y="4784725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11281" name="AutoShape 31"/>
            <p:cNvCxnSpPr>
              <a:cxnSpLocks noChangeShapeType="1"/>
            </p:cNvCxnSpPr>
            <p:nvPr/>
          </p:nvCxnSpPr>
          <p:spPr bwMode="auto">
            <a:xfrm>
              <a:off x="4267200" y="3717925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Text Box 32"/>
            <p:cNvSpPr txBox="1">
              <a:spLocks noChangeArrowheads="1"/>
            </p:cNvSpPr>
            <p:nvPr/>
          </p:nvSpPr>
          <p:spPr bwMode="auto">
            <a:xfrm>
              <a:off x="1981200" y="3184525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contents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size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one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bit 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CPU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processes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programs are loaded to run, the two programs both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absolute physical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→ we want each program to reference a private set of addresses local to it. Number of programs are limited.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pic>
        <p:nvPicPr>
          <p:cNvPr id="13316" name="Picture 7" descr="0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5715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1905000"/>
            <a:ext cx="5530850" cy="4532313"/>
            <a:chOff x="76200" y="1905000"/>
            <a:chExt cx="5530850" cy="4532313"/>
          </a:xfrm>
        </p:grpSpPr>
        <p:pic>
          <p:nvPicPr>
            <p:cNvPr id="14342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0292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52400" y="37338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76200" y="33528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371600" y="3505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4346" name="AutoShape 22"/>
            <p:cNvCxnSpPr>
              <a:cxnSpLocks noChangeShapeType="1"/>
            </p:cNvCxnSpPr>
            <p:nvPr/>
          </p:nvCxnSpPr>
          <p:spPr bwMode="auto">
            <a:xfrm>
              <a:off x="1600200" y="23622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Line 23"/>
            <p:cNvSpPr>
              <a:spLocks noChangeShapeType="1"/>
            </p:cNvSpPr>
            <p:nvPr/>
          </p:nvSpPr>
          <p:spPr bwMode="auto">
            <a:xfrm>
              <a:off x="1905000" y="3733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5"/>
            <p:cNvSpPr>
              <a:spLocks noChangeArrowheads="1"/>
            </p:cNvSpPr>
            <p:nvPr/>
          </p:nvSpPr>
          <p:spPr bwMode="auto">
            <a:xfrm>
              <a:off x="609600" y="1905000"/>
              <a:ext cx="2133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Loaded address n</a:t>
              </a:r>
            </a:p>
          </p:txBody>
        </p:sp>
        <p:cxnSp>
          <p:nvCxnSpPr>
            <p:cNvPr id="14349" name="AutoShape 31"/>
            <p:cNvCxnSpPr>
              <a:cxnSpLocks noChangeShapeType="1"/>
            </p:cNvCxnSpPr>
            <p:nvPr/>
          </p:nvCxnSpPr>
          <p:spPr bwMode="auto">
            <a:xfrm>
              <a:off x="4343400" y="37338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0" name="Text Box 32"/>
            <p:cNvSpPr txBox="1">
              <a:spLocks noChangeArrowheads="1"/>
            </p:cNvSpPr>
            <p:nvPr/>
          </p:nvSpPr>
          <p:spPr bwMode="auto">
            <a:xfrm>
              <a:off x="1905000" y="3343850"/>
              <a:ext cx="2362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load at real added addresses</a:t>
              </a:r>
            </a:p>
          </p:txBody>
        </p:sp>
      </p:grp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24400" y="1317625"/>
            <a:ext cx="441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time when the program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n,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load process 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loaded,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change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(static address)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 down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inside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is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quantum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terminal, FCFS or context switch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class 1 – 4 that use any scheduling with statically or dynamic priority,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run, starvation (aging)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SPT: non-preemptive, estimate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applying to SJF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Scheduling, Lottery Scheduling, Fair-Share Scheduling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time: meeting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process in 3 modes combination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Dinning Philosopher problems: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starvation, deadlock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array of semaphore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Baber shop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Readers and Writer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problems: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writer can be written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Fairness, Policy enforcement, Throughput, Turnaround time, CPU utilization, Response time, Proportionality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terminal time – ready time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∑ (running time – ready/blocked time)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Ready, Blocked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abstraction that is referenced to the set of addresses a process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always calculated from 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915400" cy="6324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large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fast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MBs/GBs, 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GBs,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medium-price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TBs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disk storage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OS manages (part of) the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jobs as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how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part of memory are in use and which are not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main memory and disk, when main memory is too small to hold all the processes</a:t>
            </a:r>
          </a:p>
        </p:txBody>
      </p:sp>
      <p:sp>
        <p:nvSpPr>
          <p:cNvPr id="819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abstraction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computer (before 1960), early minicomputers (before 1970), and early PC (before 1980)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swapping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at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 are 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only program that is run the OS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organization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 (ROM)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bellow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(mapped at the top of memory – BIOS)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3" name="Picture 8" descr="03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294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38800" y="5499100"/>
            <a:ext cx="3505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RAM, device drives 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429000" y="5468938"/>
            <a:ext cx="2514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Handheld, embedded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54864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Mainframes, minicomputer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8198" grpId="0"/>
      <p:bldP spid="8199" grpId="0"/>
      <p:bldP spid="8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6028</TotalTime>
  <Words>1183</Words>
  <Application>Microsoft Office PowerPoint</Application>
  <PresentationFormat>On-screen Show (4:3)</PresentationFormat>
  <Paragraphs>156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Memory Management   No Memory Abstraction</vt:lpstr>
      <vt:lpstr>Review</vt:lpstr>
      <vt:lpstr>Review</vt:lpstr>
      <vt:lpstr>Review</vt:lpstr>
      <vt:lpstr>Review</vt:lpstr>
      <vt:lpstr>Objectives</vt:lpstr>
      <vt:lpstr>PowerPoint Presentation</vt:lpstr>
      <vt:lpstr>No Memory Abstractions</vt:lpstr>
      <vt:lpstr>No Memory Abstractions  Simplest </vt:lpstr>
      <vt:lpstr>No Memory Abstractions</vt:lpstr>
      <vt:lpstr>No Memory Abstractions</vt:lpstr>
      <vt:lpstr>No Memory Abstractions</vt:lpstr>
      <vt:lpstr>No Memory Abstractions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2084</cp:revision>
  <dcterms:created xsi:type="dcterms:W3CDTF">2007-08-21T04:43:22Z</dcterms:created>
  <dcterms:modified xsi:type="dcterms:W3CDTF">2023-06-03T04:38:17Z</dcterms:modified>
</cp:coreProperties>
</file>