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sldIdLst>
    <p:sldId id="256" r:id="rId2"/>
    <p:sldId id="481" r:id="rId3"/>
    <p:sldId id="480" r:id="rId4"/>
    <p:sldId id="482" r:id="rId5"/>
    <p:sldId id="414" r:id="rId6"/>
    <p:sldId id="419" r:id="rId7"/>
    <p:sldId id="377" r:id="rId8"/>
    <p:sldId id="382" r:id="rId9"/>
    <p:sldId id="379" r:id="rId10"/>
    <p:sldId id="378" r:id="rId11"/>
    <p:sldId id="472" r:id="rId12"/>
    <p:sldId id="466" r:id="rId13"/>
    <p:sldId id="402" r:id="rId14"/>
    <p:sldId id="467" r:id="rId15"/>
    <p:sldId id="403" r:id="rId16"/>
    <p:sldId id="405" r:id="rId17"/>
    <p:sldId id="426" r:id="rId18"/>
    <p:sldId id="404" r:id="rId19"/>
    <p:sldId id="470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394" r:id="rId34"/>
    <p:sldId id="47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5866" autoAdjust="0"/>
  </p:normalViewPr>
  <p:slideViewPr>
    <p:cSldViewPr>
      <p:cViewPr varScale="1">
        <p:scale>
          <a:sx n="62" d="100"/>
          <a:sy n="62" d="100"/>
        </p:scale>
        <p:origin x="14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907D7943-DBF9-48B7-AA0B-6928E1F51959}"/>
    <pc:docChg chg="custSel modSld">
      <pc:chgData name="Đinh Gia Bảo" userId="2c693ac0dcf7a9ef" providerId="LiveId" clId="{907D7943-DBF9-48B7-AA0B-6928E1F51959}" dt="2023-07-31T05:18:53.146" v="378" actId="20577"/>
      <pc:docMkLst>
        <pc:docMk/>
      </pc:docMkLst>
      <pc:sldChg chg="modSp mod">
        <pc:chgData name="Đinh Gia Bảo" userId="2c693ac0dcf7a9ef" providerId="LiveId" clId="{907D7943-DBF9-48B7-AA0B-6928E1F51959}" dt="2023-06-13T15:28:01.206" v="283" actId="14100"/>
        <pc:sldMkLst>
          <pc:docMk/>
          <pc:sldMk cId="0" sldId="377"/>
        </pc:sldMkLst>
        <pc:spChg chg="mod">
          <ac:chgData name="Đinh Gia Bảo" userId="2c693ac0dcf7a9ef" providerId="LiveId" clId="{907D7943-DBF9-48B7-AA0B-6928E1F51959}" dt="2023-06-13T15:28:01.206" v="283" actId="14100"/>
          <ac:spMkLst>
            <pc:docMk/>
            <pc:sldMk cId="0" sldId="377"/>
            <ac:spMk id="8195" creationId="{00000000-0000-0000-0000-000000000000}"/>
          </ac:spMkLst>
        </pc:spChg>
      </pc:sldChg>
      <pc:sldChg chg="modNotesTx">
        <pc:chgData name="Đinh Gia Bảo" userId="2c693ac0dcf7a9ef" providerId="LiveId" clId="{907D7943-DBF9-48B7-AA0B-6928E1F51959}" dt="2023-06-07T03:43:02.650" v="245" actId="20577"/>
        <pc:sldMkLst>
          <pc:docMk/>
          <pc:sldMk cId="0" sldId="378"/>
        </pc:sldMkLst>
      </pc:sldChg>
      <pc:sldChg chg="modSp mod modNotesTx">
        <pc:chgData name="Đinh Gia Bảo" userId="2c693ac0dcf7a9ef" providerId="LiveId" clId="{907D7943-DBF9-48B7-AA0B-6928E1F51959}" dt="2023-06-13T15:29:41.757" v="290" actId="115"/>
        <pc:sldMkLst>
          <pc:docMk/>
          <pc:sldMk cId="0" sldId="379"/>
        </pc:sldMkLst>
        <pc:spChg chg="mod">
          <ac:chgData name="Đinh Gia Bảo" userId="2c693ac0dcf7a9ef" providerId="LiveId" clId="{907D7943-DBF9-48B7-AA0B-6928E1F51959}" dt="2023-06-13T15:29:41.757" v="290" actId="115"/>
          <ac:spMkLst>
            <pc:docMk/>
            <pc:sldMk cId="0" sldId="379"/>
            <ac:spMk id="10243" creationId="{00000000-0000-0000-0000-000000000000}"/>
          </ac:spMkLst>
        </pc:spChg>
      </pc:sldChg>
      <pc:sldChg chg="modSp">
        <pc:chgData name="Đinh Gia Bảo" userId="2c693ac0dcf7a9ef" providerId="LiveId" clId="{907D7943-DBF9-48B7-AA0B-6928E1F51959}" dt="2023-06-07T03:55:24.416" v="266" actId="13926"/>
        <pc:sldMkLst>
          <pc:docMk/>
          <pc:sldMk cId="0" sldId="403"/>
        </pc:sldMkLst>
        <pc:spChg chg="mod">
          <ac:chgData name="Đinh Gia Bảo" userId="2c693ac0dcf7a9ef" providerId="LiveId" clId="{907D7943-DBF9-48B7-AA0B-6928E1F51959}" dt="2023-06-07T03:55:24.416" v="266" actId="13926"/>
          <ac:spMkLst>
            <pc:docMk/>
            <pc:sldMk cId="0" sldId="403"/>
            <ac:spMk id="32771" creationId="{00000000-0000-0000-0000-000000000000}"/>
          </ac:spMkLst>
        </pc:spChg>
      </pc:sldChg>
      <pc:sldChg chg="modSp">
        <pc:chgData name="Đinh Gia Bảo" userId="2c693ac0dcf7a9ef" providerId="LiveId" clId="{907D7943-DBF9-48B7-AA0B-6928E1F51959}" dt="2023-06-13T15:38:31.597" v="368" actId="207"/>
        <pc:sldMkLst>
          <pc:docMk/>
          <pc:sldMk cId="0" sldId="404"/>
        </pc:sldMkLst>
        <pc:spChg chg="mod">
          <ac:chgData name="Đinh Gia Bảo" userId="2c693ac0dcf7a9ef" providerId="LiveId" clId="{907D7943-DBF9-48B7-AA0B-6928E1F51959}" dt="2023-06-13T15:38:31.597" v="368" actId="207"/>
          <ac:spMkLst>
            <pc:docMk/>
            <pc:sldMk cId="0" sldId="404"/>
            <ac:spMk id="18435" creationId="{00000000-0000-0000-0000-000000000000}"/>
          </ac:spMkLst>
        </pc:spChg>
      </pc:sldChg>
      <pc:sldChg chg="modSp mod">
        <pc:chgData name="Đinh Gia Bảo" userId="2c693ac0dcf7a9ef" providerId="LiveId" clId="{907D7943-DBF9-48B7-AA0B-6928E1F51959}" dt="2023-06-07T03:39:42.958" v="27" actId="20577"/>
        <pc:sldMkLst>
          <pc:docMk/>
          <pc:sldMk cId="0" sldId="419"/>
        </pc:sldMkLst>
        <pc:spChg chg="mod">
          <ac:chgData name="Đinh Gia Bảo" userId="2c693ac0dcf7a9ef" providerId="LiveId" clId="{907D7943-DBF9-48B7-AA0B-6928E1F51959}" dt="2023-06-07T03:39:42.958" v="27" actId="20577"/>
          <ac:spMkLst>
            <pc:docMk/>
            <pc:sldMk cId="0" sldId="419"/>
            <ac:spMk id="7171" creationId="{00000000-0000-0000-0000-000000000000}"/>
          </ac:spMkLst>
        </pc:spChg>
      </pc:sldChg>
      <pc:sldChg chg="modSp">
        <pc:chgData name="Đinh Gia Bảo" userId="2c693ac0dcf7a9ef" providerId="LiveId" clId="{907D7943-DBF9-48B7-AA0B-6928E1F51959}" dt="2023-07-31T05:18:53.146" v="378" actId="20577"/>
        <pc:sldMkLst>
          <pc:docMk/>
          <pc:sldMk cId="0" sldId="466"/>
        </pc:sldMkLst>
        <pc:spChg chg="mod">
          <ac:chgData name="Đinh Gia Bảo" userId="2c693ac0dcf7a9ef" providerId="LiveId" clId="{907D7943-DBF9-48B7-AA0B-6928E1F51959}" dt="2023-07-31T05:18:53.146" v="378" actId="20577"/>
          <ac:spMkLst>
            <pc:docMk/>
            <pc:sldMk cId="0" sldId="466"/>
            <ac:spMk id="30723" creationId="{00000000-0000-0000-0000-000000000000}"/>
          </ac:spMkLst>
        </pc:spChg>
      </pc:sldChg>
      <pc:sldChg chg="modSp mod">
        <pc:chgData name="Đinh Gia Bảo" userId="2c693ac0dcf7a9ef" providerId="LiveId" clId="{907D7943-DBF9-48B7-AA0B-6928E1F51959}" dt="2023-06-13T16:29:09.729" v="374" actId="207"/>
        <pc:sldMkLst>
          <pc:docMk/>
          <pc:sldMk cId="0" sldId="470"/>
        </pc:sldMkLst>
        <pc:spChg chg="mod">
          <ac:chgData name="Đinh Gia Bảo" userId="2c693ac0dcf7a9ef" providerId="LiveId" clId="{907D7943-DBF9-48B7-AA0B-6928E1F51959}" dt="2023-06-13T16:29:09.729" v="374" actId="207"/>
          <ac:spMkLst>
            <pc:docMk/>
            <pc:sldMk cId="0" sldId="470"/>
            <ac:spMk id="43011" creationId="{00000000-0000-0000-0000-000000000000}"/>
          </ac:spMkLst>
        </pc:spChg>
      </pc:sldChg>
      <pc:sldChg chg="modSp modAnim">
        <pc:chgData name="Đinh Gia Bảo" userId="2c693ac0dcf7a9ef" providerId="LiveId" clId="{907D7943-DBF9-48B7-AA0B-6928E1F51959}" dt="2023-06-13T15:32:50.420" v="351" actId="207"/>
        <pc:sldMkLst>
          <pc:docMk/>
          <pc:sldMk cId="0" sldId="472"/>
        </pc:sldMkLst>
        <pc:spChg chg="mod">
          <ac:chgData name="Đinh Gia Bảo" userId="2c693ac0dcf7a9ef" providerId="LiveId" clId="{907D7943-DBF9-48B7-AA0B-6928E1F51959}" dt="2023-06-13T15:32:50.420" v="351" actId="207"/>
          <ac:spMkLst>
            <pc:docMk/>
            <pc:sldMk cId="0" sldId="472"/>
            <ac:spMk id="32771" creationId="{00000000-0000-0000-0000-000000000000}"/>
          </ac:spMkLst>
        </pc:spChg>
      </pc:sldChg>
      <pc:sldChg chg="modSp">
        <pc:chgData name="Đinh Gia Bảo" userId="2c693ac0dcf7a9ef" providerId="LiveId" clId="{907D7943-DBF9-48B7-AA0B-6928E1F51959}" dt="2023-06-13T16:28:39.121" v="371" actId="207"/>
        <pc:sldMkLst>
          <pc:docMk/>
          <pc:sldMk cId="0" sldId="484"/>
        </pc:sldMkLst>
        <pc:spChg chg="mod">
          <ac:chgData name="Đinh Gia Bảo" userId="2c693ac0dcf7a9ef" providerId="LiveId" clId="{907D7943-DBF9-48B7-AA0B-6928E1F51959}" dt="2023-06-13T16:28:39.121" v="371" actId="207"/>
          <ac:spMkLst>
            <pc:docMk/>
            <pc:sldMk cId="0" sldId="484"/>
            <ac:spMk id="450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38280A9-9F85-4CBF-8159-62BEA6E873B3}" type="datetimeFigureOut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D937E1-E10A-4EC6-90D7-5B1985698F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47FC21F-A0CB-4E16-9DB1-6B60B5FD7FD3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756625-7F33-4C42-AF0D-AD3B571F5AA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16 </a:t>
            </a:r>
            <a:r>
              <a:rPr lang="en-US" altLang="en-US" dirty="0" err="1"/>
              <a:t>dia</a:t>
            </a:r>
            <a:r>
              <a:rPr lang="en-US" altLang="en-US" dirty="0"/>
              <a:t> chi </a:t>
            </a:r>
            <a:r>
              <a:rPr lang="en-US" altLang="en-US" dirty="0" err="1"/>
              <a:t>ao</a:t>
            </a:r>
            <a:r>
              <a:rPr lang="en-US" altLang="en-US" dirty="0"/>
              <a:t> – 8 </a:t>
            </a:r>
            <a:r>
              <a:rPr lang="en-US" altLang="en-US" dirty="0" err="1"/>
              <a:t>dia</a:t>
            </a:r>
            <a:r>
              <a:rPr lang="en-US" altLang="en-US" dirty="0"/>
              <a:t> chi real</a:t>
            </a:r>
          </a:p>
          <a:p>
            <a:r>
              <a:rPr lang="en-US" altLang="en-US" dirty="0"/>
              <a:t>4K-8K : don vi</a:t>
            </a:r>
          </a:p>
          <a:p>
            <a:r>
              <a:rPr lang="en-US" altLang="en-US" dirty="0"/>
              <a:t>-&gt; : </a:t>
            </a:r>
            <a:r>
              <a:rPr lang="en-US" altLang="en-US" dirty="0" err="1"/>
              <a:t>ánh</a:t>
            </a:r>
            <a:r>
              <a:rPr lang="en-US" altLang="en-US" dirty="0"/>
              <a:t> </a:t>
            </a:r>
            <a:r>
              <a:rPr lang="en-US" altLang="en-US" dirty="0" err="1"/>
              <a:t>xạ</a:t>
            </a:r>
            <a:r>
              <a:rPr lang="en-US" altLang="en-US" dirty="0"/>
              <a:t> 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469F7E-229A-42BB-B15E-F5CF82B20FC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Ảo</a:t>
            </a:r>
            <a:r>
              <a:rPr lang="en-US" altLang="en-US" dirty="0"/>
              <a:t> -&gt;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f </a:t>
            </a:r>
            <a:r>
              <a:rPr lang="en-US" altLang="en-US" dirty="0" err="1"/>
              <a:t>và</a:t>
            </a:r>
            <a:r>
              <a:rPr lang="en-US" altLang="en-US" dirty="0"/>
              <a:t> d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D91F10-2184-46F7-8BDA-AE9C7EB66A2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E78F-0429-4DD0-9642-E21A2A3DB045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A06BE-96A6-4CD1-ADDA-C7A1EDABA33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5376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0962-0CBA-427D-BFE2-79D8F18AC4A9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2B418-DBF6-446D-9167-C74DB4499CA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424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7C26-F330-4744-A2CF-CAC47DAA1CCB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FCA0-003E-4D04-BDAD-31529DBA011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69355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57B93-8C9D-4924-820B-CA5D4F773009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5A534-BCBA-4EEB-A6BD-887E62DFF1E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214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36DE-1410-4C35-835A-04EFC1985D76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57CBE-6538-4E04-A9E3-70B178FC41B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233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EECD-9A34-4E6B-8B51-D5E762C45312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37B28-E44C-406C-A4B2-C1C8264B0D7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90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0AEE-81D7-47AC-A236-2BFF9A1F3B46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26EBB-66FC-4052-B887-C7F07A99300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8892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0D3B-CC32-43FE-8DA4-905DD1FC30CF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EDCDB-AD94-40F4-82C2-22A851BBF4C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75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40681-AA67-489B-82C5-AF970A6ACA0A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F2CE7-0CF8-4DCC-9388-402B0B17144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069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2A89-0EC3-4695-95C1-2B2938770100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46EB4-F9FD-442E-B0B0-B1F70FC850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439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587EC-2CEB-4CEC-A3D7-BF9405AF9ACC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2EE91-A270-44BD-987A-CA32ABE96C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644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4DABB-731D-40AF-BD01-5CF966566645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E588-C1F2-47B7-A8B4-D2A5A081986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1793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819D9-30E7-4B1F-B808-DCC5D208DCF7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18D0-4A14-443F-9297-EDE3E397EED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986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C8783AE-ABFE-4D78-9378-F108E0065776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E170CA-37E7-4662-AD61-63A61FE917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7086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2286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traditional, the paging has been handled by hardware</a:t>
            </a:r>
          </a:p>
          <a:p>
            <a:pPr lvl="1" algn="just">
              <a:lnSpc>
                <a:spcPct val="90000"/>
              </a:lnSpc>
            </a:pP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(logical) address 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divided into 2 parts</a:t>
            </a:r>
            <a:endParaRPr lang="de-DE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90000"/>
              </a:lnSpc>
            </a:pPr>
            <a:r>
              <a:rPr lang="de-DE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virtual page (p) </a:t>
            </a:r>
          </a:p>
          <a:p>
            <a:pPr lvl="2" algn="just">
              <a:lnSpc>
                <a:spcPct val="90000"/>
              </a:lnSpc>
            </a:pPr>
            <a:r>
              <a:rPr lang="de-DE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page offset (d)</a:t>
            </a:r>
          </a:p>
          <a:p>
            <a:pPr lvl="1">
              <a:lnSpc>
                <a:spcPct val="90000"/>
              </a:lnSpc>
            </a:pP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used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indexed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into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table 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b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maps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frame (f) in memory</a:t>
            </a:r>
          </a:p>
          <a:p>
            <a:pPr lvl="1">
              <a:lnSpc>
                <a:spcPct val="90000"/>
              </a:lnSpc>
            </a:pP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combined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d to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define</a:t>
            </a: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</a:t>
            </a:r>
            <a:b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 – General formula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page size</a:t>
            </a:r>
          </a:p>
          <a:p>
            <a:pPr lvl="1" algn="just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[p] = virtual address/s</a:t>
            </a:r>
          </a:p>
          <a:p>
            <a:pPr marL="457200" lvl="1" indent="0" algn="just">
              <a:buNone/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p: virtual page 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 = virtual address – p x 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1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 d: page offset )</a:t>
            </a:r>
          </a:p>
          <a:p>
            <a:pPr lvl="1" algn="just"/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page p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 x s + d</a:t>
            </a:r>
          </a:p>
          <a:p>
            <a:pPr lvl="1"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3962400" y="990600"/>
            <a:ext cx="5181600" cy="5867400"/>
          </a:xfrm>
        </p:spPr>
        <p:txBody>
          <a:bodyPr/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REG, 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	 move REG,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8192=</a:t>
            </a:r>
            <a:r>
              <a:rPr lang="en-US" altLang="en-US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0 is sent to the MMU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0, offset 0)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0 mapping is page frame 2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8192 (8K)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frames 2, offset 0)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→Memory processes at address 8192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move REG, 20500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 move REG, 12308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address 20500 (20K)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(virtual page 5, offset 20)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virtual page 5 mapping is page frame 3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physical address 12308 (12K)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(page frame 3, offset 20)</a:t>
            </a:r>
            <a:endParaRPr lang="de-DE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3317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Only some virtual pages are mapped onto physical memory (e.g 16 pages maps 8 page frames) </a:t>
            </a:r>
          </a:p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Present/Absent bit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pages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trap into the OS because of a reference to an address located in a page not in memory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the MMU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 in a swap between physical memory and disk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referenced page is loaded from disk into memory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trapped instruction is re-executed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195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381000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REG, 32780 (32K)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8, offset 12)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is unmapped with any page frame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page fault is executed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decided to evict page frame 1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load page 8 at page frame 1 and make to changes to the MMU map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re-executed the instruction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8 mapping is page frame 1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4108 (4K)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1, offset 12)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85800" y="6172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/>
      <p:bldP spid="1556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of virtual addresses onto physical addresses can be summarized as following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bits)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and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 page 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bit for 16 pages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bit offset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to 4095)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virtual page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entry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end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page number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physical address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function with page number is argument and the page frame as result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needs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page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" descr="03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82725"/>
            <a:ext cx="52578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Page table entry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bits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common size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field 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Present/absent bit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the entry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the entry belongs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currently in memory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bits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(sophisticated with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bits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reading, writing, executing of page)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read only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read/write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(keep track of page usage)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page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page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Cached disable bit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page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781800" y="2743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– Example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1"/>
          </p:nvPr>
        </p:nvSpPr>
        <p:spPr>
          <a:xfrm>
            <a:off x="4114800" y="1066800"/>
            <a:ext cx="5029200" cy="57912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page size is </a:t>
            </a:r>
            <a:r>
              <a:rPr lang="en-US" alt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power of 2</a:t>
            </a:r>
          </a:p>
          <a:p>
            <a:pPr algn="just"/>
            <a:r>
              <a:rPr lang="en-US" alt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16 bit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is split into a 4 bit page numbers (16 page) and 12 bit offset (4096 byte address)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REG,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8196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8196 in binary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r>
              <a:rPr lang="en-US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000000000100</a:t>
            </a:r>
          </a:p>
          <a:p>
            <a:pPr lvl="2" algn="just"/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page number ( 2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000000000100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offset(d)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=(virtual page 2, offset 4)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24580 (24K)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(page frame 6, offset 4)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9144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3-10.</a:t>
            </a:r>
          </a:p>
        </p:txBody>
      </p:sp>
      <p:pic>
        <p:nvPicPr>
          <p:cNvPr id="19461" name="Picture 9" descr="0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1338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– Example 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virtual address space of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 and the page size is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words. If the virtual address is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1234567 in Hexadecimal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number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Hexadecimal?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0x1234567 =  19.088.743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4096</a:t>
            </a:r>
          </a:p>
          <a:p>
            <a:pPr lvl="1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19.088.743 / 4096 = 4660 = 0x1234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issues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from virtual address to physical address must be fast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Avoid bottleneck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an instruction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takes 1 nsec,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lookup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must be done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under 0.2 nsec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virtual address space is large, the page table will be large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address, 4 KB page sizes → 1 million pages (entries)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Simplest design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Have a single page table consisting of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 of fast registers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entry for each virtual page, indexed by virtual page number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registers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(at starting up)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more memory references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needed (when processing)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no memory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(load entire table for each process)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page table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 – Example 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pages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page size is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2048 words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what is the 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logical address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pages = 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6 bits is used to manage number of page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2048 words = 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11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17 bits are a result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128K pages and the page size is 32 K words, what is the length of logical address?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128K pages = 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17 bits is used to manage number of page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32K words = 32.768 words = 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15 bits used to manage page size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32 bits are a result</a:t>
            </a:r>
          </a:p>
          <a:p>
            <a:pPr lvl="1"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352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register points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virtual to physical map to be changed at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reloading one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Context switch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(reloaded one register)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more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reading page table entries (slow)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52578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makes a memory access using a virtual address. It requires an address translation to a real address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page table which is itself in memory i.e. every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access requires two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more if 2 level table) real accesses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the page tables in memory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drastically the performance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large number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small number of pages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fast hardware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mapping virtual addresses to physical addresses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 going through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is usually inside in MMU and consists of a small number of entries (usually less than 64)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maps only a small number of virtual pages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TLB entry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one page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(valid bit (that presents the page in use or not use), page number, modified bit, protection bit, page frame)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fields have a one-to-one correspondence with the fields in page table, except for the page number, which is not need in the page 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TLB can be also implemented in software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pic>
        <p:nvPicPr>
          <p:cNvPr id="25603" name="Picture 4" descr="03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9624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552575"/>
            <a:ext cx="69040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Lookaside Buffers (TLB)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to the TLB do (cont)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virtual address is presented in MMU for translation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search entire TLB to find if the entry is matched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so,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access does not violate the protection, the page frame is taken without going to the page table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protection fault can occur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MMU detects the miss and does an ordinary page table lookup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MMU evicts one of the entries from the TLB and replaces it with the page table just looked up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page frame is defined, the physical memory can be accessed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5175"/>
            <a:ext cx="5267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Most modern computer support a large logical address (2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2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become excessive large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developer would not want to allocate it in memory at a/ all time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 into smaller pieces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keeping all the page tables in memory all the time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“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the page table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divided two part: 20 bit page number, and 12 bit offset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page table is paged again, the page number is divided two into: 10 bit page number (PT1), and 10 bit offset (PT2)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029200" y="1066800"/>
            <a:ext cx="4114800" cy="57912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PT1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 bits – PT2 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 bits – offset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Page size = 4KB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No. of pages = 2</a:t>
            </a:r>
            <a:r>
              <a:rPr lang="en-US" alt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Top-level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4MB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Second-level page table – 1024 entries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4KB</a:t>
            </a:r>
          </a:p>
        </p:txBody>
      </p:sp>
      <p:pic>
        <p:nvPicPr>
          <p:cNvPr id="29700" name="Picture 4" descr="03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066800"/>
            <a:ext cx="4975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762000" y="5715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MMU extracts the PT1 field and uses this value as an index into the top 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entry located by indexing into the top-level page table yields the address or page frame number of a second-level page table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PT2 field is used as an index into the selected second-level page table to find the page frame number for the page itself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 bit virtual address 0x00403004 (=4.206.596), 12.292 bytes data</a:t>
            </a: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22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/>
          </p:cNvSpPr>
          <p:nvPr/>
        </p:nvSpPr>
        <p:spPr bwMode="auto">
          <a:xfrm>
            <a:off x="228600" y="4343400"/>
            <a:ext cx="891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PT1=1 → 4M:8M (=4.194.304 bytes)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PT2=3 → 12KB:16KB(=12.288 byte : 16383 bytes)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(4.194.304+12.288 = 4.206.592 to 4.210.687) and Offset = 4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→The page frame PT1 = 1, The page frame of PT2 = 0, thus the physical address is 4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not in memory, causing a page fault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page is in memory, the page frame number taken from the second level page table combined with the offset to construct the physical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bit computer, with 4KB pages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page table entries, with 8 bytes/entry 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 30 million GB per page table (very large)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inverted page table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address 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entry in table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page frame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memory (vs. each one entry per page of virtual address space in page table)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entry contains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virtual page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located in page frame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(n) references the virtual address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address is decoupled two parts (virtual page p, offset)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search entire the inverted page table for the entry (n, p)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entry is found, the entry position is the page frame. Then, the physical memory is generated by adding the first address of  detected page frame combined with the offset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page fault occurs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839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3429000"/>
          </a:xfrm>
        </p:spPr>
        <p:txBody>
          <a:bodyPr/>
          <a:lstStyle/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64bit virtual addresses, a 4KB page, 1GB RAM, an inverted table only required 262,144 entries (saving vast amount of space)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virtual-to-physical translation becomes much harder and slower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the entire table at every memory reference</a:t>
            </a: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 of TLB and hash tables (searching in software)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78250"/>
            <a:ext cx="53340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 (large size)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Speeding up Paging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 tables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Page 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program has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address 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up into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range of addresses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tiep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pages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physical memory to run program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references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 of its address space that is in physical memory,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mapping on the fly (runtime)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missing piece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e-execute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idea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having separate relocation onto physical memory and data segments, the entire address space can be mapped onto physical memory in fairly small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6172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separation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extremely large virtual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smaller physical memory is available (→developer concentrates solving the problem domain)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 addresses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addresses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in main memory (on memory bus)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(virtual) addresses a program can generate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 the number of bytes used to specify an address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(MMU)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unit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into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 (MMU)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3-8.</a:t>
            </a:r>
          </a:p>
        </p:txBody>
      </p:sp>
      <p:pic>
        <p:nvPicPr>
          <p:cNvPr id="9220" name="Picture 8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6200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52578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units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AddressSpaceSize</a:t>
            </a:r>
            <a:r>
              <a:rPr lang="en-US" alt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en-US" alt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size corresponding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frames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PhysicalMemSize</a:t>
            </a:r>
            <a:r>
              <a:rPr lang="en-US" alt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0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PageFrames</a:t>
            </a:r>
            <a:r>
              <a:rPr lang="en-US" altLang="en-US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Pages and frames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size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typically be a value between 512 bytes and 64KB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between RAM and disk are in units of a page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400800" y="6324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3-9.</a:t>
            </a:r>
          </a:p>
        </p:txBody>
      </p:sp>
      <p:pic>
        <p:nvPicPr>
          <p:cNvPr id="10245" name="Picture 8" descr="03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143000"/>
            <a:ext cx="37195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6679</TotalTime>
  <Words>2909</Words>
  <Application>Microsoft Office PowerPoint</Application>
  <PresentationFormat>On-screen Show (4:3)</PresentationFormat>
  <Paragraphs>327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Memory Management   Virtual Memory</vt:lpstr>
      <vt:lpstr>Review</vt:lpstr>
      <vt:lpstr>Review</vt:lpstr>
      <vt:lpstr>Review</vt:lpstr>
      <vt:lpstr>Objectives…</vt:lpstr>
      <vt:lpstr>Virtual Memory Definitions</vt:lpstr>
      <vt:lpstr>Virtual Memory Terminologies</vt:lpstr>
      <vt:lpstr>Virtual Memory Memory Management Unit (MMU)</vt:lpstr>
      <vt:lpstr>Virtual Memory Paging </vt:lpstr>
      <vt:lpstr>Virtual Memory Paging</vt:lpstr>
      <vt:lpstr>Virtual Memory Paging – General formula</vt:lpstr>
      <vt:lpstr>Virtual Memory Paging</vt:lpstr>
      <vt:lpstr>Virtual Memory Paging</vt:lpstr>
      <vt:lpstr>Virtual Memory Paging</vt:lpstr>
      <vt:lpstr>Virtual Memory Paging</vt:lpstr>
      <vt:lpstr>Virtual Memory Page Tables</vt:lpstr>
      <vt:lpstr>Virtual Memory Page Tables</vt:lpstr>
      <vt:lpstr>Virtual Memory Page Tables – Example </vt:lpstr>
      <vt:lpstr>Virtual Memory Page Tables – Example </vt:lpstr>
      <vt:lpstr>Virtual Memory Speeding up Paging</vt:lpstr>
      <vt:lpstr>Virtual Memory Speeding up Paging – Example </vt:lpstr>
      <vt:lpstr>Virtual Memory Speeding up Paging</vt:lpstr>
      <vt:lpstr>Virtual Memory Translation Lookaside Buffers (TLB)</vt:lpstr>
      <vt:lpstr>Virtual Memory Translation Lookaside Buffers (TLB)</vt:lpstr>
      <vt:lpstr>Virtual Memory Translation Lookaside Buffers (TLB)</vt:lpstr>
      <vt:lpstr>Virtual Memory Translation Lookaside Buffers (TLB)</vt:lpstr>
      <vt:lpstr>Virtual Memory Multilevel Page Tables</vt:lpstr>
      <vt:lpstr>Virtual Memory Multilevel Page Tables</vt:lpstr>
      <vt:lpstr>Virtual Memory Multilevel Page Tables</vt:lpstr>
      <vt:lpstr>Virtual Memory Inverted Page Table</vt:lpstr>
      <vt:lpstr>Virtual Memory Inverted Page Table</vt:lpstr>
      <vt:lpstr>Virtual Memory Inverted Page Table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Đinh Gia Bảo</cp:lastModifiedBy>
  <cp:revision>2117</cp:revision>
  <dcterms:created xsi:type="dcterms:W3CDTF">2007-08-21T04:43:22Z</dcterms:created>
  <dcterms:modified xsi:type="dcterms:W3CDTF">2023-07-31T13:09:35Z</dcterms:modified>
</cp:coreProperties>
</file>