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479" r:id="rId3"/>
    <p:sldId id="480" r:id="rId4"/>
    <p:sldId id="359" r:id="rId5"/>
    <p:sldId id="362" r:id="rId6"/>
    <p:sldId id="400" r:id="rId7"/>
    <p:sldId id="406" r:id="rId8"/>
    <p:sldId id="464" r:id="rId9"/>
    <p:sldId id="408" r:id="rId10"/>
    <p:sldId id="409" r:id="rId11"/>
    <p:sldId id="465" r:id="rId12"/>
    <p:sldId id="410" r:id="rId13"/>
    <p:sldId id="466" r:id="rId14"/>
    <p:sldId id="412" r:id="rId15"/>
    <p:sldId id="411" r:id="rId16"/>
    <p:sldId id="374" r:id="rId17"/>
    <p:sldId id="426" r:id="rId18"/>
    <p:sldId id="413" r:id="rId19"/>
    <p:sldId id="467" r:id="rId20"/>
    <p:sldId id="394" r:id="rId21"/>
    <p:sldId id="4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7" autoAdjust="0"/>
    <p:restoredTop sz="94280" autoAdjust="0"/>
  </p:normalViewPr>
  <p:slideViewPr>
    <p:cSldViewPr>
      <p:cViewPr varScale="1">
        <p:scale>
          <a:sx n="69" d="100"/>
          <a:sy n="69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A64290B2-6530-4F1D-A343-0BDF75E44A25}"/>
    <pc:docChg chg="modSld">
      <pc:chgData name="Đinh Gia Bảo" userId="2c693ac0dcf7a9ef" providerId="LiveId" clId="{A64290B2-6530-4F1D-A343-0BDF75E44A25}" dt="2023-08-01T13:39:45.494" v="6" actId="207"/>
      <pc:docMkLst>
        <pc:docMk/>
      </pc:docMkLst>
      <pc:sldChg chg="modSp">
        <pc:chgData name="Đinh Gia Bảo" userId="2c693ac0dcf7a9ef" providerId="LiveId" clId="{A64290B2-6530-4F1D-A343-0BDF75E44A25}" dt="2023-08-01T13:37:28.830" v="1" actId="13926"/>
        <pc:sldMkLst>
          <pc:docMk/>
          <pc:sldMk cId="0" sldId="362"/>
        </pc:sldMkLst>
        <pc:spChg chg="mod">
          <ac:chgData name="Đinh Gia Bảo" userId="2c693ac0dcf7a9ef" providerId="LiveId" clId="{A64290B2-6530-4F1D-A343-0BDF75E44A25}" dt="2023-08-01T13:37:28.830" v="1" actId="13926"/>
          <ac:spMkLst>
            <pc:docMk/>
            <pc:sldMk cId="0" sldId="362"/>
            <ac:spMk id="139267" creationId="{00000000-0000-0000-0000-000000000000}"/>
          </ac:spMkLst>
        </pc:spChg>
      </pc:sldChg>
      <pc:sldChg chg="modSp">
        <pc:chgData name="Đinh Gia Bảo" userId="2c693ac0dcf7a9ef" providerId="LiveId" clId="{A64290B2-6530-4F1D-A343-0BDF75E44A25}" dt="2023-08-01T13:39:45.494" v="6" actId="207"/>
        <pc:sldMkLst>
          <pc:docMk/>
          <pc:sldMk cId="0" sldId="411"/>
        </pc:sldMkLst>
        <pc:spChg chg="mod">
          <ac:chgData name="Đinh Gia Bảo" userId="2c693ac0dcf7a9ef" providerId="LiveId" clId="{A64290B2-6530-4F1D-A343-0BDF75E44A25}" dt="2023-08-01T13:39:45.494" v="6" actId="207"/>
          <ac:spMkLst>
            <pc:docMk/>
            <pc:sldMk cId="0" sldId="411"/>
            <ac:spMk id="2191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2AE03E-5A3F-41DC-9CE7-E6EDBDF6E56D}" type="datetimeFigureOut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A91C3-6789-4ABC-BC4D-BB7EC66F99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F0A1-7BB2-4458-88C8-228108ADEE60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30165-4686-4122-912F-92398C870DE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24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6AF12-937A-42F6-A2A9-1CF5ECD7680A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A82DA-52EA-43F9-B144-C2B2A028E4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81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E736E-DF20-4640-B0C1-97ABF03F45B4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B160E-BB1C-464F-92CB-C095E1871B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7037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7E1C-D9AC-40C1-8427-B4DEF628FFCC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7AD0-A9AB-4EF7-BC48-8BDF9BF2F49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0636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9BB9-70CE-4F62-B1E9-7829A620CB55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23EC-ABDF-451A-9B6A-4E18989E460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5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3E52-C582-40D8-B406-6C30A723B99B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A995-2323-4AA4-8B1D-0239EC05B7D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748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EE4D-7D6E-4EAA-8D75-BD88001E43B2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01E9-C772-403B-84E9-B821303736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33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1203-AE9B-4B7A-BDB8-94CD6C959E83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B59E-93E3-4A68-87DD-F505050B96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001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9EC1-7AA7-47AE-999E-C0D47CAB6CFD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A5C8-6A83-4A0D-B62A-65F1C3CA2B2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44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7790-7C26-441A-9CCB-34FA1CCB5894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BC996-A69E-485F-9549-49E0B906E7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2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568A-6D98-4BB5-8C19-876E7312D70A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60C5B-61BA-471E-9397-1EAD1F8D7D7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64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AE262-3AF7-4679-8C59-569987B22F52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B2DB-683E-4BE5-8D3B-6335DBC1CA1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27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804B-9334-41E7-8684-AB0841440E2A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851AF-D41D-4D08-A6B0-72659499AB5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296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69A073-167E-49AE-B4A0-6B9906C93F2B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F273721-9903-440E-B91C-6CDE857FDEC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entire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using complexity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special protection mechanism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needed to keep user processes from performing I/O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instruction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reference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(using one instruction instead of two)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 a device control register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disastrous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from cache instead of devices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 cache is a 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seeing 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they go by on the memory bus,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responding to them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of figuring out at boot time which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really memory addresses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serially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 by bit,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internal buffer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 read errors have occurred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interrupts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those tasks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buffer a byte or a word at a 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loop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iteration reading on byte or word from controller device register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it in main memory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the CPU’s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DMA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device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access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bus independent of the CPU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regulates transfers to multiple devices, often concurrently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DMA channel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serviced device.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 several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use,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(read/write from/to I/O device),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unit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(byte/word at a time),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bytes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one burst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registers so DMA knows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 transfer where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how many transfer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internal 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checksum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over the bus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word/ byte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internal buffers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address that is described in the DMA’s memory address register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sends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write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to service next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(using RR or priority scheme)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 greater than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 through 4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reaches 0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let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tr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now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– Mechanism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Direct Memory Access – DMA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can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one word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 sneaks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 bus cycle from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transfer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(efficiently because transfer multiple words)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can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long burst is being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Fly-by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device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directly 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bus cycle 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word transfer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device to device copies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memory-to-memory copies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(first, read to memory, then write to a memory at a different address)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intended memory buffer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controller’s address register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virtual-to-physical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does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buffer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(Ensuring that the errors do not occur before transferring)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ata in transfer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(then using DMA transfer because the DMA is not time critical)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faster?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limiting factor 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I/O 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5-5.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8392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57150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Leave the machine 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state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properties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prohibition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to by the PC from starting. 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undone before the interrupt happens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 is complexity in design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Precise Interrupts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35052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5486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instructions near PC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stages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completions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imprecise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vomit a large amount of internal state onto the stack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figuring out what was going on. 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necessary to restart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is typically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complicated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mount of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very interrupts make interrupts 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even worse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Imprecise Interrupts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3276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708660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free block – linked list and bitmap</a:t>
            </a:r>
          </a:p>
          <a:p>
            <a:pPr lvl="4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quota: two tables contain open file and user quotas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consistency: two array, one for block in use, other for free block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consistency: counter file and traversal i-node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Backups, performance – caching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ahead: load block k + 1 to memory when the block k is accessed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 disk arm motion, defragmentation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(DMA)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categories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devices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in fixed-size blocks, each one with its own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block sizes range from 512 bytes to 32.768 bytes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transfers are in units of one or more entire (consecutive) blocks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property of block device is that it is possible to read or write each block independently of all the others ones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disks, CD-ROMs, and USB sticks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or accept a stream of characters, without regard to any block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addressable and does not have any seek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Printers, mice …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block and character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OS software dealing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 independent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cover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range in speeds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in data rates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I/O units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form of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a printed circuit card that can be inserted into a expansion slot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card usually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cables can be plugged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2,4,6 or 8 identical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(ANSI, IEEE, ISO), then companies can make controllers or devices that fit that interface (ex: IDE, SATA, SCSI, USB, IEEE 1934)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controller and the device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often a very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level interface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job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 bit stream 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necessary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7912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few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buffer allow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→How the CPU communicates with control registers &amp; device data buffers?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number,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8/16 bit integer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space and is protected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43250"/>
            <a:ext cx="3352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6324600" cy="58674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assigned addresses are at the top of the 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one address space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schema,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data buffers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705600" y="3733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1679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21605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they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either from memory or from an I/O port,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address lines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a bus' control line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whether I/O space or memory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every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I/O device compares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 Since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ever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both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an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ambiguity and no conflict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6808</TotalTime>
  <Words>2133</Words>
  <Application>Microsoft Office PowerPoint</Application>
  <PresentationFormat>On-screen Show (4:3)</PresentationFormat>
  <Paragraphs>196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I/O   Principles of I/O Hardware</vt:lpstr>
      <vt:lpstr>Review</vt:lpstr>
      <vt:lpstr>Review</vt:lpstr>
      <vt:lpstr>Objectives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   Direct Memory Access – DMA </vt:lpstr>
      <vt:lpstr>Principles of I/O Hardware</vt:lpstr>
      <vt:lpstr>Principles of I/O Hardware</vt:lpstr>
      <vt:lpstr>Principles of I/O Hardware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2652</cp:revision>
  <dcterms:created xsi:type="dcterms:W3CDTF">2007-08-21T04:43:22Z</dcterms:created>
  <dcterms:modified xsi:type="dcterms:W3CDTF">2023-08-01T13:40:09Z</dcterms:modified>
</cp:coreProperties>
</file>