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045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550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13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22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98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34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68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6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89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3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5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4433D-7603-47EF-9093-BC2B99B2B6B3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3A517-3B86-48B7-A975-13AA6D5333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4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1140860-B447-F384-84A4-4B58A29D7AA1}"/>
              </a:ext>
            </a:extLst>
          </p:cNvPr>
          <p:cNvSpPr/>
          <p:nvPr/>
        </p:nvSpPr>
        <p:spPr>
          <a:xfrm rot="5400000">
            <a:off x="1904948" y="4397512"/>
            <a:ext cx="3240000" cy="57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ECAD89-6900-CA93-A6F5-F4CE987385E6}"/>
              </a:ext>
            </a:extLst>
          </p:cNvPr>
          <p:cNvSpPr/>
          <p:nvPr/>
        </p:nvSpPr>
        <p:spPr>
          <a:xfrm rot="5400000">
            <a:off x="2084948" y="4577512"/>
            <a:ext cx="2880000" cy="540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C17F2BD-A7A1-41F9-78AF-DFB7F307A393}"/>
              </a:ext>
            </a:extLst>
          </p:cNvPr>
          <p:cNvSpPr/>
          <p:nvPr/>
        </p:nvSpPr>
        <p:spPr>
          <a:xfrm rot="5400000">
            <a:off x="1904948" y="-974588"/>
            <a:ext cx="3240000" cy="57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DF142BB-F012-EB97-5945-90C2E3F3B345}"/>
              </a:ext>
            </a:extLst>
          </p:cNvPr>
          <p:cNvSpPr/>
          <p:nvPr/>
        </p:nvSpPr>
        <p:spPr>
          <a:xfrm>
            <a:off x="824948" y="465412"/>
            <a:ext cx="5400000" cy="2880000"/>
          </a:xfrm>
          <a:prstGeom prst="round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/>
          </a:p>
        </p:txBody>
      </p:sp>
      <p:pic>
        <p:nvPicPr>
          <p:cNvPr id="16" name="Grafik 1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D68DF2E-13B8-9960-F544-2BE3FAF85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58398"/>
            <a:ext cx="470452" cy="470452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A52E5D2A-693D-2642-135A-F58E4FADACA6}"/>
              </a:ext>
            </a:extLst>
          </p:cNvPr>
          <p:cNvSpPr/>
          <p:nvPr/>
        </p:nvSpPr>
        <p:spPr>
          <a:xfrm>
            <a:off x="5416826" y="2597624"/>
            <a:ext cx="762000" cy="79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F7C97F9B-EEAB-772A-A75F-EB4DAF5598E3}"/>
              </a:ext>
            </a:extLst>
          </p:cNvPr>
          <p:cNvSpPr/>
          <p:nvPr/>
        </p:nvSpPr>
        <p:spPr>
          <a:xfrm>
            <a:off x="3169348" y="4216812"/>
            <a:ext cx="711200" cy="7493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826CBA9-4CE1-577E-3732-A564F4C9D3A8}"/>
              </a:ext>
            </a:extLst>
          </p:cNvPr>
          <p:cNvSpPr txBox="1"/>
          <p:nvPr/>
        </p:nvSpPr>
        <p:spPr>
          <a:xfrm rot="10800000" flipH="1" flipV="1">
            <a:off x="984830" y="6220667"/>
            <a:ext cx="139007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Verbindung:</a:t>
            </a:r>
            <a:endParaRPr lang="de-AT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10197E2-CEFF-3ACB-D67A-D6A38F7F1A0A}"/>
              </a:ext>
            </a:extLst>
          </p:cNvPr>
          <p:cNvSpPr/>
          <p:nvPr/>
        </p:nvSpPr>
        <p:spPr>
          <a:xfrm>
            <a:off x="2411900" y="630600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779D2FB-49F8-AACC-C1D1-73587C6EC2B0}"/>
              </a:ext>
            </a:extLst>
          </p:cNvPr>
          <p:cNvSpPr/>
          <p:nvPr/>
        </p:nvSpPr>
        <p:spPr>
          <a:xfrm>
            <a:off x="3880548" y="6220667"/>
            <a:ext cx="1682052" cy="360000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Reconnect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  <a:latin typeface="Wingdings 3" panose="05040102010807070707" pitchFamily="18" charset="2"/>
              </a:rPr>
              <a:t>Q</a:t>
            </a:r>
            <a:endParaRPr lang="de-AT" b="1" dirty="0">
              <a:solidFill>
                <a:schemeClr val="tx1"/>
              </a:solidFill>
              <a:latin typeface="Wingdings 3" panose="05040102010807070707" pitchFamily="18" charset="2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10FB7C-AF5A-8591-D414-DE9247ADB0E8}"/>
              </a:ext>
            </a:extLst>
          </p:cNvPr>
          <p:cNvSpPr/>
          <p:nvPr/>
        </p:nvSpPr>
        <p:spPr>
          <a:xfrm>
            <a:off x="1214299" y="8357700"/>
            <a:ext cx="2755202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Session Info: Server XYZ via 123.456.789.000 </a:t>
            </a:r>
            <a:endParaRPr lang="de-AT" sz="1000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7D5BC31-3D34-82CC-764C-990D67EB105F}"/>
              </a:ext>
            </a:extLst>
          </p:cNvPr>
          <p:cNvSpPr/>
          <p:nvPr/>
        </p:nvSpPr>
        <p:spPr>
          <a:xfrm>
            <a:off x="1034299" y="7049155"/>
            <a:ext cx="2755202" cy="9899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pc="3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WEITER</a:t>
            </a:r>
            <a:endParaRPr lang="de-AT" b="1" spc="3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0A168BE2-63E2-E33E-1B4B-922B76C7D2CB}"/>
              </a:ext>
            </a:extLst>
          </p:cNvPr>
          <p:cNvSpPr/>
          <p:nvPr/>
        </p:nvSpPr>
        <p:spPr>
          <a:xfrm>
            <a:off x="4179224" y="7328127"/>
            <a:ext cx="1656000" cy="432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pc="3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BEENDEN</a:t>
            </a:r>
            <a:endParaRPr lang="de-AT" b="1" spc="3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AD14956-1F15-AE52-4F6C-4DFC5D7C8980}"/>
              </a:ext>
            </a:extLst>
          </p:cNvPr>
          <p:cNvCxnSpPr>
            <a:cxnSpLocks/>
          </p:cNvCxnSpPr>
          <p:nvPr/>
        </p:nvCxnSpPr>
        <p:spPr>
          <a:xfrm>
            <a:off x="1034299" y="6743700"/>
            <a:ext cx="499875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079C29C-B8DF-21A2-996A-C23224AE815C}"/>
              </a:ext>
            </a:extLst>
          </p:cNvPr>
          <p:cNvCxnSpPr>
            <a:cxnSpLocks/>
          </p:cNvCxnSpPr>
          <p:nvPr/>
        </p:nvCxnSpPr>
        <p:spPr>
          <a:xfrm>
            <a:off x="1034299" y="8229600"/>
            <a:ext cx="499875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6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A4-Papier (210 x 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Rounded MT Bold</vt:lpstr>
      <vt:lpstr>Wingdings 3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Kotzent</dc:creator>
  <cp:lastModifiedBy>Manuel Kotzent</cp:lastModifiedBy>
  <cp:revision>1</cp:revision>
  <dcterms:created xsi:type="dcterms:W3CDTF">2025-04-09T17:09:43Z</dcterms:created>
  <dcterms:modified xsi:type="dcterms:W3CDTF">2025-04-09T17:59:27Z</dcterms:modified>
</cp:coreProperties>
</file>