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C0411-9624-4174-94CD-4D0372F0E7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0FD563-52CB-4B3A-9852-FEB5955C897E}">
      <dgm:prSet phldrT="[文本]"/>
      <dgm:spPr/>
      <dgm:t>
        <a:bodyPr/>
        <a:lstStyle/>
        <a:p>
          <a:pPr>
            <a:buFont typeface="+mj-ea"/>
            <a:buAutoNum type="ea1JpnKorPlain"/>
          </a:pPr>
          <a:r>
            <a:rPr lang="zh-CN" dirty="0"/>
            <a:t>游戏设计</a:t>
          </a:r>
          <a:endParaRPr lang="zh-CN" altLang="en-US" dirty="0"/>
        </a:p>
      </dgm:t>
    </dgm:pt>
    <dgm:pt modelId="{19E72A7A-9446-45F9-B880-5172F8BAF152}" type="parTrans" cxnId="{EB485DEB-A5A0-4A94-BAD3-0152303E01FE}">
      <dgm:prSet/>
      <dgm:spPr/>
      <dgm:t>
        <a:bodyPr/>
        <a:lstStyle/>
        <a:p>
          <a:endParaRPr lang="zh-CN" altLang="en-US"/>
        </a:p>
      </dgm:t>
    </dgm:pt>
    <dgm:pt modelId="{65795CF1-6CAA-466C-9B2F-6D7846B8817A}" type="sibTrans" cxnId="{EB485DEB-A5A0-4A94-BAD3-0152303E01FE}">
      <dgm:prSet/>
      <dgm:spPr/>
      <dgm:t>
        <a:bodyPr/>
        <a:lstStyle/>
        <a:p>
          <a:endParaRPr lang="zh-CN" altLang="en-US"/>
        </a:p>
      </dgm:t>
    </dgm:pt>
    <dgm:pt modelId="{2F215AAC-F3FD-4A1F-AE44-ED341EEAB2A5}">
      <dgm:prSet phldrT="[文本]"/>
      <dgm:spPr/>
      <dgm:t>
        <a:bodyPr/>
        <a:lstStyle/>
        <a:p>
          <a:pPr>
            <a:buFont typeface="+mj-ea"/>
            <a:buAutoNum type="ea1JpnKorPlain"/>
          </a:pPr>
          <a:r>
            <a:rPr lang="zh-CN" dirty="0"/>
            <a:t>制作平台与工具</a:t>
          </a:r>
          <a:endParaRPr lang="zh-CN" altLang="en-US" dirty="0"/>
        </a:p>
      </dgm:t>
    </dgm:pt>
    <dgm:pt modelId="{FBB27863-58EB-43C6-80DA-C788EA1FE71B}" type="parTrans" cxnId="{647CF7F1-755B-4B59-80D8-840B03044B7F}">
      <dgm:prSet/>
      <dgm:spPr/>
      <dgm:t>
        <a:bodyPr/>
        <a:lstStyle/>
        <a:p>
          <a:endParaRPr lang="zh-CN" altLang="en-US"/>
        </a:p>
      </dgm:t>
    </dgm:pt>
    <dgm:pt modelId="{52F11487-240D-46C6-B878-265EBBBE105F}" type="sibTrans" cxnId="{647CF7F1-755B-4B59-80D8-840B03044B7F}">
      <dgm:prSet/>
      <dgm:spPr/>
      <dgm:t>
        <a:bodyPr/>
        <a:lstStyle/>
        <a:p>
          <a:endParaRPr lang="zh-CN" altLang="en-US"/>
        </a:p>
      </dgm:t>
    </dgm:pt>
    <dgm:pt modelId="{C9ECE7A3-70E8-4FC0-874C-C9DA9CFBE548}">
      <dgm:prSet phldrT="[文本]"/>
      <dgm:spPr/>
      <dgm:t>
        <a:bodyPr/>
        <a:lstStyle/>
        <a:p>
          <a:pPr>
            <a:buFont typeface="+mj-ea"/>
            <a:buAutoNum type="ea1JpnKorPlain"/>
          </a:pPr>
          <a:r>
            <a:rPr lang="zh-CN" dirty="0"/>
            <a:t>时间安排</a:t>
          </a:r>
          <a:endParaRPr lang="zh-CN" altLang="en-US" dirty="0"/>
        </a:p>
      </dgm:t>
    </dgm:pt>
    <dgm:pt modelId="{0439BF5A-7CBA-402E-88D1-23228B927BE7}" type="parTrans" cxnId="{FA4FCDD5-C722-46FD-8202-D355FCAA37B8}">
      <dgm:prSet/>
      <dgm:spPr/>
      <dgm:t>
        <a:bodyPr/>
        <a:lstStyle/>
        <a:p>
          <a:endParaRPr lang="zh-CN" altLang="en-US"/>
        </a:p>
      </dgm:t>
    </dgm:pt>
    <dgm:pt modelId="{AC163138-0195-4B9D-B749-55A8758FFAE3}" type="sibTrans" cxnId="{FA4FCDD5-C722-46FD-8202-D355FCAA37B8}">
      <dgm:prSet/>
      <dgm:spPr/>
      <dgm:t>
        <a:bodyPr/>
        <a:lstStyle/>
        <a:p>
          <a:endParaRPr lang="zh-CN" altLang="en-US"/>
        </a:p>
      </dgm:t>
    </dgm:pt>
    <dgm:pt modelId="{C379D2C4-9BFE-4919-AF4F-D1E19BF56492}" type="pres">
      <dgm:prSet presAssocID="{619C0411-9624-4174-94CD-4D0372F0E74B}" presName="Name0" presStyleCnt="0">
        <dgm:presLayoutVars>
          <dgm:chMax val="7"/>
          <dgm:chPref val="7"/>
          <dgm:dir/>
        </dgm:presLayoutVars>
      </dgm:prSet>
      <dgm:spPr/>
    </dgm:pt>
    <dgm:pt modelId="{681278B4-7716-44F3-A583-E5B2B6C3065E}" type="pres">
      <dgm:prSet presAssocID="{619C0411-9624-4174-94CD-4D0372F0E74B}" presName="Name1" presStyleCnt="0"/>
      <dgm:spPr/>
    </dgm:pt>
    <dgm:pt modelId="{601FA589-FF71-4288-958A-BC4882467952}" type="pres">
      <dgm:prSet presAssocID="{619C0411-9624-4174-94CD-4D0372F0E74B}" presName="cycle" presStyleCnt="0"/>
      <dgm:spPr/>
    </dgm:pt>
    <dgm:pt modelId="{7C7FC797-6476-4F51-84E1-1F33AE3D2B2F}" type="pres">
      <dgm:prSet presAssocID="{619C0411-9624-4174-94CD-4D0372F0E74B}" presName="srcNode" presStyleLbl="node1" presStyleIdx="0" presStyleCnt="3"/>
      <dgm:spPr/>
    </dgm:pt>
    <dgm:pt modelId="{60118C05-67CD-4909-AC45-353CC7B72868}" type="pres">
      <dgm:prSet presAssocID="{619C0411-9624-4174-94CD-4D0372F0E74B}" presName="conn" presStyleLbl="parChTrans1D2" presStyleIdx="0" presStyleCnt="1"/>
      <dgm:spPr/>
    </dgm:pt>
    <dgm:pt modelId="{3259F718-40FE-4145-A679-0AA3D737A72A}" type="pres">
      <dgm:prSet presAssocID="{619C0411-9624-4174-94CD-4D0372F0E74B}" presName="extraNode" presStyleLbl="node1" presStyleIdx="0" presStyleCnt="3"/>
      <dgm:spPr/>
    </dgm:pt>
    <dgm:pt modelId="{C8CE804B-724D-477E-B564-F1F5D3592DC3}" type="pres">
      <dgm:prSet presAssocID="{619C0411-9624-4174-94CD-4D0372F0E74B}" presName="dstNode" presStyleLbl="node1" presStyleIdx="0" presStyleCnt="3"/>
      <dgm:spPr/>
    </dgm:pt>
    <dgm:pt modelId="{65A7D191-0B29-4988-AEC9-D96D2F1B34C7}" type="pres">
      <dgm:prSet presAssocID="{310FD563-52CB-4B3A-9852-FEB5955C897E}" presName="text_1" presStyleLbl="node1" presStyleIdx="0" presStyleCnt="3">
        <dgm:presLayoutVars>
          <dgm:bulletEnabled val="1"/>
        </dgm:presLayoutVars>
      </dgm:prSet>
      <dgm:spPr/>
    </dgm:pt>
    <dgm:pt modelId="{52186AEE-6953-4FC3-BC96-58AA2369FD93}" type="pres">
      <dgm:prSet presAssocID="{310FD563-52CB-4B3A-9852-FEB5955C897E}" presName="accent_1" presStyleCnt="0"/>
      <dgm:spPr/>
    </dgm:pt>
    <dgm:pt modelId="{2963A5BB-C91A-4A6F-BEE4-269349ABFF7A}" type="pres">
      <dgm:prSet presAssocID="{310FD563-52CB-4B3A-9852-FEB5955C897E}" presName="accentRepeatNode" presStyleLbl="solidFgAcc1" presStyleIdx="0" presStyleCnt="3"/>
      <dgm:spPr/>
    </dgm:pt>
    <dgm:pt modelId="{154BF4A8-1CD5-4894-9AAD-0E147FB04EDB}" type="pres">
      <dgm:prSet presAssocID="{2F215AAC-F3FD-4A1F-AE44-ED341EEAB2A5}" presName="text_2" presStyleLbl="node1" presStyleIdx="1" presStyleCnt="3">
        <dgm:presLayoutVars>
          <dgm:bulletEnabled val="1"/>
        </dgm:presLayoutVars>
      </dgm:prSet>
      <dgm:spPr/>
    </dgm:pt>
    <dgm:pt modelId="{397A4A6E-275A-4A56-B52C-8746EF085721}" type="pres">
      <dgm:prSet presAssocID="{2F215AAC-F3FD-4A1F-AE44-ED341EEAB2A5}" presName="accent_2" presStyleCnt="0"/>
      <dgm:spPr/>
    </dgm:pt>
    <dgm:pt modelId="{9747C6EC-9C6F-4FB3-949A-1FAAA9D3E631}" type="pres">
      <dgm:prSet presAssocID="{2F215AAC-F3FD-4A1F-AE44-ED341EEAB2A5}" presName="accentRepeatNode" presStyleLbl="solidFgAcc1" presStyleIdx="1" presStyleCnt="3"/>
      <dgm:spPr/>
    </dgm:pt>
    <dgm:pt modelId="{8CE5669A-3748-4641-9927-8F12F3424A0A}" type="pres">
      <dgm:prSet presAssocID="{C9ECE7A3-70E8-4FC0-874C-C9DA9CFBE548}" presName="text_3" presStyleLbl="node1" presStyleIdx="2" presStyleCnt="3">
        <dgm:presLayoutVars>
          <dgm:bulletEnabled val="1"/>
        </dgm:presLayoutVars>
      </dgm:prSet>
      <dgm:spPr/>
    </dgm:pt>
    <dgm:pt modelId="{02F009E3-283D-4A2D-8210-B8C4B44A87D0}" type="pres">
      <dgm:prSet presAssocID="{C9ECE7A3-70E8-4FC0-874C-C9DA9CFBE548}" presName="accent_3" presStyleCnt="0"/>
      <dgm:spPr/>
    </dgm:pt>
    <dgm:pt modelId="{8EDF18C6-A5BD-4E99-933B-FD917AD43274}" type="pres">
      <dgm:prSet presAssocID="{C9ECE7A3-70E8-4FC0-874C-C9DA9CFBE548}" presName="accentRepeatNode" presStyleLbl="solidFgAcc1" presStyleIdx="2" presStyleCnt="3"/>
      <dgm:spPr/>
    </dgm:pt>
  </dgm:ptLst>
  <dgm:cxnLst>
    <dgm:cxn modelId="{3EFF2C29-C948-4381-A49C-CEB77D66D86C}" type="presOf" srcId="{619C0411-9624-4174-94CD-4D0372F0E74B}" destId="{C379D2C4-9BFE-4919-AF4F-D1E19BF56492}" srcOrd="0" destOrd="0" presId="urn:microsoft.com/office/officeart/2008/layout/VerticalCurvedList"/>
    <dgm:cxn modelId="{55018FBE-0CB0-4883-83DD-E3F6781D0CEB}" type="presOf" srcId="{65795CF1-6CAA-466C-9B2F-6D7846B8817A}" destId="{60118C05-67CD-4909-AC45-353CC7B72868}" srcOrd="0" destOrd="0" presId="urn:microsoft.com/office/officeart/2008/layout/VerticalCurvedList"/>
    <dgm:cxn modelId="{783449C9-A6A0-4185-AC1B-B550243FAD9F}" type="presOf" srcId="{2F215AAC-F3FD-4A1F-AE44-ED341EEAB2A5}" destId="{154BF4A8-1CD5-4894-9AAD-0E147FB04EDB}" srcOrd="0" destOrd="0" presId="urn:microsoft.com/office/officeart/2008/layout/VerticalCurvedList"/>
    <dgm:cxn modelId="{3F1E7BD2-53D9-48C1-AD7A-A447C6BF273B}" type="presOf" srcId="{310FD563-52CB-4B3A-9852-FEB5955C897E}" destId="{65A7D191-0B29-4988-AEC9-D96D2F1B34C7}" srcOrd="0" destOrd="0" presId="urn:microsoft.com/office/officeart/2008/layout/VerticalCurvedList"/>
    <dgm:cxn modelId="{FA4FCDD5-C722-46FD-8202-D355FCAA37B8}" srcId="{619C0411-9624-4174-94CD-4D0372F0E74B}" destId="{C9ECE7A3-70E8-4FC0-874C-C9DA9CFBE548}" srcOrd="2" destOrd="0" parTransId="{0439BF5A-7CBA-402E-88D1-23228B927BE7}" sibTransId="{AC163138-0195-4B9D-B749-55A8758FFAE3}"/>
    <dgm:cxn modelId="{036EE1DC-BB64-4997-B9C5-E8EFCAAEE03B}" type="presOf" srcId="{C9ECE7A3-70E8-4FC0-874C-C9DA9CFBE548}" destId="{8CE5669A-3748-4641-9927-8F12F3424A0A}" srcOrd="0" destOrd="0" presId="urn:microsoft.com/office/officeart/2008/layout/VerticalCurvedList"/>
    <dgm:cxn modelId="{EB485DEB-A5A0-4A94-BAD3-0152303E01FE}" srcId="{619C0411-9624-4174-94CD-4D0372F0E74B}" destId="{310FD563-52CB-4B3A-9852-FEB5955C897E}" srcOrd="0" destOrd="0" parTransId="{19E72A7A-9446-45F9-B880-5172F8BAF152}" sibTransId="{65795CF1-6CAA-466C-9B2F-6D7846B8817A}"/>
    <dgm:cxn modelId="{647CF7F1-755B-4B59-80D8-840B03044B7F}" srcId="{619C0411-9624-4174-94CD-4D0372F0E74B}" destId="{2F215AAC-F3FD-4A1F-AE44-ED341EEAB2A5}" srcOrd="1" destOrd="0" parTransId="{FBB27863-58EB-43C6-80DA-C788EA1FE71B}" sibTransId="{52F11487-240D-46C6-B878-265EBBBE105F}"/>
    <dgm:cxn modelId="{5C8B25B9-CF2B-4778-A4BF-C70A7C3619D3}" type="presParOf" srcId="{C379D2C4-9BFE-4919-AF4F-D1E19BF56492}" destId="{681278B4-7716-44F3-A583-E5B2B6C3065E}" srcOrd="0" destOrd="0" presId="urn:microsoft.com/office/officeart/2008/layout/VerticalCurvedList"/>
    <dgm:cxn modelId="{F87770AA-5878-4576-91FD-E5E88F47BBC1}" type="presParOf" srcId="{681278B4-7716-44F3-A583-E5B2B6C3065E}" destId="{601FA589-FF71-4288-958A-BC4882467952}" srcOrd="0" destOrd="0" presId="urn:microsoft.com/office/officeart/2008/layout/VerticalCurvedList"/>
    <dgm:cxn modelId="{E8DC932D-4805-4FBA-BBC1-9E55E310C149}" type="presParOf" srcId="{601FA589-FF71-4288-958A-BC4882467952}" destId="{7C7FC797-6476-4F51-84E1-1F33AE3D2B2F}" srcOrd="0" destOrd="0" presId="urn:microsoft.com/office/officeart/2008/layout/VerticalCurvedList"/>
    <dgm:cxn modelId="{73298D4E-4F04-444F-AAE4-938E08A080E7}" type="presParOf" srcId="{601FA589-FF71-4288-958A-BC4882467952}" destId="{60118C05-67CD-4909-AC45-353CC7B72868}" srcOrd="1" destOrd="0" presId="urn:microsoft.com/office/officeart/2008/layout/VerticalCurvedList"/>
    <dgm:cxn modelId="{33A995A6-96E1-4F0A-BE02-FCE6A7569992}" type="presParOf" srcId="{601FA589-FF71-4288-958A-BC4882467952}" destId="{3259F718-40FE-4145-A679-0AA3D737A72A}" srcOrd="2" destOrd="0" presId="urn:microsoft.com/office/officeart/2008/layout/VerticalCurvedList"/>
    <dgm:cxn modelId="{74E30284-5049-4CEA-8C82-D7386F508BDA}" type="presParOf" srcId="{601FA589-FF71-4288-958A-BC4882467952}" destId="{C8CE804B-724D-477E-B564-F1F5D3592DC3}" srcOrd="3" destOrd="0" presId="urn:microsoft.com/office/officeart/2008/layout/VerticalCurvedList"/>
    <dgm:cxn modelId="{C51491D3-3175-4F87-AD83-479D3B3489C1}" type="presParOf" srcId="{681278B4-7716-44F3-A583-E5B2B6C3065E}" destId="{65A7D191-0B29-4988-AEC9-D96D2F1B34C7}" srcOrd="1" destOrd="0" presId="urn:microsoft.com/office/officeart/2008/layout/VerticalCurvedList"/>
    <dgm:cxn modelId="{2AA8658E-BD2C-4795-9978-65A0E2A3A3DA}" type="presParOf" srcId="{681278B4-7716-44F3-A583-E5B2B6C3065E}" destId="{52186AEE-6953-4FC3-BC96-58AA2369FD93}" srcOrd="2" destOrd="0" presId="urn:microsoft.com/office/officeart/2008/layout/VerticalCurvedList"/>
    <dgm:cxn modelId="{E861F07D-562E-40AE-B281-9C0DD16B2A26}" type="presParOf" srcId="{52186AEE-6953-4FC3-BC96-58AA2369FD93}" destId="{2963A5BB-C91A-4A6F-BEE4-269349ABFF7A}" srcOrd="0" destOrd="0" presId="urn:microsoft.com/office/officeart/2008/layout/VerticalCurvedList"/>
    <dgm:cxn modelId="{0870FFB1-4BC5-4EFB-B0AC-465A44D2F3B2}" type="presParOf" srcId="{681278B4-7716-44F3-A583-E5B2B6C3065E}" destId="{154BF4A8-1CD5-4894-9AAD-0E147FB04EDB}" srcOrd="3" destOrd="0" presId="urn:microsoft.com/office/officeart/2008/layout/VerticalCurvedList"/>
    <dgm:cxn modelId="{ED16D571-4746-4FBE-8AAA-30C1C9B16850}" type="presParOf" srcId="{681278B4-7716-44F3-A583-E5B2B6C3065E}" destId="{397A4A6E-275A-4A56-B52C-8746EF085721}" srcOrd="4" destOrd="0" presId="urn:microsoft.com/office/officeart/2008/layout/VerticalCurvedList"/>
    <dgm:cxn modelId="{D11546F6-33C4-4904-B365-6BF60DFA14F5}" type="presParOf" srcId="{397A4A6E-275A-4A56-B52C-8746EF085721}" destId="{9747C6EC-9C6F-4FB3-949A-1FAAA9D3E631}" srcOrd="0" destOrd="0" presId="urn:microsoft.com/office/officeart/2008/layout/VerticalCurvedList"/>
    <dgm:cxn modelId="{0E3AA4CE-0E3E-40E9-8F90-C1813A894970}" type="presParOf" srcId="{681278B4-7716-44F3-A583-E5B2B6C3065E}" destId="{8CE5669A-3748-4641-9927-8F12F3424A0A}" srcOrd="5" destOrd="0" presId="urn:microsoft.com/office/officeart/2008/layout/VerticalCurvedList"/>
    <dgm:cxn modelId="{A2B6C223-3551-45B0-BAAA-83C6A20EC5F9}" type="presParOf" srcId="{681278B4-7716-44F3-A583-E5B2B6C3065E}" destId="{02F009E3-283D-4A2D-8210-B8C4B44A87D0}" srcOrd="6" destOrd="0" presId="urn:microsoft.com/office/officeart/2008/layout/VerticalCurvedList"/>
    <dgm:cxn modelId="{048A5789-354B-43D1-AFE3-6B48C2D91C45}" type="presParOf" srcId="{02F009E3-283D-4A2D-8210-B8C4B44A87D0}" destId="{8EDF18C6-A5BD-4E99-933B-FD917AD432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A6497-3A2C-4C33-AFF4-D58B25591272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FFA82C4B-875E-40AC-AE8A-0DAD5BF13E6B}">
      <dgm:prSet phldrT="[文本]"/>
      <dgm:spPr/>
      <dgm:t>
        <a:bodyPr/>
        <a:lstStyle/>
        <a:p>
          <a:r>
            <a:rPr lang="en-US" altLang="zh-CN" dirty="0"/>
            <a:t> </a:t>
          </a:r>
          <a:r>
            <a:rPr lang="zh-CN" dirty="0"/>
            <a:t>关卡难度控制</a:t>
          </a:r>
          <a:endParaRPr lang="zh-CN" altLang="en-US" dirty="0"/>
        </a:p>
      </dgm:t>
    </dgm:pt>
    <dgm:pt modelId="{15547091-E3A6-4394-8FE8-DFA8AD2097F8}" type="parTrans" cxnId="{A966EFBF-CC71-4D56-A0F1-3FAAAA5162EC}">
      <dgm:prSet/>
      <dgm:spPr/>
      <dgm:t>
        <a:bodyPr/>
        <a:lstStyle/>
        <a:p>
          <a:endParaRPr lang="zh-CN" altLang="en-US"/>
        </a:p>
      </dgm:t>
    </dgm:pt>
    <dgm:pt modelId="{9F5DDB86-2268-49C6-850C-CB368548571D}" type="sibTrans" cxnId="{A966EFBF-CC71-4D56-A0F1-3FAAAA5162EC}">
      <dgm:prSet/>
      <dgm:spPr/>
      <dgm:t>
        <a:bodyPr/>
        <a:lstStyle/>
        <a:p>
          <a:endParaRPr lang="zh-CN" altLang="en-US"/>
        </a:p>
      </dgm:t>
    </dgm:pt>
    <dgm:pt modelId="{63193561-4D94-414F-8F4C-C8F26D6BF1D5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/>
            <a:t>怪物血量</a:t>
          </a:r>
          <a:endParaRPr lang="zh-CN" altLang="en-US" dirty="0"/>
        </a:p>
      </dgm:t>
    </dgm:pt>
    <dgm:pt modelId="{E067EA31-9FFB-418A-A326-996AB0DD534E}" type="sibTrans" cxnId="{603987CC-5E33-42E6-BFC1-0F859AFB20E4}">
      <dgm:prSet/>
      <dgm:spPr/>
      <dgm:t>
        <a:bodyPr/>
        <a:lstStyle/>
        <a:p>
          <a:endParaRPr lang="zh-CN" altLang="en-US"/>
        </a:p>
      </dgm:t>
    </dgm:pt>
    <dgm:pt modelId="{5006CB5F-BD68-4BCE-A1B4-24759E73953E}" type="parTrans" cxnId="{603987CC-5E33-42E6-BFC1-0F859AFB20E4}">
      <dgm:prSet/>
      <dgm:spPr/>
      <dgm:t>
        <a:bodyPr/>
        <a:lstStyle/>
        <a:p>
          <a:endParaRPr lang="zh-CN" altLang="en-US"/>
        </a:p>
      </dgm:t>
    </dgm:pt>
    <dgm:pt modelId="{8F24A658-CE9F-4018-9154-36E115203874}">
      <dgm:prSet phldrT="[文本]"/>
      <dgm:spPr/>
      <dgm:t>
        <a:bodyPr/>
        <a:lstStyle/>
        <a:p>
          <a:r>
            <a:rPr lang="zh-CN" dirty="0"/>
            <a:t>怪物移动速度</a:t>
          </a:r>
          <a:endParaRPr lang="zh-CN" altLang="en-US" dirty="0"/>
        </a:p>
      </dgm:t>
    </dgm:pt>
    <dgm:pt modelId="{AAEA03E0-C757-4017-94FB-656BFC0736D4}" type="sibTrans" cxnId="{DD5706FC-54BF-4860-B193-7A7DA0B6C7CB}">
      <dgm:prSet/>
      <dgm:spPr/>
      <dgm:t>
        <a:bodyPr/>
        <a:lstStyle/>
        <a:p>
          <a:endParaRPr lang="zh-CN" altLang="en-US"/>
        </a:p>
      </dgm:t>
    </dgm:pt>
    <dgm:pt modelId="{25CA9DDE-B406-4066-BB43-A3AA984A5766}" type="parTrans" cxnId="{DD5706FC-54BF-4860-B193-7A7DA0B6C7CB}">
      <dgm:prSet/>
      <dgm:spPr/>
      <dgm:t>
        <a:bodyPr/>
        <a:lstStyle/>
        <a:p>
          <a:endParaRPr lang="zh-CN" altLang="en-US"/>
        </a:p>
      </dgm:t>
    </dgm:pt>
    <dgm:pt modelId="{69AFE608-FB4E-4597-9C0B-39B3C7B330C7}">
      <dgm:prSet phldrT="[文本]"/>
      <dgm:spPr/>
      <dgm:t>
        <a:bodyPr/>
        <a:lstStyle/>
        <a:p>
          <a:pPr>
            <a:buFont typeface="+mj-lt"/>
            <a:buAutoNum type="alphaLcParenR"/>
          </a:pPr>
          <a:r>
            <a:rPr lang="zh-CN" dirty="0"/>
            <a:t>怪物掉落的金钱</a:t>
          </a:r>
          <a:endParaRPr lang="zh-CN" altLang="en-US" dirty="0"/>
        </a:p>
      </dgm:t>
    </dgm:pt>
    <dgm:pt modelId="{DD70E8F2-0CCA-4F0C-BE2F-E970DE75A0B7}" type="sibTrans" cxnId="{6D1698E0-451C-4A88-825B-527D48ADD67B}">
      <dgm:prSet/>
      <dgm:spPr/>
      <dgm:t>
        <a:bodyPr/>
        <a:lstStyle/>
        <a:p>
          <a:endParaRPr lang="zh-CN" altLang="en-US"/>
        </a:p>
      </dgm:t>
    </dgm:pt>
    <dgm:pt modelId="{7696C310-3CAB-42F9-B1BC-BBCD721E1A1B}" type="parTrans" cxnId="{6D1698E0-451C-4A88-825B-527D48ADD67B}">
      <dgm:prSet/>
      <dgm:spPr/>
      <dgm:t>
        <a:bodyPr/>
        <a:lstStyle/>
        <a:p>
          <a:endParaRPr lang="zh-CN" altLang="en-US"/>
        </a:p>
      </dgm:t>
    </dgm:pt>
    <dgm:pt modelId="{F3D8B9FD-837D-4644-9B57-FC78F9694DAF}">
      <dgm:prSet phldrT="[文本]"/>
      <dgm:spPr/>
      <dgm:t>
        <a:bodyPr/>
        <a:lstStyle/>
        <a:p>
          <a:pPr>
            <a:buFont typeface="+mj-lt"/>
            <a:buAutoNum type="alphaLcParenR"/>
          </a:pPr>
          <a:r>
            <a:rPr lang="zh-CN" dirty="0"/>
            <a:t>怪物间距</a:t>
          </a:r>
          <a:endParaRPr lang="zh-CN" altLang="en-US" dirty="0"/>
        </a:p>
      </dgm:t>
    </dgm:pt>
    <dgm:pt modelId="{FABBCA89-9BBB-4B5C-8F6A-B333C490D41A}" type="sibTrans" cxnId="{93BE5672-AA00-4961-80DA-B44C0DC29554}">
      <dgm:prSet/>
      <dgm:spPr/>
      <dgm:t>
        <a:bodyPr/>
        <a:lstStyle/>
        <a:p>
          <a:endParaRPr lang="zh-CN" altLang="en-US"/>
        </a:p>
      </dgm:t>
    </dgm:pt>
    <dgm:pt modelId="{931FFF4C-3E31-4C5F-A6CE-D3E0F988E7D2}" type="parTrans" cxnId="{93BE5672-AA00-4961-80DA-B44C0DC29554}">
      <dgm:prSet/>
      <dgm:spPr/>
      <dgm:t>
        <a:bodyPr/>
        <a:lstStyle/>
        <a:p>
          <a:endParaRPr lang="zh-CN" altLang="en-US"/>
        </a:p>
      </dgm:t>
    </dgm:pt>
    <dgm:pt modelId="{8C741B16-0DD9-4060-8357-F047E51996B8}">
      <dgm:prSet phldrT="[文本]"/>
      <dgm:spPr/>
      <dgm:t>
        <a:bodyPr/>
        <a:lstStyle/>
        <a:p>
          <a:pPr>
            <a:buFont typeface="+mj-lt"/>
            <a:buAutoNum type="alphaLcParenR"/>
          </a:pPr>
          <a:r>
            <a:rPr lang="zh-CN" dirty="0"/>
            <a:t>防御塔攻击力</a:t>
          </a:r>
          <a:endParaRPr lang="zh-CN" altLang="en-US" dirty="0"/>
        </a:p>
      </dgm:t>
    </dgm:pt>
    <dgm:pt modelId="{E8C1E340-E3DE-4DCD-8A5D-1FF5793D50F3}" type="sibTrans" cxnId="{E316F2FE-B289-4591-B6EC-D978CDF5A9C0}">
      <dgm:prSet/>
      <dgm:spPr/>
      <dgm:t>
        <a:bodyPr/>
        <a:lstStyle/>
        <a:p>
          <a:endParaRPr lang="zh-CN" altLang="en-US"/>
        </a:p>
      </dgm:t>
    </dgm:pt>
    <dgm:pt modelId="{9F6EC102-F85A-4ED0-B084-C8A421565087}" type="parTrans" cxnId="{E316F2FE-B289-4591-B6EC-D978CDF5A9C0}">
      <dgm:prSet/>
      <dgm:spPr/>
      <dgm:t>
        <a:bodyPr/>
        <a:lstStyle/>
        <a:p>
          <a:endParaRPr lang="zh-CN" altLang="en-US"/>
        </a:p>
      </dgm:t>
    </dgm:pt>
    <dgm:pt modelId="{34894FD9-AC00-4519-8E53-007509254D79}">
      <dgm:prSet phldrT="[文本]"/>
      <dgm:spPr/>
      <dgm:t>
        <a:bodyPr/>
        <a:lstStyle/>
        <a:p>
          <a:r>
            <a:rPr lang="zh-CN" dirty="0"/>
            <a:t>防御塔攻击范围</a:t>
          </a:r>
          <a:endParaRPr lang="zh-CN" altLang="en-US" dirty="0"/>
        </a:p>
      </dgm:t>
    </dgm:pt>
    <dgm:pt modelId="{E709E6B6-86DE-463B-9B5E-CB4DC43BF98D}" type="sibTrans" cxnId="{A93BF6BE-0192-4164-9ECD-47CBADC7216F}">
      <dgm:prSet/>
      <dgm:spPr/>
      <dgm:t>
        <a:bodyPr/>
        <a:lstStyle/>
        <a:p>
          <a:endParaRPr lang="zh-CN" altLang="en-US"/>
        </a:p>
      </dgm:t>
    </dgm:pt>
    <dgm:pt modelId="{D30AF681-708D-4714-90CD-F18E8F00DA95}" type="parTrans" cxnId="{A93BF6BE-0192-4164-9ECD-47CBADC7216F}">
      <dgm:prSet/>
      <dgm:spPr/>
      <dgm:t>
        <a:bodyPr/>
        <a:lstStyle/>
        <a:p>
          <a:endParaRPr lang="zh-CN" altLang="en-US"/>
        </a:p>
      </dgm:t>
    </dgm:pt>
    <dgm:pt modelId="{204EAFEE-56B2-46A2-B834-5B905AC13D3C}">
      <dgm:prSet phldrT="[文本]"/>
      <dgm:spPr/>
      <dgm:t>
        <a:bodyPr/>
        <a:lstStyle/>
        <a:p>
          <a:pPr>
            <a:buFont typeface="+mj-lt"/>
            <a:buAutoNum type="alphaLcParenR"/>
          </a:pPr>
          <a:r>
            <a:rPr lang="zh-CN" dirty="0"/>
            <a:t>防御塔攻击速度</a:t>
          </a:r>
          <a:endParaRPr lang="zh-CN" altLang="en-US" dirty="0"/>
        </a:p>
      </dgm:t>
    </dgm:pt>
    <dgm:pt modelId="{8A7601FD-111F-47B7-8E78-67A0F11B8FE9}" type="sibTrans" cxnId="{BAF68B05-EE68-41C0-A883-3400EAF1C30D}">
      <dgm:prSet/>
      <dgm:spPr/>
      <dgm:t>
        <a:bodyPr/>
        <a:lstStyle/>
        <a:p>
          <a:endParaRPr lang="zh-CN" altLang="en-US"/>
        </a:p>
      </dgm:t>
    </dgm:pt>
    <dgm:pt modelId="{BC196B66-B3C5-49C6-AFB8-80CFD317DEFD}" type="parTrans" cxnId="{BAF68B05-EE68-41C0-A883-3400EAF1C30D}">
      <dgm:prSet/>
      <dgm:spPr/>
      <dgm:t>
        <a:bodyPr/>
        <a:lstStyle/>
        <a:p>
          <a:endParaRPr lang="zh-CN" altLang="en-US"/>
        </a:p>
      </dgm:t>
    </dgm:pt>
    <dgm:pt modelId="{7638F091-155B-4866-8118-76D1602BD681}">
      <dgm:prSet phldrT="[文本]"/>
      <dgm:spPr/>
      <dgm:t>
        <a:bodyPr/>
        <a:lstStyle/>
        <a:p>
          <a:pPr>
            <a:buFont typeface="+mj-lt"/>
            <a:buAutoNum type="alphaLcParenR"/>
          </a:pPr>
          <a:r>
            <a:rPr lang="zh-CN" dirty="0"/>
            <a:t>防御塔价格</a:t>
          </a:r>
          <a:endParaRPr lang="zh-CN" altLang="en-US" dirty="0"/>
        </a:p>
      </dgm:t>
    </dgm:pt>
    <dgm:pt modelId="{42A59362-AC53-4CCA-9E93-EA57DB4CAF29}" type="sibTrans" cxnId="{C79AA200-F7A4-48F9-A19D-4D40EA54EA6F}">
      <dgm:prSet/>
      <dgm:spPr/>
      <dgm:t>
        <a:bodyPr/>
        <a:lstStyle/>
        <a:p>
          <a:endParaRPr lang="zh-CN" altLang="en-US"/>
        </a:p>
      </dgm:t>
    </dgm:pt>
    <dgm:pt modelId="{0144B4F2-8418-438D-8744-26BE61ABDC0C}" type="parTrans" cxnId="{C79AA200-F7A4-48F9-A19D-4D40EA54EA6F}">
      <dgm:prSet/>
      <dgm:spPr/>
      <dgm:t>
        <a:bodyPr/>
        <a:lstStyle/>
        <a:p>
          <a:endParaRPr lang="zh-CN" altLang="en-US"/>
        </a:p>
      </dgm:t>
    </dgm:pt>
    <dgm:pt modelId="{DEB296E9-1E75-4B40-8CBF-C0BEDD712C86}" type="pres">
      <dgm:prSet presAssocID="{97CA6497-3A2C-4C33-AFF4-D58B2559127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F62CF6-FBC8-4113-A623-83EC55E48568}" type="pres">
      <dgm:prSet presAssocID="{FFA82C4B-875E-40AC-AE8A-0DAD5BF13E6B}" presName="root1" presStyleCnt="0"/>
      <dgm:spPr/>
    </dgm:pt>
    <dgm:pt modelId="{102B82C0-6243-4AFF-842F-FEC267C347BD}" type="pres">
      <dgm:prSet presAssocID="{FFA82C4B-875E-40AC-AE8A-0DAD5BF13E6B}" presName="LevelOneTextNode" presStyleLbl="node0" presStyleIdx="0" presStyleCnt="1" custLinFactX="-183855" custLinFactNeighborX="-200000" custLinFactNeighborY="-999">
        <dgm:presLayoutVars>
          <dgm:chPref val="3"/>
        </dgm:presLayoutVars>
      </dgm:prSet>
      <dgm:spPr/>
    </dgm:pt>
    <dgm:pt modelId="{EB92D9D9-8625-4AEF-AF00-C36FDC8429E0}" type="pres">
      <dgm:prSet presAssocID="{FFA82C4B-875E-40AC-AE8A-0DAD5BF13E6B}" presName="level2hierChild" presStyleCnt="0"/>
      <dgm:spPr/>
    </dgm:pt>
    <dgm:pt modelId="{E3421BF1-8785-4D75-8D4E-776E74282F68}" type="pres">
      <dgm:prSet presAssocID="{5006CB5F-BD68-4BCE-A1B4-24759E73953E}" presName="conn2-1" presStyleLbl="parChTrans1D2" presStyleIdx="0" presStyleCnt="8"/>
      <dgm:spPr/>
    </dgm:pt>
    <dgm:pt modelId="{5CDECEDC-54AE-4171-9793-2CCA15B36DDE}" type="pres">
      <dgm:prSet presAssocID="{5006CB5F-BD68-4BCE-A1B4-24759E73953E}" presName="connTx" presStyleLbl="parChTrans1D2" presStyleIdx="0" presStyleCnt="8"/>
      <dgm:spPr/>
    </dgm:pt>
    <dgm:pt modelId="{A7FC231E-3E91-4A5E-BBD5-63268A1C63C4}" type="pres">
      <dgm:prSet presAssocID="{63193561-4D94-414F-8F4C-C8F26D6BF1D5}" presName="root2" presStyleCnt="0"/>
      <dgm:spPr/>
    </dgm:pt>
    <dgm:pt modelId="{A63ECC77-27DD-4872-ABB2-C1CB6FFDC649}" type="pres">
      <dgm:prSet presAssocID="{63193561-4D94-414F-8F4C-C8F26D6BF1D5}" presName="LevelTwoTextNode" presStyleLbl="node2" presStyleIdx="0" presStyleCnt="8" custScaleX="153912" custLinFactNeighborX="59850" custLinFactNeighborY="3505">
        <dgm:presLayoutVars>
          <dgm:chPref val="3"/>
        </dgm:presLayoutVars>
      </dgm:prSet>
      <dgm:spPr/>
    </dgm:pt>
    <dgm:pt modelId="{38964B0C-1739-4195-BDD5-0888E79224AB}" type="pres">
      <dgm:prSet presAssocID="{63193561-4D94-414F-8F4C-C8F26D6BF1D5}" presName="level3hierChild" presStyleCnt="0"/>
      <dgm:spPr/>
    </dgm:pt>
    <dgm:pt modelId="{78E98673-2296-4C47-B551-5B2387AF51DC}" type="pres">
      <dgm:prSet presAssocID="{25CA9DDE-B406-4066-BB43-A3AA984A5766}" presName="conn2-1" presStyleLbl="parChTrans1D2" presStyleIdx="1" presStyleCnt="8"/>
      <dgm:spPr/>
    </dgm:pt>
    <dgm:pt modelId="{0CA853FF-4798-4621-BC86-16D18817B30B}" type="pres">
      <dgm:prSet presAssocID="{25CA9DDE-B406-4066-BB43-A3AA984A5766}" presName="connTx" presStyleLbl="parChTrans1D2" presStyleIdx="1" presStyleCnt="8"/>
      <dgm:spPr/>
    </dgm:pt>
    <dgm:pt modelId="{C88114FF-315D-4EAC-9E9D-5792498AFD8B}" type="pres">
      <dgm:prSet presAssocID="{8F24A658-CE9F-4018-9154-36E115203874}" presName="root2" presStyleCnt="0"/>
      <dgm:spPr/>
    </dgm:pt>
    <dgm:pt modelId="{8930C6D7-98CD-4DBD-9E2D-D8B3593DA865}" type="pres">
      <dgm:prSet presAssocID="{8F24A658-CE9F-4018-9154-36E115203874}" presName="LevelTwoTextNode" presStyleLbl="node2" presStyleIdx="1" presStyleCnt="8" custScaleX="153912" custLinFactNeighborX="59850" custLinFactNeighborY="3505">
        <dgm:presLayoutVars>
          <dgm:chPref val="3"/>
        </dgm:presLayoutVars>
      </dgm:prSet>
      <dgm:spPr/>
    </dgm:pt>
    <dgm:pt modelId="{DF23C36D-3CEC-42BF-941B-580A564D6BEC}" type="pres">
      <dgm:prSet presAssocID="{8F24A658-CE9F-4018-9154-36E115203874}" presName="level3hierChild" presStyleCnt="0"/>
      <dgm:spPr/>
    </dgm:pt>
    <dgm:pt modelId="{534519AB-569A-4290-8E0B-64291B43B225}" type="pres">
      <dgm:prSet presAssocID="{7696C310-3CAB-42F9-B1BC-BBCD721E1A1B}" presName="conn2-1" presStyleLbl="parChTrans1D2" presStyleIdx="2" presStyleCnt="8"/>
      <dgm:spPr/>
    </dgm:pt>
    <dgm:pt modelId="{BAA05368-3928-456A-AD66-AE5D39BAE525}" type="pres">
      <dgm:prSet presAssocID="{7696C310-3CAB-42F9-B1BC-BBCD721E1A1B}" presName="connTx" presStyleLbl="parChTrans1D2" presStyleIdx="2" presStyleCnt="8"/>
      <dgm:spPr/>
    </dgm:pt>
    <dgm:pt modelId="{26A1CEB5-3081-4090-A1FB-0698158689B7}" type="pres">
      <dgm:prSet presAssocID="{69AFE608-FB4E-4597-9C0B-39B3C7B330C7}" presName="root2" presStyleCnt="0"/>
      <dgm:spPr/>
    </dgm:pt>
    <dgm:pt modelId="{6011EB5F-B8A1-4CF1-A515-5C89E838679B}" type="pres">
      <dgm:prSet presAssocID="{69AFE608-FB4E-4597-9C0B-39B3C7B330C7}" presName="LevelTwoTextNode" presStyleLbl="node2" presStyleIdx="2" presStyleCnt="8" custScaleX="153912" custLinFactNeighborX="59850" custLinFactNeighborY="3505">
        <dgm:presLayoutVars>
          <dgm:chPref val="3"/>
        </dgm:presLayoutVars>
      </dgm:prSet>
      <dgm:spPr/>
    </dgm:pt>
    <dgm:pt modelId="{E26788F5-2E1F-458B-83BD-689F8DA170E7}" type="pres">
      <dgm:prSet presAssocID="{69AFE608-FB4E-4597-9C0B-39B3C7B330C7}" presName="level3hierChild" presStyleCnt="0"/>
      <dgm:spPr/>
    </dgm:pt>
    <dgm:pt modelId="{E2EC2FB9-B63E-48A7-A342-FBB2A0749B13}" type="pres">
      <dgm:prSet presAssocID="{931FFF4C-3E31-4C5F-A6CE-D3E0F988E7D2}" presName="conn2-1" presStyleLbl="parChTrans1D2" presStyleIdx="3" presStyleCnt="8"/>
      <dgm:spPr/>
    </dgm:pt>
    <dgm:pt modelId="{F85754C6-E77F-4ADD-811B-D656C688CA6B}" type="pres">
      <dgm:prSet presAssocID="{931FFF4C-3E31-4C5F-A6CE-D3E0F988E7D2}" presName="connTx" presStyleLbl="parChTrans1D2" presStyleIdx="3" presStyleCnt="8"/>
      <dgm:spPr/>
    </dgm:pt>
    <dgm:pt modelId="{A7297EB8-7D3D-430A-8DB0-C552339468D1}" type="pres">
      <dgm:prSet presAssocID="{F3D8B9FD-837D-4644-9B57-FC78F9694DAF}" presName="root2" presStyleCnt="0"/>
      <dgm:spPr/>
    </dgm:pt>
    <dgm:pt modelId="{9041456B-8D97-4923-8E9A-735B90619910}" type="pres">
      <dgm:prSet presAssocID="{F3D8B9FD-837D-4644-9B57-FC78F9694DAF}" presName="LevelTwoTextNode" presStyleLbl="node2" presStyleIdx="3" presStyleCnt="8" custScaleX="153912" custLinFactNeighborX="59850" custLinFactNeighborY="3505">
        <dgm:presLayoutVars>
          <dgm:chPref val="3"/>
        </dgm:presLayoutVars>
      </dgm:prSet>
      <dgm:spPr/>
    </dgm:pt>
    <dgm:pt modelId="{8DE23739-4651-49E5-89DD-02C9CDCC22C4}" type="pres">
      <dgm:prSet presAssocID="{F3D8B9FD-837D-4644-9B57-FC78F9694DAF}" presName="level3hierChild" presStyleCnt="0"/>
      <dgm:spPr/>
    </dgm:pt>
    <dgm:pt modelId="{DA72F500-FA80-4371-8ECE-318D0FEAF4D8}" type="pres">
      <dgm:prSet presAssocID="{9F6EC102-F85A-4ED0-B084-C8A421565087}" presName="conn2-1" presStyleLbl="parChTrans1D2" presStyleIdx="4" presStyleCnt="8"/>
      <dgm:spPr/>
    </dgm:pt>
    <dgm:pt modelId="{251EF7D7-DDE7-4C3A-A129-EA152C989CE1}" type="pres">
      <dgm:prSet presAssocID="{9F6EC102-F85A-4ED0-B084-C8A421565087}" presName="connTx" presStyleLbl="parChTrans1D2" presStyleIdx="4" presStyleCnt="8"/>
      <dgm:spPr/>
    </dgm:pt>
    <dgm:pt modelId="{4BE611D4-783D-42FD-A9B9-3A2063A26EF8}" type="pres">
      <dgm:prSet presAssocID="{8C741B16-0DD9-4060-8357-F047E51996B8}" presName="root2" presStyleCnt="0"/>
      <dgm:spPr/>
    </dgm:pt>
    <dgm:pt modelId="{E5298A1D-3D3C-4ABF-82DE-03F43E1D6302}" type="pres">
      <dgm:prSet presAssocID="{8C741B16-0DD9-4060-8357-F047E51996B8}" presName="LevelTwoTextNode" presStyleLbl="node2" presStyleIdx="4" presStyleCnt="8" custScaleX="153912" custLinFactNeighborX="59850" custLinFactNeighborY="3505">
        <dgm:presLayoutVars>
          <dgm:chPref val="3"/>
        </dgm:presLayoutVars>
      </dgm:prSet>
      <dgm:spPr/>
    </dgm:pt>
    <dgm:pt modelId="{44004768-F069-4877-9D3E-E53D325AD7D6}" type="pres">
      <dgm:prSet presAssocID="{8C741B16-0DD9-4060-8357-F047E51996B8}" presName="level3hierChild" presStyleCnt="0"/>
      <dgm:spPr/>
    </dgm:pt>
    <dgm:pt modelId="{AEAFC00F-1553-4930-9576-ECC45A2ECB17}" type="pres">
      <dgm:prSet presAssocID="{D30AF681-708D-4714-90CD-F18E8F00DA95}" presName="conn2-1" presStyleLbl="parChTrans1D2" presStyleIdx="5" presStyleCnt="8"/>
      <dgm:spPr/>
    </dgm:pt>
    <dgm:pt modelId="{46B485AF-75C0-4E62-B319-3EAD3F59101C}" type="pres">
      <dgm:prSet presAssocID="{D30AF681-708D-4714-90CD-F18E8F00DA95}" presName="connTx" presStyleLbl="parChTrans1D2" presStyleIdx="5" presStyleCnt="8"/>
      <dgm:spPr/>
    </dgm:pt>
    <dgm:pt modelId="{2969CB31-A149-4562-956E-EE88D1CFDFBC}" type="pres">
      <dgm:prSet presAssocID="{34894FD9-AC00-4519-8E53-007509254D79}" presName="root2" presStyleCnt="0"/>
      <dgm:spPr/>
    </dgm:pt>
    <dgm:pt modelId="{6CA808D1-1829-443E-87F6-A3D4BF30E2E1}" type="pres">
      <dgm:prSet presAssocID="{34894FD9-AC00-4519-8E53-007509254D79}" presName="LevelTwoTextNode" presStyleLbl="node2" presStyleIdx="5" presStyleCnt="8" custScaleX="153912" custLinFactNeighborX="59850" custLinFactNeighborY="3505">
        <dgm:presLayoutVars>
          <dgm:chPref val="3"/>
        </dgm:presLayoutVars>
      </dgm:prSet>
      <dgm:spPr/>
    </dgm:pt>
    <dgm:pt modelId="{B301AEBB-12EF-40FD-ABDA-4D60B82F6AC3}" type="pres">
      <dgm:prSet presAssocID="{34894FD9-AC00-4519-8E53-007509254D79}" presName="level3hierChild" presStyleCnt="0"/>
      <dgm:spPr/>
    </dgm:pt>
    <dgm:pt modelId="{7E7E8E16-B053-4845-8A47-089CD9A78F56}" type="pres">
      <dgm:prSet presAssocID="{BC196B66-B3C5-49C6-AFB8-80CFD317DEFD}" presName="conn2-1" presStyleLbl="parChTrans1D2" presStyleIdx="6" presStyleCnt="8"/>
      <dgm:spPr/>
    </dgm:pt>
    <dgm:pt modelId="{44297386-6A8E-4205-B11B-EB5E3AEADFFA}" type="pres">
      <dgm:prSet presAssocID="{BC196B66-B3C5-49C6-AFB8-80CFD317DEFD}" presName="connTx" presStyleLbl="parChTrans1D2" presStyleIdx="6" presStyleCnt="8"/>
      <dgm:spPr/>
    </dgm:pt>
    <dgm:pt modelId="{A91A14B7-0A3A-45F6-A20E-D894C20CE31D}" type="pres">
      <dgm:prSet presAssocID="{204EAFEE-56B2-46A2-B834-5B905AC13D3C}" presName="root2" presStyleCnt="0"/>
      <dgm:spPr/>
    </dgm:pt>
    <dgm:pt modelId="{0E9277A7-885A-405A-97CE-FCC3592A1BA5}" type="pres">
      <dgm:prSet presAssocID="{204EAFEE-56B2-46A2-B834-5B905AC13D3C}" presName="LevelTwoTextNode" presStyleLbl="node2" presStyleIdx="6" presStyleCnt="8" custScaleX="153912" custLinFactNeighborX="59850" custLinFactNeighborY="3505">
        <dgm:presLayoutVars>
          <dgm:chPref val="3"/>
        </dgm:presLayoutVars>
      </dgm:prSet>
      <dgm:spPr/>
    </dgm:pt>
    <dgm:pt modelId="{B9CF3214-80A5-4634-97C1-CD556EC284A5}" type="pres">
      <dgm:prSet presAssocID="{204EAFEE-56B2-46A2-B834-5B905AC13D3C}" presName="level3hierChild" presStyleCnt="0"/>
      <dgm:spPr/>
    </dgm:pt>
    <dgm:pt modelId="{318AA675-F1F1-4413-9EB0-B499B7BD47F3}" type="pres">
      <dgm:prSet presAssocID="{0144B4F2-8418-438D-8744-26BE61ABDC0C}" presName="conn2-1" presStyleLbl="parChTrans1D2" presStyleIdx="7" presStyleCnt="8"/>
      <dgm:spPr/>
    </dgm:pt>
    <dgm:pt modelId="{C70DE741-3049-4844-B66D-2F337AE86EC9}" type="pres">
      <dgm:prSet presAssocID="{0144B4F2-8418-438D-8744-26BE61ABDC0C}" presName="connTx" presStyleLbl="parChTrans1D2" presStyleIdx="7" presStyleCnt="8"/>
      <dgm:spPr/>
    </dgm:pt>
    <dgm:pt modelId="{54E66034-B7AA-44BE-894D-52354DEA877A}" type="pres">
      <dgm:prSet presAssocID="{7638F091-155B-4866-8118-76D1602BD681}" presName="root2" presStyleCnt="0"/>
      <dgm:spPr/>
    </dgm:pt>
    <dgm:pt modelId="{2277A565-CE33-4308-8FFC-6C45A4070994}" type="pres">
      <dgm:prSet presAssocID="{7638F091-155B-4866-8118-76D1602BD681}" presName="LevelTwoTextNode" presStyleLbl="node2" presStyleIdx="7" presStyleCnt="8" custScaleX="153912" custLinFactNeighborX="59850" custLinFactNeighborY="3505">
        <dgm:presLayoutVars>
          <dgm:chPref val="3"/>
        </dgm:presLayoutVars>
      </dgm:prSet>
      <dgm:spPr/>
    </dgm:pt>
    <dgm:pt modelId="{3CA91790-B44C-404F-A610-59D93C460E3E}" type="pres">
      <dgm:prSet presAssocID="{7638F091-155B-4866-8118-76D1602BD681}" presName="level3hierChild" presStyleCnt="0"/>
      <dgm:spPr/>
    </dgm:pt>
  </dgm:ptLst>
  <dgm:cxnLst>
    <dgm:cxn modelId="{C79AA200-F7A4-48F9-A19D-4D40EA54EA6F}" srcId="{FFA82C4B-875E-40AC-AE8A-0DAD5BF13E6B}" destId="{7638F091-155B-4866-8118-76D1602BD681}" srcOrd="7" destOrd="0" parTransId="{0144B4F2-8418-438D-8744-26BE61ABDC0C}" sibTransId="{42A59362-AC53-4CCA-9E93-EA57DB4CAF29}"/>
    <dgm:cxn modelId="{BAF68B05-EE68-41C0-A883-3400EAF1C30D}" srcId="{FFA82C4B-875E-40AC-AE8A-0DAD5BF13E6B}" destId="{204EAFEE-56B2-46A2-B834-5B905AC13D3C}" srcOrd="6" destOrd="0" parTransId="{BC196B66-B3C5-49C6-AFB8-80CFD317DEFD}" sibTransId="{8A7601FD-111F-47B7-8E78-67A0F11B8FE9}"/>
    <dgm:cxn modelId="{1AC66112-A2DB-4DFD-86D4-00A2C646FF7F}" type="presOf" srcId="{BC196B66-B3C5-49C6-AFB8-80CFD317DEFD}" destId="{44297386-6A8E-4205-B11B-EB5E3AEADFFA}" srcOrd="1" destOrd="0" presId="urn:microsoft.com/office/officeart/2008/layout/HorizontalMultiLevelHierarchy"/>
    <dgm:cxn modelId="{590FB23B-AE44-4EA4-AD13-CC62F574B279}" type="presOf" srcId="{0144B4F2-8418-438D-8744-26BE61ABDC0C}" destId="{318AA675-F1F1-4413-9EB0-B499B7BD47F3}" srcOrd="0" destOrd="0" presId="urn:microsoft.com/office/officeart/2008/layout/HorizontalMultiLevelHierarchy"/>
    <dgm:cxn modelId="{BED81C3E-7766-49CB-B3C2-9AF23A81E946}" type="presOf" srcId="{204EAFEE-56B2-46A2-B834-5B905AC13D3C}" destId="{0E9277A7-885A-405A-97CE-FCC3592A1BA5}" srcOrd="0" destOrd="0" presId="urn:microsoft.com/office/officeart/2008/layout/HorizontalMultiLevelHierarchy"/>
    <dgm:cxn modelId="{AECC645C-3C92-4ACB-A15E-20F09F57C9B5}" type="presOf" srcId="{BC196B66-B3C5-49C6-AFB8-80CFD317DEFD}" destId="{7E7E8E16-B053-4845-8A47-089CD9A78F56}" srcOrd="0" destOrd="0" presId="urn:microsoft.com/office/officeart/2008/layout/HorizontalMultiLevelHierarchy"/>
    <dgm:cxn modelId="{F084825E-30E4-488A-B536-06315B8F5004}" type="presOf" srcId="{63193561-4D94-414F-8F4C-C8F26D6BF1D5}" destId="{A63ECC77-27DD-4872-ABB2-C1CB6FFDC649}" srcOrd="0" destOrd="0" presId="urn:microsoft.com/office/officeart/2008/layout/HorizontalMultiLevelHierarchy"/>
    <dgm:cxn modelId="{0D581F66-B5CF-422D-9251-7CB8142ADAA8}" type="presOf" srcId="{5006CB5F-BD68-4BCE-A1B4-24759E73953E}" destId="{5CDECEDC-54AE-4171-9793-2CCA15B36DDE}" srcOrd="1" destOrd="0" presId="urn:microsoft.com/office/officeart/2008/layout/HorizontalMultiLevelHierarchy"/>
    <dgm:cxn modelId="{91AF014A-3C44-4F57-A005-1F16BE2248F2}" type="presOf" srcId="{7638F091-155B-4866-8118-76D1602BD681}" destId="{2277A565-CE33-4308-8FFC-6C45A4070994}" srcOrd="0" destOrd="0" presId="urn:microsoft.com/office/officeart/2008/layout/HorizontalMultiLevelHierarchy"/>
    <dgm:cxn modelId="{93BE5672-AA00-4961-80DA-B44C0DC29554}" srcId="{FFA82C4B-875E-40AC-AE8A-0DAD5BF13E6B}" destId="{F3D8B9FD-837D-4644-9B57-FC78F9694DAF}" srcOrd="3" destOrd="0" parTransId="{931FFF4C-3E31-4C5F-A6CE-D3E0F988E7D2}" sibTransId="{FABBCA89-9BBB-4B5C-8F6A-B333C490D41A}"/>
    <dgm:cxn modelId="{27771880-4A48-4A82-B9EF-55F9D6282693}" type="presOf" srcId="{5006CB5F-BD68-4BCE-A1B4-24759E73953E}" destId="{E3421BF1-8785-4D75-8D4E-776E74282F68}" srcOrd="0" destOrd="0" presId="urn:microsoft.com/office/officeart/2008/layout/HorizontalMultiLevelHierarchy"/>
    <dgm:cxn modelId="{61149B82-4EC8-465C-9765-A56FAF3029E0}" type="presOf" srcId="{0144B4F2-8418-438D-8744-26BE61ABDC0C}" destId="{C70DE741-3049-4844-B66D-2F337AE86EC9}" srcOrd="1" destOrd="0" presId="urn:microsoft.com/office/officeart/2008/layout/HorizontalMultiLevelHierarchy"/>
    <dgm:cxn modelId="{B8968C84-7681-4439-A5AF-2DE02922A121}" type="presOf" srcId="{931FFF4C-3E31-4C5F-A6CE-D3E0F988E7D2}" destId="{E2EC2FB9-B63E-48A7-A342-FBB2A0749B13}" srcOrd="0" destOrd="0" presId="urn:microsoft.com/office/officeart/2008/layout/HorizontalMultiLevelHierarchy"/>
    <dgm:cxn modelId="{5CC08F96-39F6-4EC4-85B2-EFA7E91E1459}" type="presOf" srcId="{D30AF681-708D-4714-90CD-F18E8F00DA95}" destId="{AEAFC00F-1553-4930-9576-ECC45A2ECB17}" srcOrd="0" destOrd="0" presId="urn:microsoft.com/office/officeart/2008/layout/HorizontalMultiLevelHierarchy"/>
    <dgm:cxn modelId="{14A5849C-4C83-4B83-B68A-F26C80835182}" type="presOf" srcId="{FFA82C4B-875E-40AC-AE8A-0DAD5BF13E6B}" destId="{102B82C0-6243-4AFF-842F-FEC267C347BD}" srcOrd="0" destOrd="0" presId="urn:microsoft.com/office/officeart/2008/layout/HorizontalMultiLevelHierarchy"/>
    <dgm:cxn modelId="{C55BBA9E-1924-4F1B-A107-629D6BA3F23B}" type="presOf" srcId="{69AFE608-FB4E-4597-9C0B-39B3C7B330C7}" destId="{6011EB5F-B8A1-4CF1-A515-5C89E838679B}" srcOrd="0" destOrd="0" presId="urn:microsoft.com/office/officeart/2008/layout/HorizontalMultiLevelHierarchy"/>
    <dgm:cxn modelId="{A32C74A1-D93E-4575-9C66-DBE294E9787B}" type="presOf" srcId="{7696C310-3CAB-42F9-B1BC-BBCD721E1A1B}" destId="{534519AB-569A-4290-8E0B-64291B43B225}" srcOrd="0" destOrd="0" presId="urn:microsoft.com/office/officeart/2008/layout/HorizontalMultiLevelHierarchy"/>
    <dgm:cxn modelId="{B87CC2A3-C16E-4112-A44A-CE29F6606A9B}" type="presOf" srcId="{9F6EC102-F85A-4ED0-B084-C8A421565087}" destId="{DA72F500-FA80-4371-8ECE-318D0FEAF4D8}" srcOrd="0" destOrd="0" presId="urn:microsoft.com/office/officeart/2008/layout/HorizontalMultiLevelHierarchy"/>
    <dgm:cxn modelId="{90C1FFA5-F436-4CF0-9CC3-17E2E7EE8BF5}" type="presOf" srcId="{7696C310-3CAB-42F9-B1BC-BBCD721E1A1B}" destId="{BAA05368-3928-456A-AD66-AE5D39BAE525}" srcOrd="1" destOrd="0" presId="urn:microsoft.com/office/officeart/2008/layout/HorizontalMultiLevelHierarchy"/>
    <dgm:cxn modelId="{9D32A8B8-F35D-493D-823A-3DFACE8B064A}" type="presOf" srcId="{8F24A658-CE9F-4018-9154-36E115203874}" destId="{8930C6D7-98CD-4DBD-9E2D-D8B3593DA865}" srcOrd="0" destOrd="0" presId="urn:microsoft.com/office/officeart/2008/layout/HorizontalMultiLevelHierarchy"/>
    <dgm:cxn modelId="{A93BF6BE-0192-4164-9ECD-47CBADC7216F}" srcId="{FFA82C4B-875E-40AC-AE8A-0DAD5BF13E6B}" destId="{34894FD9-AC00-4519-8E53-007509254D79}" srcOrd="5" destOrd="0" parTransId="{D30AF681-708D-4714-90CD-F18E8F00DA95}" sibTransId="{E709E6B6-86DE-463B-9B5E-CB4DC43BF98D}"/>
    <dgm:cxn modelId="{A966EFBF-CC71-4D56-A0F1-3FAAAA5162EC}" srcId="{97CA6497-3A2C-4C33-AFF4-D58B25591272}" destId="{FFA82C4B-875E-40AC-AE8A-0DAD5BF13E6B}" srcOrd="0" destOrd="0" parTransId="{15547091-E3A6-4394-8FE8-DFA8AD2097F8}" sibTransId="{9F5DDB86-2268-49C6-850C-CB368548571D}"/>
    <dgm:cxn modelId="{F7E85CC4-43C4-405C-8999-DBFB86CF6621}" type="presOf" srcId="{9F6EC102-F85A-4ED0-B084-C8A421565087}" destId="{251EF7D7-DDE7-4C3A-A129-EA152C989CE1}" srcOrd="1" destOrd="0" presId="urn:microsoft.com/office/officeart/2008/layout/HorizontalMultiLevelHierarchy"/>
    <dgm:cxn modelId="{BEB088CA-EF63-471C-A579-98FC9216251F}" type="presOf" srcId="{97CA6497-3A2C-4C33-AFF4-D58B25591272}" destId="{DEB296E9-1E75-4B40-8CBF-C0BEDD712C86}" srcOrd="0" destOrd="0" presId="urn:microsoft.com/office/officeart/2008/layout/HorizontalMultiLevelHierarchy"/>
    <dgm:cxn modelId="{603987CC-5E33-42E6-BFC1-0F859AFB20E4}" srcId="{FFA82C4B-875E-40AC-AE8A-0DAD5BF13E6B}" destId="{63193561-4D94-414F-8F4C-C8F26D6BF1D5}" srcOrd="0" destOrd="0" parTransId="{5006CB5F-BD68-4BCE-A1B4-24759E73953E}" sibTransId="{E067EA31-9FFB-418A-A326-996AB0DD534E}"/>
    <dgm:cxn modelId="{675483D4-9F6A-439D-9A30-83E0F7B0A6BE}" type="presOf" srcId="{8C741B16-0DD9-4060-8357-F047E51996B8}" destId="{E5298A1D-3D3C-4ABF-82DE-03F43E1D6302}" srcOrd="0" destOrd="0" presId="urn:microsoft.com/office/officeart/2008/layout/HorizontalMultiLevelHierarchy"/>
    <dgm:cxn modelId="{43C91EDC-82E9-4F4C-A21C-0747440AE8C3}" type="presOf" srcId="{34894FD9-AC00-4519-8E53-007509254D79}" destId="{6CA808D1-1829-443E-87F6-A3D4BF30E2E1}" srcOrd="0" destOrd="0" presId="urn:microsoft.com/office/officeart/2008/layout/HorizontalMultiLevelHierarchy"/>
    <dgm:cxn modelId="{F00FA5DE-F283-4ABA-9FCF-7450EF454356}" type="presOf" srcId="{25CA9DDE-B406-4066-BB43-A3AA984A5766}" destId="{0CA853FF-4798-4621-BC86-16D18817B30B}" srcOrd="1" destOrd="0" presId="urn:microsoft.com/office/officeart/2008/layout/HorizontalMultiLevelHierarchy"/>
    <dgm:cxn modelId="{6D1698E0-451C-4A88-825B-527D48ADD67B}" srcId="{FFA82C4B-875E-40AC-AE8A-0DAD5BF13E6B}" destId="{69AFE608-FB4E-4597-9C0B-39B3C7B330C7}" srcOrd="2" destOrd="0" parTransId="{7696C310-3CAB-42F9-B1BC-BBCD721E1A1B}" sibTransId="{DD70E8F2-0CCA-4F0C-BE2F-E970DE75A0B7}"/>
    <dgm:cxn modelId="{EE00D2E0-DA0A-4524-BF78-BF520AFAF499}" type="presOf" srcId="{D30AF681-708D-4714-90CD-F18E8F00DA95}" destId="{46B485AF-75C0-4E62-B319-3EAD3F59101C}" srcOrd="1" destOrd="0" presId="urn:microsoft.com/office/officeart/2008/layout/HorizontalMultiLevelHierarchy"/>
    <dgm:cxn modelId="{B804CBE7-4D8B-45D6-941A-72621E8317CE}" type="presOf" srcId="{F3D8B9FD-837D-4644-9B57-FC78F9694DAF}" destId="{9041456B-8D97-4923-8E9A-735B90619910}" srcOrd="0" destOrd="0" presId="urn:microsoft.com/office/officeart/2008/layout/HorizontalMultiLevelHierarchy"/>
    <dgm:cxn modelId="{E6ABE0F4-C68E-4030-89F6-40BFA28C4B2C}" type="presOf" srcId="{25CA9DDE-B406-4066-BB43-A3AA984A5766}" destId="{78E98673-2296-4C47-B551-5B2387AF51DC}" srcOrd="0" destOrd="0" presId="urn:microsoft.com/office/officeart/2008/layout/HorizontalMultiLevelHierarchy"/>
    <dgm:cxn modelId="{5196C2FA-553A-491A-B836-7CC3AE8CF18E}" type="presOf" srcId="{931FFF4C-3E31-4C5F-A6CE-D3E0F988E7D2}" destId="{F85754C6-E77F-4ADD-811B-D656C688CA6B}" srcOrd="1" destOrd="0" presId="urn:microsoft.com/office/officeart/2008/layout/HorizontalMultiLevelHierarchy"/>
    <dgm:cxn modelId="{DD5706FC-54BF-4860-B193-7A7DA0B6C7CB}" srcId="{FFA82C4B-875E-40AC-AE8A-0DAD5BF13E6B}" destId="{8F24A658-CE9F-4018-9154-36E115203874}" srcOrd="1" destOrd="0" parTransId="{25CA9DDE-B406-4066-BB43-A3AA984A5766}" sibTransId="{AAEA03E0-C757-4017-94FB-656BFC0736D4}"/>
    <dgm:cxn modelId="{E316F2FE-B289-4591-B6EC-D978CDF5A9C0}" srcId="{FFA82C4B-875E-40AC-AE8A-0DAD5BF13E6B}" destId="{8C741B16-0DD9-4060-8357-F047E51996B8}" srcOrd="4" destOrd="0" parTransId="{9F6EC102-F85A-4ED0-B084-C8A421565087}" sibTransId="{E8C1E340-E3DE-4DCD-8A5D-1FF5793D50F3}"/>
    <dgm:cxn modelId="{483684E9-2E5E-4E82-8399-DF7BD4142C37}" type="presParOf" srcId="{DEB296E9-1E75-4B40-8CBF-C0BEDD712C86}" destId="{A7F62CF6-FBC8-4113-A623-83EC55E48568}" srcOrd="0" destOrd="0" presId="urn:microsoft.com/office/officeart/2008/layout/HorizontalMultiLevelHierarchy"/>
    <dgm:cxn modelId="{FC2BEAFC-4299-4B58-993C-83BD47E1E08E}" type="presParOf" srcId="{A7F62CF6-FBC8-4113-A623-83EC55E48568}" destId="{102B82C0-6243-4AFF-842F-FEC267C347BD}" srcOrd="0" destOrd="0" presId="urn:microsoft.com/office/officeart/2008/layout/HorizontalMultiLevelHierarchy"/>
    <dgm:cxn modelId="{C096BAF9-8F4C-426A-B217-50607D2F68DE}" type="presParOf" srcId="{A7F62CF6-FBC8-4113-A623-83EC55E48568}" destId="{EB92D9D9-8625-4AEF-AF00-C36FDC8429E0}" srcOrd="1" destOrd="0" presId="urn:microsoft.com/office/officeart/2008/layout/HorizontalMultiLevelHierarchy"/>
    <dgm:cxn modelId="{D2998DFD-3ECF-438E-8F63-EDC3B962A4B0}" type="presParOf" srcId="{EB92D9D9-8625-4AEF-AF00-C36FDC8429E0}" destId="{E3421BF1-8785-4D75-8D4E-776E74282F68}" srcOrd="0" destOrd="0" presId="urn:microsoft.com/office/officeart/2008/layout/HorizontalMultiLevelHierarchy"/>
    <dgm:cxn modelId="{812E2FCC-755A-4822-87FD-F332767EF142}" type="presParOf" srcId="{E3421BF1-8785-4D75-8D4E-776E74282F68}" destId="{5CDECEDC-54AE-4171-9793-2CCA15B36DDE}" srcOrd="0" destOrd="0" presId="urn:microsoft.com/office/officeart/2008/layout/HorizontalMultiLevelHierarchy"/>
    <dgm:cxn modelId="{59FBFF61-443A-479F-A316-BF8F1442DF8E}" type="presParOf" srcId="{EB92D9D9-8625-4AEF-AF00-C36FDC8429E0}" destId="{A7FC231E-3E91-4A5E-BBD5-63268A1C63C4}" srcOrd="1" destOrd="0" presId="urn:microsoft.com/office/officeart/2008/layout/HorizontalMultiLevelHierarchy"/>
    <dgm:cxn modelId="{7228DF93-7749-4264-B0E1-35A0FDB92C85}" type="presParOf" srcId="{A7FC231E-3E91-4A5E-BBD5-63268A1C63C4}" destId="{A63ECC77-27DD-4872-ABB2-C1CB6FFDC649}" srcOrd="0" destOrd="0" presId="urn:microsoft.com/office/officeart/2008/layout/HorizontalMultiLevelHierarchy"/>
    <dgm:cxn modelId="{4139862A-40AA-486D-BD26-7CCC4155C2F1}" type="presParOf" srcId="{A7FC231E-3E91-4A5E-BBD5-63268A1C63C4}" destId="{38964B0C-1739-4195-BDD5-0888E79224AB}" srcOrd="1" destOrd="0" presId="urn:microsoft.com/office/officeart/2008/layout/HorizontalMultiLevelHierarchy"/>
    <dgm:cxn modelId="{B68B9F57-42FE-4AF1-9B25-5F56CB2B1A82}" type="presParOf" srcId="{EB92D9D9-8625-4AEF-AF00-C36FDC8429E0}" destId="{78E98673-2296-4C47-B551-5B2387AF51DC}" srcOrd="2" destOrd="0" presId="urn:microsoft.com/office/officeart/2008/layout/HorizontalMultiLevelHierarchy"/>
    <dgm:cxn modelId="{A1E98F14-EAFB-4AA9-9D23-8373CCD4D1EA}" type="presParOf" srcId="{78E98673-2296-4C47-B551-5B2387AF51DC}" destId="{0CA853FF-4798-4621-BC86-16D18817B30B}" srcOrd="0" destOrd="0" presId="urn:microsoft.com/office/officeart/2008/layout/HorizontalMultiLevelHierarchy"/>
    <dgm:cxn modelId="{3FAAAEE3-CBEE-4656-B490-DD86DF7AC018}" type="presParOf" srcId="{EB92D9D9-8625-4AEF-AF00-C36FDC8429E0}" destId="{C88114FF-315D-4EAC-9E9D-5792498AFD8B}" srcOrd="3" destOrd="0" presId="urn:microsoft.com/office/officeart/2008/layout/HorizontalMultiLevelHierarchy"/>
    <dgm:cxn modelId="{D3C17B4F-2D37-4DB1-95BB-1EC1F7F37413}" type="presParOf" srcId="{C88114FF-315D-4EAC-9E9D-5792498AFD8B}" destId="{8930C6D7-98CD-4DBD-9E2D-D8B3593DA865}" srcOrd="0" destOrd="0" presId="urn:microsoft.com/office/officeart/2008/layout/HorizontalMultiLevelHierarchy"/>
    <dgm:cxn modelId="{5276A62A-88CD-4736-A64E-F9EF42EB5F9B}" type="presParOf" srcId="{C88114FF-315D-4EAC-9E9D-5792498AFD8B}" destId="{DF23C36D-3CEC-42BF-941B-580A564D6BEC}" srcOrd="1" destOrd="0" presId="urn:microsoft.com/office/officeart/2008/layout/HorizontalMultiLevelHierarchy"/>
    <dgm:cxn modelId="{EE975CB8-903A-48F2-8683-8675340D8A11}" type="presParOf" srcId="{EB92D9D9-8625-4AEF-AF00-C36FDC8429E0}" destId="{534519AB-569A-4290-8E0B-64291B43B225}" srcOrd="4" destOrd="0" presId="urn:microsoft.com/office/officeart/2008/layout/HorizontalMultiLevelHierarchy"/>
    <dgm:cxn modelId="{3AD596EE-9E4E-4D16-939B-DD0E8A333DC0}" type="presParOf" srcId="{534519AB-569A-4290-8E0B-64291B43B225}" destId="{BAA05368-3928-456A-AD66-AE5D39BAE525}" srcOrd="0" destOrd="0" presId="urn:microsoft.com/office/officeart/2008/layout/HorizontalMultiLevelHierarchy"/>
    <dgm:cxn modelId="{0C446B81-CF93-442E-B2A4-350D0A0E0FAD}" type="presParOf" srcId="{EB92D9D9-8625-4AEF-AF00-C36FDC8429E0}" destId="{26A1CEB5-3081-4090-A1FB-0698158689B7}" srcOrd="5" destOrd="0" presId="urn:microsoft.com/office/officeart/2008/layout/HorizontalMultiLevelHierarchy"/>
    <dgm:cxn modelId="{67E7BC5F-CC57-4633-9BA6-03B580F06FBA}" type="presParOf" srcId="{26A1CEB5-3081-4090-A1FB-0698158689B7}" destId="{6011EB5F-B8A1-4CF1-A515-5C89E838679B}" srcOrd="0" destOrd="0" presId="urn:microsoft.com/office/officeart/2008/layout/HorizontalMultiLevelHierarchy"/>
    <dgm:cxn modelId="{582F4D90-A26B-4CA5-9380-92C10548C9B1}" type="presParOf" srcId="{26A1CEB5-3081-4090-A1FB-0698158689B7}" destId="{E26788F5-2E1F-458B-83BD-689F8DA170E7}" srcOrd="1" destOrd="0" presId="urn:microsoft.com/office/officeart/2008/layout/HorizontalMultiLevelHierarchy"/>
    <dgm:cxn modelId="{19F66224-393C-4EAA-89E5-4BBC0DAC4A92}" type="presParOf" srcId="{EB92D9D9-8625-4AEF-AF00-C36FDC8429E0}" destId="{E2EC2FB9-B63E-48A7-A342-FBB2A0749B13}" srcOrd="6" destOrd="0" presId="urn:microsoft.com/office/officeart/2008/layout/HorizontalMultiLevelHierarchy"/>
    <dgm:cxn modelId="{E9B8675A-069D-476E-9EA9-F800087F3A5D}" type="presParOf" srcId="{E2EC2FB9-B63E-48A7-A342-FBB2A0749B13}" destId="{F85754C6-E77F-4ADD-811B-D656C688CA6B}" srcOrd="0" destOrd="0" presId="urn:microsoft.com/office/officeart/2008/layout/HorizontalMultiLevelHierarchy"/>
    <dgm:cxn modelId="{D2BAE64C-BFF4-4969-9AF5-7CA99E1EAE2F}" type="presParOf" srcId="{EB92D9D9-8625-4AEF-AF00-C36FDC8429E0}" destId="{A7297EB8-7D3D-430A-8DB0-C552339468D1}" srcOrd="7" destOrd="0" presId="urn:microsoft.com/office/officeart/2008/layout/HorizontalMultiLevelHierarchy"/>
    <dgm:cxn modelId="{B5D7AF24-8A9F-4650-9D7A-D5579D0E2641}" type="presParOf" srcId="{A7297EB8-7D3D-430A-8DB0-C552339468D1}" destId="{9041456B-8D97-4923-8E9A-735B90619910}" srcOrd="0" destOrd="0" presId="urn:microsoft.com/office/officeart/2008/layout/HorizontalMultiLevelHierarchy"/>
    <dgm:cxn modelId="{7FE6D092-906A-4DEF-9686-AB3987D225C2}" type="presParOf" srcId="{A7297EB8-7D3D-430A-8DB0-C552339468D1}" destId="{8DE23739-4651-49E5-89DD-02C9CDCC22C4}" srcOrd="1" destOrd="0" presId="urn:microsoft.com/office/officeart/2008/layout/HorizontalMultiLevelHierarchy"/>
    <dgm:cxn modelId="{2A0BA33F-BEAB-4ACB-B142-0940A52DCCE2}" type="presParOf" srcId="{EB92D9D9-8625-4AEF-AF00-C36FDC8429E0}" destId="{DA72F500-FA80-4371-8ECE-318D0FEAF4D8}" srcOrd="8" destOrd="0" presId="urn:microsoft.com/office/officeart/2008/layout/HorizontalMultiLevelHierarchy"/>
    <dgm:cxn modelId="{834FD9DC-D813-4988-B7BF-E7CC30990E50}" type="presParOf" srcId="{DA72F500-FA80-4371-8ECE-318D0FEAF4D8}" destId="{251EF7D7-DDE7-4C3A-A129-EA152C989CE1}" srcOrd="0" destOrd="0" presId="urn:microsoft.com/office/officeart/2008/layout/HorizontalMultiLevelHierarchy"/>
    <dgm:cxn modelId="{8D21A273-2188-4656-9989-6FC7D3B39C3F}" type="presParOf" srcId="{EB92D9D9-8625-4AEF-AF00-C36FDC8429E0}" destId="{4BE611D4-783D-42FD-A9B9-3A2063A26EF8}" srcOrd="9" destOrd="0" presId="urn:microsoft.com/office/officeart/2008/layout/HorizontalMultiLevelHierarchy"/>
    <dgm:cxn modelId="{68000486-4168-4326-BD48-92DC11287B3A}" type="presParOf" srcId="{4BE611D4-783D-42FD-A9B9-3A2063A26EF8}" destId="{E5298A1D-3D3C-4ABF-82DE-03F43E1D6302}" srcOrd="0" destOrd="0" presId="urn:microsoft.com/office/officeart/2008/layout/HorizontalMultiLevelHierarchy"/>
    <dgm:cxn modelId="{DD319F75-B4B5-4A13-9866-D1A4C33E9842}" type="presParOf" srcId="{4BE611D4-783D-42FD-A9B9-3A2063A26EF8}" destId="{44004768-F069-4877-9D3E-E53D325AD7D6}" srcOrd="1" destOrd="0" presId="urn:microsoft.com/office/officeart/2008/layout/HorizontalMultiLevelHierarchy"/>
    <dgm:cxn modelId="{4C539531-F013-4E1D-BBD4-E6E84A1F4E1D}" type="presParOf" srcId="{EB92D9D9-8625-4AEF-AF00-C36FDC8429E0}" destId="{AEAFC00F-1553-4930-9576-ECC45A2ECB17}" srcOrd="10" destOrd="0" presId="urn:microsoft.com/office/officeart/2008/layout/HorizontalMultiLevelHierarchy"/>
    <dgm:cxn modelId="{A6C499B4-4019-4655-8886-808F1D1C61E3}" type="presParOf" srcId="{AEAFC00F-1553-4930-9576-ECC45A2ECB17}" destId="{46B485AF-75C0-4E62-B319-3EAD3F59101C}" srcOrd="0" destOrd="0" presId="urn:microsoft.com/office/officeart/2008/layout/HorizontalMultiLevelHierarchy"/>
    <dgm:cxn modelId="{B0406CC3-948F-4FF8-8E28-6E2FD12D39F6}" type="presParOf" srcId="{EB92D9D9-8625-4AEF-AF00-C36FDC8429E0}" destId="{2969CB31-A149-4562-956E-EE88D1CFDFBC}" srcOrd="11" destOrd="0" presId="urn:microsoft.com/office/officeart/2008/layout/HorizontalMultiLevelHierarchy"/>
    <dgm:cxn modelId="{E18D1373-5996-48C9-AC8D-4BDF7639CEF4}" type="presParOf" srcId="{2969CB31-A149-4562-956E-EE88D1CFDFBC}" destId="{6CA808D1-1829-443E-87F6-A3D4BF30E2E1}" srcOrd="0" destOrd="0" presId="urn:microsoft.com/office/officeart/2008/layout/HorizontalMultiLevelHierarchy"/>
    <dgm:cxn modelId="{8E8E609A-A48D-4B5D-87E0-736D3DD8BB0C}" type="presParOf" srcId="{2969CB31-A149-4562-956E-EE88D1CFDFBC}" destId="{B301AEBB-12EF-40FD-ABDA-4D60B82F6AC3}" srcOrd="1" destOrd="0" presId="urn:microsoft.com/office/officeart/2008/layout/HorizontalMultiLevelHierarchy"/>
    <dgm:cxn modelId="{D0B5846B-64E2-4127-92D1-FCDB34239FEF}" type="presParOf" srcId="{EB92D9D9-8625-4AEF-AF00-C36FDC8429E0}" destId="{7E7E8E16-B053-4845-8A47-089CD9A78F56}" srcOrd="12" destOrd="0" presId="urn:microsoft.com/office/officeart/2008/layout/HorizontalMultiLevelHierarchy"/>
    <dgm:cxn modelId="{A9B201F6-C180-4905-BC9F-C2FB52460955}" type="presParOf" srcId="{7E7E8E16-B053-4845-8A47-089CD9A78F56}" destId="{44297386-6A8E-4205-B11B-EB5E3AEADFFA}" srcOrd="0" destOrd="0" presId="urn:microsoft.com/office/officeart/2008/layout/HorizontalMultiLevelHierarchy"/>
    <dgm:cxn modelId="{671A28ED-FD45-4A7F-921E-619E95CD7023}" type="presParOf" srcId="{EB92D9D9-8625-4AEF-AF00-C36FDC8429E0}" destId="{A91A14B7-0A3A-45F6-A20E-D894C20CE31D}" srcOrd="13" destOrd="0" presId="urn:microsoft.com/office/officeart/2008/layout/HorizontalMultiLevelHierarchy"/>
    <dgm:cxn modelId="{A350B8E0-360D-47B1-85D1-0709DDAA37D9}" type="presParOf" srcId="{A91A14B7-0A3A-45F6-A20E-D894C20CE31D}" destId="{0E9277A7-885A-405A-97CE-FCC3592A1BA5}" srcOrd="0" destOrd="0" presId="urn:microsoft.com/office/officeart/2008/layout/HorizontalMultiLevelHierarchy"/>
    <dgm:cxn modelId="{0930472D-0793-4F1B-AF53-77D7CE953480}" type="presParOf" srcId="{A91A14B7-0A3A-45F6-A20E-D894C20CE31D}" destId="{B9CF3214-80A5-4634-97C1-CD556EC284A5}" srcOrd="1" destOrd="0" presId="urn:microsoft.com/office/officeart/2008/layout/HorizontalMultiLevelHierarchy"/>
    <dgm:cxn modelId="{3AB80ACF-766A-4E32-A47B-8D021BC61C28}" type="presParOf" srcId="{EB92D9D9-8625-4AEF-AF00-C36FDC8429E0}" destId="{318AA675-F1F1-4413-9EB0-B499B7BD47F3}" srcOrd="14" destOrd="0" presId="urn:microsoft.com/office/officeart/2008/layout/HorizontalMultiLevelHierarchy"/>
    <dgm:cxn modelId="{4020A454-4131-47B9-A2E9-2A6DD00DE742}" type="presParOf" srcId="{318AA675-F1F1-4413-9EB0-B499B7BD47F3}" destId="{C70DE741-3049-4844-B66D-2F337AE86EC9}" srcOrd="0" destOrd="0" presId="urn:microsoft.com/office/officeart/2008/layout/HorizontalMultiLevelHierarchy"/>
    <dgm:cxn modelId="{5DBF7947-3DF8-4947-99C0-30CAE43CEA76}" type="presParOf" srcId="{EB92D9D9-8625-4AEF-AF00-C36FDC8429E0}" destId="{54E66034-B7AA-44BE-894D-52354DEA877A}" srcOrd="15" destOrd="0" presId="urn:microsoft.com/office/officeart/2008/layout/HorizontalMultiLevelHierarchy"/>
    <dgm:cxn modelId="{0418A8C7-68D8-4161-AA4E-8CE0E232E336}" type="presParOf" srcId="{54E66034-B7AA-44BE-894D-52354DEA877A}" destId="{2277A565-CE33-4308-8FFC-6C45A4070994}" srcOrd="0" destOrd="0" presId="urn:microsoft.com/office/officeart/2008/layout/HorizontalMultiLevelHierarchy"/>
    <dgm:cxn modelId="{8AD4B3BE-B518-4C0E-851C-3470D22F845C}" type="presParOf" srcId="{54E66034-B7AA-44BE-894D-52354DEA877A}" destId="{3CA91790-B44C-404F-A610-59D93C460E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EAA75D-7711-4A00-802E-F9F42EC5BA7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0D50822-84C3-4176-8991-D6265F50823E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dirty="0"/>
            <a:t>特殊设计</a:t>
          </a:r>
          <a:endParaRPr lang="zh-CN" altLang="en-US" dirty="0"/>
        </a:p>
      </dgm:t>
    </dgm:pt>
    <dgm:pt modelId="{6418F433-3F42-4A99-A93B-AC91C0FF8B1C}" type="parTrans" cxnId="{C6970605-03BD-4C5B-8BF5-64D10C3A828A}">
      <dgm:prSet/>
      <dgm:spPr/>
      <dgm:t>
        <a:bodyPr/>
        <a:lstStyle/>
        <a:p>
          <a:endParaRPr lang="zh-CN" altLang="en-US"/>
        </a:p>
      </dgm:t>
    </dgm:pt>
    <dgm:pt modelId="{CD85D536-A820-448F-A56B-EA5C90AD3F6A}" type="sibTrans" cxnId="{C6970605-03BD-4C5B-8BF5-64D10C3A828A}">
      <dgm:prSet/>
      <dgm:spPr/>
      <dgm:t>
        <a:bodyPr/>
        <a:lstStyle/>
        <a:p>
          <a:endParaRPr lang="zh-CN" altLang="en-US"/>
        </a:p>
      </dgm:t>
    </dgm:pt>
    <dgm:pt modelId="{09873665-52E5-43E4-8C4D-2382C2DBF8EA}">
      <dgm:prSet phldrT="[文本]"/>
      <dgm:spPr/>
      <dgm:t>
        <a:bodyPr/>
        <a:lstStyle/>
        <a:p>
          <a:r>
            <a:rPr lang="zh-CN" dirty="0"/>
            <a:t>特殊怪物</a:t>
          </a:r>
          <a:endParaRPr lang="zh-CN" altLang="en-US" dirty="0"/>
        </a:p>
      </dgm:t>
    </dgm:pt>
    <dgm:pt modelId="{5390F5AB-4CA5-4B0F-A7C0-18194751DF48}" type="parTrans" cxnId="{073BFEA4-6C18-4891-BFDD-336FCCFE587C}">
      <dgm:prSet/>
      <dgm:spPr/>
      <dgm:t>
        <a:bodyPr/>
        <a:lstStyle/>
        <a:p>
          <a:endParaRPr lang="zh-CN" altLang="en-US"/>
        </a:p>
      </dgm:t>
    </dgm:pt>
    <dgm:pt modelId="{79648331-0337-4E18-B057-868EBB78375E}" type="sibTrans" cxnId="{073BFEA4-6C18-4891-BFDD-336FCCFE587C}">
      <dgm:prSet/>
      <dgm:spPr/>
      <dgm:t>
        <a:bodyPr/>
        <a:lstStyle/>
        <a:p>
          <a:endParaRPr lang="zh-CN" altLang="en-US"/>
        </a:p>
      </dgm:t>
    </dgm:pt>
    <dgm:pt modelId="{911BED4A-36B5-4AA5-AECA-DFF4D2EF3748}">
      <dgm:prSet phldrT="[文本]" custT="1"/>
      <dgm:spPr/>
      <dgm:t>
        <a:bodyPr/>
        <a:lstStyle/>
        <a:p>
          <a:pPr>
            <a:buFont typeface="+mj-lt"/>
            <a:buAutoNum type="alphaLcParenR"/>
          </a:pPr>
          <a:r>
            <a:rPr lang="zh-CN" altLang="en-US" sz="1600" dirty="0"/>
            <a:t>有盾可以抵挡一次伤害的怪物</a:t>
          </a:r>
        </a:p>
      </dgm:t>
    </dgm:pt>
    <dgm:pt modelId="{ECB75868-304B-48F8-9CD0-C801050000A6}" type="parTrans" cxnId="{CACF7395-F306-401A-92A7-CB64E3DA2C5C}">
      <dgm:prSet/>
      <dgm:spPr/>
      <dgm:t>
        <a:bodyPr/>
        <a:lstStyle/>
        <a:p>
          <a:endParaRPr lang="zh-CN" altLang="en-US"/>
        </a:p>
      </dgm:t>
    </dgm:pt>
    <dgm:pt modelId="{471BC183-0BF8-4C1B-8AB0-7D4CC5802343}" type="sibTrans" cxnId="{CACF7395-F306-401A-92A7-CB64E3DA2C5C}">
      <dgm:prSet/>
      <dgm:spPr/>
      <dgm:t>
        <a:bodyPr/>
        <a:lstStyle/>
        <a:p>
          <a:endParaRPr lang="zh-CN" altLang="en-US"/>
        </a:p>
      </dgm:t>
    </dgm:pt>
    <dgm:pt modelId="{AF21C3D9-8353-45ED-8186-67A7938D5F22}">
      <dgm:prSet phldrT="[文本]"/>
      <dgm:spPr/>
      <dgm:t>
        <a:bodyPr/>
        <a:lstStyle/>
        <a:p>
          <a:r>
            <a:rPr lang="zh-CN" dirty="0"/>
            <a:t>特殊防御塔</a:t>
          </a:r>
          <a:endParaRPr lang="zh-CN" altLang="en-US" dirty="0"/>
        </a:p>
      </dgm:t>
    </dgm:pt>
    <dgm:pt modelId="{DA79ECD4-CC61-4B37-860A-F0C87FAFB4DA}" type="parTrans" cxnId="{D95352F2-DF78-4BFB-821A-DC0CC3153B2F}">
      <dgm:prSet/>
      <dgm:spPr/>
      <dgm:t>
        <a:bodyPr/>
        <a:lstStyle/>
        <a:p>
          <a:endParaRPr lang="zh-CN" altLang="en-US"/>
        </a:p>
      </dgm:t>
    </dgm:pt>
    <dgm:pt modelId="{AB0C640B-32EB-49A2-A74D-5822A80E0E8E}" type="sibTrans" cxnId="{D95352F2-DF78-4BFB-821A-DC0CC3153B2F}">
      <dgm:prSet/>
      <dgm:spPr/>
      <dgm:t>
        <a:bodyPr/>
        <a:lstStyle/>
        <a:p>
          <a:endParaRPr lang="zh-CN" altLang="en-US"/>
        </a:p>
      </dgm:t>
    </dgm:pt>
    <dgm:pt modelId="{4D351DDD-C8A9-4B19-AC3E-C07A0B0F903E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600" dirty="0"/>
            <a:t>可原地复活一次的怪物</a:t>
          </a:r>
        </a:p>
      </dgm:t>
    </dgm:pt>
    <dgm:pt modelId="{EC35BBE5-848A-4791-860D-12A16E4B193B}" type="parTrans" cxnId="{4FA03BD8-DB6F-4A98-B413-79B41C825C3C}">
      <dgm:prSet/>
      <dgm:spPr/>
      <dgm:t>
        <a:bodyPr/>
        <a:lstStyle/>
        <a:p>
          <a:endParaRPr lang="zh-CN" altLang="en-US"/>
        </a:p>
      </dgm:t>
    </dgm:pt>
    <dgm:pt modelId="{42566899-F43B-4801-89BE-FDCBA6A001C0}" type="sibTrans" cxnId="{4FA03BD8-DB6F-4A98-B413-79B41C825C3C}">
      <dgm:prSet/>
      <dgm:spPr/>
      <dgm:t>
        <a:bodyPr/>
        <a:lstStyle/>
        <a:p>
          <a:endParaRPr lang="zh-CN" altLang="en-US"/>
        </a:p>
      </dgm:t>
    </dgm:pt>
    <dgm:pt modelId="{B85A3FB9-9A6A-46C4-979F-6D89C98A331A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600" dirty="0"/>
            <a:t>移动速度极快血量极低的怪物</a:t>
          </a:r>
        </a:p>
      </dgm:t>
    </dgm:pt>
    <dgm:pt modelId="{52CDD9B4-3777-47D7-8068-972F25377AEA}" type="parTrans" cxnId="{DFB8D7CA-5680-4520-8595-6F00A3F58B05}">
      <dgm:prSet/>
      <dgm:spPr/>
      <dgm:t>
        <a:bodyPr/>
        <a:lstStyle/>
        <a:p>
          <a:endParaRPr lang="zh-CN" altLang="en-US"/>
        </a:p>
      </dgm:t>
    </dgm:pt>
    <dgm:pt modelId="{3C425ACC-C343-4582-A56B-AFD9B88C1A79}" type="sibTrans" cxnId="{DFB8D7CA-5680-4520-8595-6F00A3F58B05}">
      <dgm:prSet/>
      <dgm:spPr/>
      <dgm:t>
        <a:bodyPr/>
        <a:lstStyle/>
        <a:p>
          <a:endParaRPr lang="zh-CN" altLang="en-US"/>
        </a:p>
      </dgm:t>
    </dgm:pt>
    <dgm:pt modelId="{01EED2D3-DB93-4E32-87F1-6108CAD18B70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600" dirty="0"/>
            <a:t>可炸毁防御塔的怪物</a:t>
          </a:r>
        </a:p>
      </dgm:t>
    </dgm:pt>
    <dgm:pt modelId="{11015663-2A0B-41EB-A951-4D5568D49272}" type="parTrans" cxnId="{FC24CD73-5C4A-4C35-8995-24421B17212D}">
      <dgm:prSet/>
      <dgm:spPr/>
      <dgm:t>
        <a:bodyPr/>
        <a:lstStyle/>
        <a:p>
          <a:endParaRPr lang="zh-CN" altLang="en-US"/>
        </a:p>
      </dgm:t>
    </dgm:pt>
    <dgm:pt modelId="{A5E49DBA-9877-4150-BC22-88ADC9ABF740}" type="sibTrans" cxnId="{FC24CD73-5C4A-4C35-8995-24421B17212D}">
      <dgm:prSet/>
      <dgm:spPr/>
      <dgm:t>
        <a:bodyPr/>
        <a:lstStyle/>
        <a:p>
          <a:endParaRPr lang="zh-CN" altLang="en-US"/>
        </a:p>
      </dgm:t>
    </dgm:pt>
    <dgm:pt modelId="{8C8728C0-C646-48FF-81EE-486B53741D8A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600" dirty="0"/>
            <a:t>可以相互合作变得更强大的怪物群</a:t>
          </a:r>
        </a:p>
      </dgm:t>
    </dgm:pt>
    <dgm:pt modelId="{AB0D5250-4553-4398-8E2C-AA3671A27AA5}" type="parTrans" cxnId="{F8A16804-102B-46CC-BC05-27CD3078EA48}">
      <dgm:prSet/>
      <dgm:spPr/>
      <dgm:t>
        <a:bodyPr/>
        <a:lstStyle/>
        <a:p>
          <a:endParaRPr lang="zh-CN" altLang="en-US"/>
        </a:p>
      </dgm:t>
    </dgm:pt>
    <dgm:pt modelId="{5E1BD4D1-D9CF-4C86-B566-5D3218B76E31}" type="sibTrans" cxnId="{F8A16804-102B-46CC-BC05-27CD3078EA48}">
      <dgm:prSet/>
      <dgm:spPr/>
      <dgm:t>
        <a:bodyPr/>
        <a:lstStyle/>
        <a:p>
          <a:endParaRPr lang="zh-CN" altLang="en-US"/>
        </a:p>
      </dgm:t>
    </dgm:pt>
    <dgm:pt modelId="{3051D1D7-665A-4452-9770-041AEE0C0F9A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600"/>
            <a:t>特殊轨迹的怪物（飞行怪，地道怪等）</a:t>
          </a:r>
          <a:endParaRPr lang="zh-CN" altLang="en-US" sz="1600" dirty="0"/>
        </a:p>
      </dgm:t>
    </dgm:pt>
    <dgm:pt modelId="{F7F53D84-514F-4B43-96B3-2BFFAFA7840C}" type="parTrans" cxnId="{4487893B-D178-41B3-8D6C-0E7B50276EDB}">
      <dgm:prSet/>
      <dgm:spPr/>
      <dgm:t>
        <a:bodyPr/>
        <a:lstStyle/>
        <a:p>
          <a:endParaRPr lang="zh-CN" altLang="en-US"/>
        </a:p>
      </dgm:t>
    </dgm:pt>
    <dgm:pt modelId="{E8ED981F-8BA8-4573-B34F-01E8759B4033}" type="sibTrans" cxnId="{4487893B-D178-41B3-8D6C-0E7B50276EDB}">
      <dgm:prSet/>
      <dgm:spPr/>
      <dgm:t>
        <a:bodyPr/>
        <a:lstStyle/>
        <a:p>
          <a:endParaRPr lang="zh-CN" altLang="en-US"/>
        </a:p>
      </dgm:t>
    </dgm:pt>
    <dgm:pt modelId="{3EC20B52-2CC3-4BFC-85C5-2F6B0D05785E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2000" dirty="0"/>
            <a:t>减速塔</a:t>
          </a:r>
        </a:p>
      </dgm:t>
    </dgm:pt>
    <dgm:pt modelId="{5A26A75D-DC82-4A8E-B17F-EEBBF8C99C54}" type="parTrans" cxnId="{FCB84D3B-00ED-4496-8C50-A22C105E4C4F}">
      <dgm:prSet/>
      <dgm:spPr/>
      <dgm:t>
        <a:bodyPr/>
        <a:lstStyle/>
        <a:p>
          <a:endParaRPr lang="zh-CN" altLang="en-US"/>
        </a:p>
      </dgm:t>
    </dgm:pt>
    <dgm:pt modelId="{08CA288E-D272-4F6B-BBE2-216FE7413FFD}" type="sibTrans" cxnId="{FCB84D3B-00ED-4496-8C50-A22C105E4C4F}">
      <dgm:prSet/>
      <dgm:spPr/>
      <dgm:t>
        <a:bodyPr/>
        <a:lstStyle/>
        <a:p>
          <a:endParaRPr lang="zh-CN" altLang="en-US"/>
        </a:p>
      </dgm:t>
    </dgm:pt>
    <dgm:pt modelId="{3C8014D2-9AF8-4B6D-873C-51919CBF2256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2000"/>
            <a:t>对空对地塔</a:t>
          </a:r>
          <a:endParaRPr lang="zh-CN" altLang="en-US" sz="2000" dirty="0"/>
        </a:p>
      </dgm:t>
    </dgm:pt>
    <dgm:pt modelId="{165F59CF-FB06-437F-ACF0-AE7C739ED7B3}" type="parTrans" cxnId="{6BC8B815-CB2B-4D22-B986-F12308F4DC8A}">
      <dgm:prSet/>
      <dgm:spPr/>
      <dgm:t>
        <a:bodyPr/>
        <a:lstStyle/>
        <a:p>
          <a:endParaRPr lang="zh-CN" altLang="en-US"/>
        </a:p>
      </dgm:t>
    </dgm:pt>
    <dgm:pt modelId="{7F844452-A868-4768-ACDC-6CFB3C303795}" type="sibTrans" cxnId="{6BC8B815-CB2B-4D22-B986-F12308F4DC8A}">
      <dgm:prSet/>
      <dgm:spPr/>
      <dgm:t>
        <a:bodyPr/>
        <a:lstStyle/>
        <a:p>
          <a:endParaRPr lang="zh-CN" altLang="en-US"/>
        </a:p>
      </dgm:t>
    </dgm:pt>
    <dgm:pt modelId="{CE108FBB-9967-4BF8-8FFC-E656E4BE1628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800" dirty="0"/>
            <a:t>一击必杀但攻击速度极慢攻击范围极小的防御塔</a:t>
          </a:r>
        </a:p>
      </dgm:t>
    </dgm:pt>
    <dgm:pt modelId="{B5220A60-8490-428B-A4F0-1454F9269F31}" type="parTrans" cxnId="{F3173EEC-0A57-40A7-B665-B3E10EFE574A}">
      <dgm:prSet/>
      <dgm:spPr/>
      <dgm:t>
        <a:bodyPr/>
        <a:lstStyle/>
        <a:p>
          <a:endParaRPr lang="zh-CN" altLang="en-US"/>
        </a:p>
      </dgm:t>
    </dgm:pt>
    <dgm:pt modelId="{944BC1C5-6B57-40FB-A253-53A8BAD5B54E}" type="sibTrans" cxnId="{F3173EEC-0A57-40A7-B665-B3E10EFE574A}">
      <dgm:prSet/>
      <dgm:spPr/>
      <dgm:t>
        <a:bodyPr/>
        <a:lstStyle/>
        <a:p>
          <a:endParaRPr lang="zh-CN" altLang="en-US"/>
        </a:p>
      </dgm:t>
    </dgm:pt>
    <dgm:pt modelId="{1E0575D9-5748-4398-9B93-DD6864E49F6C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800" dirty="0"/>
            <a:t>可以召唤士兵阻挡怪物的塔</a:t>
          </a:r>
        </a:p>
      </dgm:t>
    </dgm:pt>
    <dgm:pt modelId="{D019B779-A8A9-45CD-938D-3493D8D1DD37}" type="parTrans" cxnId="{B8619530-FD57-4D53-A0CF-848A2C625D06}">
      <dgm:prSet/>
      <dgm:spPr/>
      <dgm:t>
        <a:bodyPr/>
        <a:lstStyle/>
        <a:p>
          <a:endParaRPr lang="zh-CN" altLang="en-US"/>
        </a:p>
      </dgm:t>
    </dgm:pt>
    <dgm:pt modelId="{2162D3C9-165C-4E73-A2CF-DD11A4113215}" type="sibTrans" cxnId="{B8619530-FD57-4D53-A0CF-848A2C625D06}">
      <dgm:prSet/>
      <dgm:spPr/>
      <dgm:t>
        <a:bodyPr/>
        <a:lstStyle/>
        <a:p>
          <a:endParaRPr lang="zh-CN" altLang="en-US"/>
        </a:p>
      </dgm:t>
    </dgm:pt>
    <dgm:pt modelId="{5BC1762F-2FD8-4EC2-922D-8F70272890FA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800" dirty="0"/>
            <a:t>可以让怪物自相残杀的塔</a:t>
          </a:r>
        </a:p>
      </dgm:t>
    </dgm:pt>
    <dgm:pt modelId="{5934C9BF-0759-4C32-9E11-3B5DA225E153}" type="parTrans" cxnId="{8CE978A5-AF34-4F79-B743-30C0B0E22BF3}">
      <dgm:prSet/>
      <dgm:spPr/>
      <dgm:t>
        <a:bodyPr/>
        <a:lstStyle/>
        <a:p>
          <a:endParaRPr lang="zh-CN" altLang="en-US"/>
        </a:p>
      </dgm:t>
    </dgm:pt>
    <dgm:pt modelId="{1CF773C3-C46C-4FC1-A464-506C37E59A73}" type="sibTrans" cxnId="{8CE978A5-AF34-4F79-B743-30C0B0E22BF3}">
      <dgm:prSet/>
      <dgm:spPr/>
      <dgm:t>
        <a:bodyPr/>
        <a:lstStyle/>
        <a:p>
          <a:endParaRPr lang="zh-CN" altLang="en-US"/>
        </a:p>
      </dgm:t>
    </dgm:pt>
    <dgm:pt modelId="{E676575B-2A98-4796-B089-CCD1B6B6B0EA}">
      <dgm:prSet phldrT="[文本]" custT="1"/>
      <dgm:spPr/>
      <dgm:t>
        <a:bodyPr/>
        <a:lstStyle/>
        <a:p>
          <a:pPr>
            <a:buFont typeface="+mj-lt"/>
            <a:buAutoNum type="romanLcPeriod"/>
          </a:pPr>
          <a:r>
            <a:rPr lang="zh-CN" altLang="en-US" sz="1600"/>
            <a:t>无攻击力但可以放置在怪物的道路上妨碍其前进的墙</a:t>
          </a:r>
          <a:endParaRPr lang="zh-CN" altLang="en-US" sz="1600" dirty="0"/>
        </a:p>
      </dgm:t>
    </dgm:pt>
    <dgm:pt modelId="{8C18E1C1-DED7-41B6-8967-E40DBFF5BA3A}" type="parTrans" cxnId="{E6C912DA-C4E4-4712-9F9A-CAE6FC348E31}">
      <dgm:prSet/>
      <dgm:spPr/>
      <dgm:t>
        <a:bodyPr/>
        <a:lstStyle/>
        <a:p>
          <a:endParaRPr lang="zh-CN" altLang="en-US"/>
        </a:p>
      </dgm:t>
    </dgm:pt>
    <dgm:pt modelId="{0F97042C-9402-4BCC-8029-0F6DCA1AA74E}" type="sibTrans" cxnId="{E6C912DA-C4E4-4712-9F9A-CAE6FC348E31}">
      <dgm:prSet/>
      <dgm:spPr/>
      <dgm:t>
        <a:bodyPr/>
        <a:lstStyle/>
        <a:p>
          <a:endParaRPr lang="zh-CN" altLang="en-US"/>
        </a:p>
      </dgm:t>
    </dgm:pt>
    <dgm:pt modelId="{00DB5933-41A5-4A4B-9091-5BF5F07D43BB}" type="pres">
      <dgm:prSet presAssocID="{CCEAA75D-7711-4A00-802E-F9F42EC5BA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91EA4D-1CEC-4F9A-A0E0-AE7C5F6AE0A0}" type="pres">
      <dgm:prSet presAssocID="{30D50822-84C3-4176-8991-D6265F50823E}" presName="root1" presStyleCnt="0"/>
      <dgm:spPr/>
    </dgm:pt>
    <dgm:pt modelId="{45C54206-0F79-4109-A601-E1C744A40849}" type="pres">
      <dgm:prSet presAssocID="{30D50822-84C3-4176-8991-D6265F50823E}" presName="LevelOneTextNode" presStyleLbl="node0" presStyleIdx="0" presStyleCnt="1" custScaleX="287403" custScaleY="208898" custLinFactX="-122525" custLinFactNeighborX="-200000" custLinFactNeighborY="2949">
        <dgm:presLayoutVars>
          <dgm:chPref val="3"/>
        </dgm:presLayoutVars>
      </dgm:prSet>
      <dgm:spPr/>
    </dgm:pt>
    <dgm:pt modelId="{2F3BB204-96D4-46A3-8F47-8759930CD1A9}" type="pres">
      <dgm:prSet presAssocID="{30D50822-84C3-4176-8991-D6265F50823E}" presName="level2hierChild" presStyleCnt="0"/>
      <dgm:spPr/>
    </dgm:pt>
    <dgm:pt modelId="{E3C39ED0-95A2-431D-8951-3ED838F5B545}" type="pres">
      <dgm:prSet presAssocID="{5390F5AB-4CA5-4B0F-A7C0-18194751DF48}" presName="conn2-1" presStyleLbl="parChTrans1D2" presStyleIdx="0" presStyleCnt="2"/>
      <dgm:spPr/>
    </dgm:pt>
    <dgm:pt modelId="{D9EE3440-85D3-4881-B1D6-691949CFB9F5}" type="pres">
      <dgm:prSet presAssocID="{5390F5AB-4CA5-4B0F-A7C0-18194751DF48}" presName="connTx" presStyleLbl="parChTrans1D2" presStyleIdx="0" presStyleCnt="2"/>
      <dgm:spPr/>
    </dgm:pt>
    <dgm:pt modelId="{EF00984C-057C-493C-A9EC-053231FCA7C7}" type="pres">
      <dgm:prSet presAssocID="{09873665-52E5-43E4-8C4D-2382C2DBF8EA}" presName="root2" presStyleCnt="0"/>
      <dgm:spPr/>
    </dgm:pt>
    <dgm:pt modelId="{A5B8561B-3E16-4EC8-8C97-E9144931B153}" type="pres">
      <dgm:prSet presAssocID="{09873665-52E5-43E4-8C4D-2382C2DBF8EA}" presName="LevelTwoTextNode" presStyleLbl="node2" presStyleIdx="0" presStyleCnt="2" custScaleX="391909" custScaleY="284856">
        <dgm:presLayoutVars>
          <dgm:chPref val="3"/>
        </dgm:presLayoutVars>
      </dgm:prSet>
      <dgm:spPr/>
    </dgm:pt>
    <dgm:pt modelId="{DF0D5FC6-24C1-495A-A387-E7FD2C4B19B3}" type="pres">
      <dgm:prSet presAssocID="{09873665-52E5-43E4-8C4D-2382C2DBF8EA}" presName="level3hierChild" presStyleCnt="0"/>
      <dgm:spPr/>
    </dgm:pt>
    <dgm:pt modelId="{56660007-0D91-47FC-AFA7-4DDF9ED3CCFB}" type="pres">
      <dgm:prSet presAssocID="{ECB75868-304B-48F8-9CD0-C801050000A6}" presName="conn2-1" presStyleLbl="parChTrans1D3" presStyleIdx="0" presStyleCnt="12"/>
      <dgm:spPr/>
    </dgm:pt>
    <dgm:pt modelId="{617250C8-147B-4FD6-94AD-D08D1CBFB569}" type="pres">
      <dgm:prSet presAssocID="{ECB75868-304B-48F8-9CD0-C801050000A6}" presName="connTx" presStyleLbl="parChTrans1D3" presStyleIdx="0" presStyleCnt="12"/>
      <dgm:spPr/>
    </dgm:pt>
    <dgm:pt modelId="{0E5CFF1A-E19D-4B0E-950E-F25C27FD850A}" type="pres">
      <dgm:prSet presAssocID="{911BED4A-36B5-4AA5-AECA-DFF4D2EF3748}" presName="root2" presStyleCnt="0"/>
      <dgm:spPr/>
    </dgm:pt>
    <dgm:pt modelId="{83244ABE-AF47-4997-9FBE-8A443FD87D74}" type="pres">
      <dgm:prSet presAssocID="{911BED4A-36B5-4AA5-AECA-DFF4D2EF3748}" presName="LevelTwoTextNode" presStyleLbl="node3" presStyleIdx="0" presStyleCnt="12" custScaleX="1017128" custScaleY="270392" custLinFactX="100000" custLinFactY="200000" custLinFactNeighborX="130898" custLinFactNeighborY="205951">
        <dgm:presLayoutVars>
          <dgm:chPref val="3"/>
        </dgm:presLayoutVars>
      </dgm:prSet>
      <dgm:spPr/>
    </dgm:pt>
    <dgm:pt modelId="{E1F5E3CF-25B2-4231-A681-428FB5880BF0}" type="pres">
      <dgm:prSet presAssocID="{911BED4A-36B5-4AA5-AECA-DFF4D2EF3748}" presName="level3hierChild" presStyleCnt="0"/>
      <dgm:spPr/>
    </dgm:pt>
    <dgm:pt modelId="{959010C3-0D25-4224-8595-8ACBD616AEBD}" type="pres">
      <dgm:prSet presAssocID="{EC35BBE5-848A-4791-860D-12A16E4B193B}" presName="conn2-1" presStyleLbl="parChTrans1D3" presStyleIdx="1" presStyleCnt="12"/>
      <dgm:spPr/>
    </dgm:pt>
    <dgm:pt modelId="{EB3C7EBA-0991-4B0C-BE3A-7320353FD1C7}" type="pres">
      <dgm:prSet presAssocID="{EC35BBE5-848A-4791-860D-12A16E4B193B}" presName="connTx" presStyleLbl="parChTrans1D3" presStyleIdx="1" presStyleCnt="12"/>
      <dgm:spPr/>
    </dgm:pt>
    <dgm:pt modelId="{959C021C-9DCD-4E92-945A-2944B667E8CA}" type="pres">
      <dgm:prSet presAssocID="{4D351DDD-C8A9-4B19-AC3E-C07A0B0F903E}" presName="root2" presStyleCnt="0"/>
      <dgm:spPr/>
    </dgm:pt>
    <dgm:pt modelId="{5E3F2CF5-8C6A-4373-8FEC-AEA85059DD1F}" type="pres">
      <dgm:prSet presAssocID="{4D351DDD-C8A9-4B19-AC3E-C07A0B0F903E}" presName="LevelTwoTextNode" presStyleLbl="node3" presStyleIdx="1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8D9954FE-7AC7-4713-A694-DB45FEEE51B1}" type="pres">
      <dgm:prSet presAssocID="{4D351DDD-C8A9-4B19-AC3E-C07A0B0F903E}" presName="level3hierChild" presStyleCnt="0"/>
      <dgm:spPr/>
    </dgm:pt>
    <dgm:pt modelId="{5DF6C20D-2070-4E3A-85A2-76688C869C26}" type="pres">
      <dgm:prSet presAssocID="{52CDD9B4-3777-47D7-8068-972F25377AEA}" presName="conn2-1" presStyleLbl="parChTrans1D3" presStyleIdx="2" presStyleCnt="12"/>
      <dgm:spPr/>
    </dgm:pt>
    <dgm:pt modelId="{5B831445-B011-4B47-ADE6-971D62402EC9}" type="pres">
      <dgm:prSet presAssocID="{52CDD9B4-3777-47D7-8068-972F25377AEA}" presName="connTx" presStyleLbl="parChTrans1D3" presStyleIdx="2" presStyleCnt="12"/>
      <dgm:spPr/>
    </dgm:pt>
    <dgm:pt modelId="{F958BC08-E0C3-47BF-AF6A-EF2710EB6B99}" type="pres">
      <dgm:prSet presAssocID="{B85A3FB9-9A6A-46C4-979F-6D89C98A331A}" presName="root2" presStyleCnt="0"/>
      <dgm:spPr/>
    </dgm:pt>
    <dgm:pt modelId="{CD89B80F-D55F-4966-83EC-A9B8E44A28CC}" type="pres">
      <dgm:prSet presAssocID="{B85A3FB9-9A6A-46C4-979F-6D89C98A331A}" presName="LevelTwoTextNode" presStyleLbl="node3" presStyleIdx="2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220BEA03-6606-4F71-9777-0B112FD543C4}" type="pres">
      <dgm:prSet presAssocID="{B85A3FB9-9A6A-46C4-979F-6D89C98A331A}" presName="level3hierChild" presStyleCnt="0"/>
      <dgm:spPr/>
    </dgm:pt>
    <dgm:pt modelId="{60AD70B9-9118-4F65-B9C2-E57AE62DE7C2}" type="pres">
      <dgm:prSet presAssocID="{11015663-2A0B-41EB-A951-4D5568D49272}" presName="conn2-1" presStyleLbl="parChTrans1D3" presStyleIdx="3" presStyleCnt="12"/>
      <dgm:spPr/>
    </dgm:pt>
    <dgm:pt modelId="{B18313EB-8667-4676-96D3-1BFCA2CD1218}" type="pres">
      <dgm:prSet presAssocID="{11015663-2A0B-41EB-A951-4D5568D49272}" presName="connTx" presStyleLbl="parChTrans1D3" presStyleIdx="3" presStyleCnt="12"/>
      <dgm:spPr/>
    </dgm:pt>
    <dgm:pt modelId="{D722F671-964F-48BE-A1C1-3E7A2C59AA18}" type="pres">
      <dgm:prSet presAssocID="{01EED2D3-DB93-4E32-87F1-6108CAD18B70}" presName="root2" presStyleCnt="0"/>
      <dgm:spPr/>
    </dgm:pt>
    <dgm:pt modelId="{4D765DFC-3788-4941-B2A0-3B34BE4D497F}" type="pres">
      <dgm:prSet presAssocID="{01EED2D3-DB93-4E32-87F1-6108CAD18B70}" presName="LevelTwoTextNode" presStyleLbl="node3" presStyleIdx="3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9AEE1840-4752-4B3D-9A26-C36BDA15CB81}" type="pres">
      <dgm:prSet presAssocID="{01EED2D3-DB93-4E32-87F1-6108CAD18B70}" presName="level3hierChild" presStyleCnt="0"/>
      <dgm:spPr/>
    </dgm:pt>
    <dgm:pt modelId="{B1C4328F-012D-4C9E-9E68-E53EC0271311}" type="pres">
      <dgm:prSet presAssocID="{AB0D5250-4553-4398-8E2C-AA3671A27AA5}" presName="conn2-1" presStyleLbl="parChTrans1D3" presStyleIdx="4" presStyleCnt="12"/>
      <dgm:spPr/>
    </dgm:pt>
    <dgm:pt modelId="{FBCE37BD-DF06-432A-9BB8-DC98077BE161}" type="pres">
      <dgm:prSet presAssocID="{AB0D5250-4553-4398-8E2C-AA3671A27AA5}" presName="connTx" presStyleLbl="parChTrans1D3" presStyleIdx="4" presStyleCnt="12"/>
      <dgm:spPr/>
    </dgm:pt>
    <dgm:pt modelId="{030F9888-02D6-411A-957B-836394B53BD9}" type="pres">
      <dgm:prSet presAssocID="{8C8728C0-C646-48FF-81EE-486B53741D8A}" presName="root2" presStyleCnt="0"/>
      <dgm:spPr/>
    </dgm:pt>
    <dgm:pt modelId="{4AD4BD80-5637-425E-B9FF-908B056A64AF}" type="pres">
      <dgm:prSet presAssocID="{8C8728C0-C646-48FF-81EE-486B53741D8A}" presName="LevelTwoTextNode" presStyleLbl="node3" presStyleIdx="4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78D5A2A6-2480-4CFE-8EFF-943471C3E476}" type="pres">
      <dgm:prSet presAssocID="{8C8728C0-C646-48FF-81EE-486B53741D8A}" presName="level3hierChild" presStyleCnt="0"/>
      <dgm:spPr/>
    </dgm:pt>
    <dgm:pt modelId="{16F98C83-850B-4AF6-A1A6-7EACAC07CAE1}" type="pres">
      <dgm:prSet presAssocID="{F7F53D84-514F-4B43-96B3-2BFFAFA7840C}" presName="conn2-1" presStyleLbl="parChTrans1D3" presStyleIdx="5" presStyleCnt="12"/>
      <dgm:spPr/>
    </dgm:pt>
    <dgm:pt modelId="{FB5FF6B0-13F6-49B3-8895-0408F4DA8F81}" type="pres">
      <dgm:prSet presAssocID="{F7F53D84-514F-4B43-96B3-2BFFAFA7840C}" presName="connTx" presStyleLbl="parChTrans1D3" presStyleIdx="5" presStyleCnt="12"/>
      <dgm:spPr/>
    </dgm:pt>
    <dgm:pt modelId="{9E411015-4C26-494C-8B6D-86A97BCD53E1}" type="pres">
      <dgm:prSet presAssocID="{3051D1D7-665A-4452-9770-041AEE0C0F9A}" presName="root2" presStyleCnt="0"/>
      <dgm:spPr/>
    </dgm:pt>
    <dgm:pt modelId="{10BE2805-BCA9-467A-9EDB-DBD6E05E292B}" type="pres">
      <dgm:prSet presAssocID="{3051D1D7-665A-4452-9770-041AEE0C0F9A}" presName="LevelTwoTextNode" presStyleLbl="node3" presStyleIdx="5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DBD074D7-53C9-4128-A26A-E57B277D4EC7}" type="pres">
      <dgm:prSet presAssocID="{3051D1D7-665A-4452-9770-041AEE0C0F9A}" presName="level3hierChild" presStyleCnt="0"/>
      <dgm:spPr/>
    </dgm:pt>
    <dgm:pt modelId="{1C32CD12-3A7F-48FD-830F-98496F2B322F}" type="pres">
      <dgm:prSet presAssocID="{DA79ECD4-CC61-4B37-860A-F0C87FAFB4DA}" presName="conn2-1" presStyleLbl="parChTrans1D2" presStyleIdx="1" presStyleCnt="2"/>
      <dgm:spPr/>
    </dgm:pt>
    <dgm:pt modelId="{99A2653D-71FC-4D26-BEB9-51B815B376ED}" type="pres">
      <dgm:prSet presAssocID="{DA79ECD4-CC61-4B37-860A-F0C87FAFB4DA}" presName="connTx" presStyleLbl="parChTrans1D2" presStyleIdx="1" presStyleCnt="2"/>
      <dgm:spPr/>
    </dgm:pt>
    <dgm:pt modelId="{AF5FB730-CC09-4F66-A89C-1EB9171526F5}" type="pres">
      <dgm:prSet presAssocID="{AF21C3D9-8353-45ED-8186-67A7938D5F22}" presName="root2" presStyleCnt="0"/>
      <dgm:spPr/>
    </dgm:pt>
    <dgm:pt modelId="{2586E7A4-D66B-4418-BEAE-F4737D31712F}" type="pres">
      <dgm:prSet presAssocID="{AF21C3D9-8353-45ED-8186-67A7938D5F22}" presName="LevelTwoTextNode" presStyleLbl="node2" presStyleIdx="1" presStyleCnt="2" custScaleX="391909" custScaleY="284856">
        <dgm:presLayoutVars>
          <dgm:chPref val="3"/>
        </dgm:presLayoutVars>
      </dgm:prSet>
      <dgm:spPr/>
    </dgm:pt>
    <dgm:pt modelId="{CADF07BD-B89F-4A73-A6E3-AB096A93F68D}" type="pres">
      <dgm:prSet presAssocID="{AF21C3D9-8353-45ED-8186-67A7938D5F22}" presName="level3hierChild" presStyleCnt="0"/>
      <dgm:spPr/>
    </dgm:pt>
    <dgm:pt modelId="{D80E153A-59F9-41EE-905B-1CDFC32D1209}" type="pres">
      <dgm:prSet presAssocID="{5A26A75D-DC82-4A8E-B17F-EEBBF8C99C54}" presName="conn2-1" presStyleLbl="parChTrans1D3" presStyleIdx="6" presStyleCnt="12"/>
      <dgm:spPr/>
    </dgm:pt>
    <dgm:pt modelId="{ED4E88B8-CB1C-4401-A8F8-D04BAE97C610}" type="pres">
      <dgm:prSet presAssocID="{5A26A75D-DC82-4A8E-B17F-EEBBF8C99C54}" presName="connTx" presStyleLbl="parChTrans1D3" presStyleIdx="6" presStyleCnt="12"/>
      <dgm:spPr/>
    </dgm:pt>
    <dgm:pt modelId="{71F2E404-3F7F-4CF9-9CC2-55E89B59E61A}" type="pres">
      <dgm:prSet presAssocID="{3EC20B52-2CC3-4BFC-85C5-2F6B0D05785E}" presName="root2" presStyleCnt="0"/>
      <dgm:spPr/>
    </dgm:pt>
    <dgm:pt modelId="{C9C307F2-2676-4DC5-8A19-23718D84D7BC}" type="pres">
      <dgm:prSet presAssocID="{3EC20B52-2CC3-4BFC-85C5-2F6B0D05785E}" presName="LevelTwoTextNode" presStyleLbl="node3" presStyleIdx="6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E60EFFF3-EB42-41E2-ABFA-8DCFE9FCE28C}" type="pres">
      <dgm:prSet presAssocID="{3EC20B52-2CC3-4BFC-85C5-2F6B0D05785E}" presName="level3hierChild" presStyleCnt="0"/>
      <dgm:spPr/>
    </dgm:pt>
    <dgm:pt modelId="{2915826C-6D68-4C6D-9673-177563FA85E1}" type="pres">
      <dgm:prSet presAssocID="{165F59CF-FB06-437F-ACF0-AE7C739ED7B3}" presName="conn2-1" presStyleLbl="parChTrans1D3" presStyleIdx="7" presStyleCnt="12"/>
      <dgm:spPr/>
    </dgm:pt>
    <dgm:pt modelId="{66CF2449-22DC-443C-927D-401651C6EF7C}" type="pres">
      <dgm:prSet presAssocID="{165F59CF-FB06-437F-ACF0-AE7C739ED7B3}" presName="connTx" presStyleLbl="parChTrans1D3" presStyleIdx="7" presStyleCnt="12"/>
      <dgm:spPr/>
    </dgm:pt>
    <dgm:pt modelId="{6F93D952-949E-4130-8746-FC657E75D914}" type="pres">
      <dgm:prSet presAssocID="{3C8014D2-9AF8-4B6D-873C-51919CBF2256}" presName="root2" presStyleCnt="0"/>
      <dgm:spPr/>
    </dgm:pt>
    <dgm:pt modelId="{468B067E-8DBD-4952-B923-CA125BC016FB}" type="pres">
      <dgm:prSet presAssocID="{3C8014D2-9AF8-4B6D-873C-51919CBF2256}" presName="LevelTwoTextNode" presStyleLbl="node3" presStyleIdx="7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D5E08972-A012-42B9-963B-EE2CF74F2A15}" type="pres">
      <dgm:prSet presAssocID="{3C8014D2-9AF8-4B6D-873C-51919CBF2256}" presName="level3hierChild" presStyleCnt="0"/>
      <dgm:spPr/>
    </dgm:pt>
    <dgm:pt modelId="{E643E57A-D750-416D-8F5A-A9962A5D0236}" type="pres">
      <dgm:prSet presAssocID="{B5220A60-8490-428B-A4F0-1454F9269F31}" presName="conn2-1" presStyleLbl="parChTrans1D3" presStyleIdx="8" presStyleCnt="12"/>
      <dgm:spPr/>
    </dgm:pt>
    <dgm:pt modelId="{192B899F-E253-4892-A08D-77677277A9C9}" type="pres">
      <dgm:prSet presAssocID="{B5220A60-8490-428B-A4F0-1454F9269F31}" presName="connTx" presStyleLbl="parChTrans1D3" presStyleIdx="8" presStyleCnt="12"/>
      <dgm:spPr/>
    </dgm:pt>
    <dgm:pt modelId="{56DB49E3-B7F3-4F2C-AA9B-F094C841A850}" type="pres">
      <dgm:prSet presAssocID="{CE108FBB-9967-4BF8-8FFC-E656E4BE1628}" presName="root2" presStyleCnt="0"/>
      <dgm:spPr/>
    </dgm:pt>
    <dgm:pt modelId="{ED462EB3-C637-4570-B42B-6E45F145F134}" type="pres">
      <dgm:prSet presAssocID="{CE108FBB-9967-4BF8-8FFC-E656E4BE1628}" presName="LevelTwoTextNode" presStyleLbl="node3" presStyleIdx="8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9904F3EC-609A-4ED8-9195-EA519D5FBF13}" type="pres">
      <dgm:prSet presAssocID="{CE108FBB-9967-4BF8-8FFC-E656E4BE1628}" presName="level3hierChild" presStyleCnt="0"/>
      <dgm:spPr/>
    </dgm:pt>
    <dgm:pt modelId="{26B1D735-E696-4669-9EE0-C555BE21E395}" type="pres">
      <dgm:prSet presAssocID="{D019B779-A8A9-45CD-938D-3493D8D1DD37}" presName="conn2-1" presStyleLbl="parChTrans1D3" presStyleIdx="9" presStyleCnt="12"/>
      <dgm:spPr/>
    </dgm:pt>
    <dgm:pt modelId="{460BF31A-A3E2-4E62-962B-9CD7531EDD7B}" type="pres">
      <dgm:prSet presAssocID="{D019B779-A8A9-45CD-938D-3493D8D1DD37}" presName="connTx" presStyleLbl="parChTrans1D3" presStyleIdx="9" presStyleCnt="12"/>
      <dgm:spPr/>
    </dgm:pt>
    <dgm:pt modelId="{F215097A-36C6-4149-A88C-06F7A21E3A93}" type="pres">
      <dgm:prSet presAssocID="{1E0575D9-5748-4398-9B93-DD6864E49F6C}" presName="root2" presStyleCnt="0"/>
      <dgm:spPr/>
    </dgm:pt>
    <dgm:pt modelId="{879734F7-5B85-4B17-B316-73D3FEB2F9EC}" type="pres">
      <dgm:prSet presAssocID="{1E0575D9-5748-4398-9B93-DD6864E49F6C}" presName="LevelTwoTextNode" presStyleLbl="node3" presStyleIdx="9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926FE21A-2AC5-411E-85B5-75AB4535C100}" type="pres">
      <dgm:prSet presAssocID="{1E0575D9-5748-4398-9B93-DD6864E49F6C}" presName="level3hierChild" presStyleCnt="0"/>
      <dgm:spPr/>
    </dgm:pt>
    <dgm:pt modelId="{9A882045-F926-445E-BF0A-3AAB6CD0B70C}" type="pres">
      <dgm:prSet presAssocID="{5934C9BF-0759-4C32-9E11-3B5DA225E153}" presName="conn2-1" presStyleLbl="parChTrans1D3" presStyleIdx="10" presStyleCnt="12"/>
      <dgm:spPr/>
    </dgm:pt>
    <dgm:pt modelId="{867D14A5-AB39-4431-97B6-D9AC2E90A2B6}" type="pres">
      <dgm:prSet presAssocID="{5934C9BF-0759-4C32-9E11-3B5DA225E153}" presName="connTx" presStyleLbl="parChTrans1D3" presStyleIdx="10" presStyleCnt="12"/>
      <dgm:spPr/>
    </dgm:pt>
    <dgm:pt modelId="{10EFCEA7-60F7-4AAB-BF89-C217A9234DE1}" type="pres">
      <dgm:prSet presAssocID="{5BC1762F-2FD8-4EC2-922D-8F70272890FA}" presName="root2" presStyleCnt="0"/>
      <dgm:spPr/>
    </dgm:pt>
    <dgm:pt modelId="{01DD923D-F84C-409E-BC22-A0E32C4E731F}" type="pres">
      <dgm:prSet presAssocID="{5BC1762F-2FD8-4EC2-922D-8F70272890FA}" presName="LevelTwoTextNode" presStyleLbl="node3" presStyleIdx="10" presStyleCnt="12" custScaleX="1017128" custScaleY="270392" custLinFactX="100000" custLinFactY="192314" custLinFactNeighborX="130898" custLinFactNeighborY="200000">
        <dgm:presLayoutVars>
          <dgm:chPref val="3"/>
        </dgm:presLayoutVars>
      </dgm:prSet>
      <dgm:spPr/>
    </dgm:pt>
    <dgm:pt modelId="{AAE033B6-1C45-4095-97EC-5DF2C7290458}" type="pres">
      <dgm:prSet presAssocID="{5BC1762F-2FD8-4EC2-922D-8F70272890FA}" presName="level3hierChild" presStyleCnt="0"/>
      <dgm:spPr/>
    </dgm:pt>
    <dgm:pt modelId="{E68CB3ED-F4FB-4EFF-93B5-5B7D82640667}" type="pres">
      <dgm:prSet presAssocID="{8C18E1C1-DED7-41B6-8967-E40DBFF5BA3A}" presName="conn2-1" presStyleLbl="parChTrans1D3" presStyleIdx="11" presStyleCnt="12"/>
      <dgm:spPr/>
    </dgm:pt>
    <dgm:pt modelId="{AB148D73-7E5C-4298-982E-D38D8A25BC40}" type="pres">
      <dgm:prSet presAssocID="{8C18E1C1-DED7-41B6-8967-E40DBFF5BA3A}" presName="connTx" presStyleLbl="parChTrans1D3" presStyleIdx="11" presStyleCnt="12"/>
      <dgm:spPr/>
    </dgm:pt>
    <dgm:pt modelId="{27EE52D4-AA8F-4AA8-8119-E255C2B1F1A7}" type="pres">
      <dgm:prSet presAssocID="{E676575B-2A98-4796-B089-CCD1B6B6B0EA}" presName="root2" presStyleCnt="0"/>
      <dgm:spPr/>
    </dgm:pt>
    <dgm:pt modelId="{56265BA8-9ABE-4FD1-8CFF-EBD4618A396E}" type="pres">
      <dgm:prSet presAssocID="{E676575B-2A98-4796-B089-CCD1B6B6B0EA}" presName="LevelTwoTextNode" presStyleLbl="node3" presStyleIdx="11" presStyleCnt="12" custScaleX="1017128" custScaleY="270392" custLinFactX="100000" custLinFactNeighborX="130898" custLinFactNeighborY="13388">
        <dgm:presLayoutVars>
          <dgm:chPref val="3"/>
        </dgm:presLayoutVars>
      </dgm:prSet>
      <dgm:spPr/>
    </dgm:pt>
    <dgm:pt modelId="{553AD4B0-3DE2-445C-B516-C33843FE79E5}" type="pres">
      <dgm:prSet presAssocID="{E676575B-2A98-4796-B089-CCD1B6B6B0EA}" presName="level3hierChild" presStyleCnt="0"/>
      <dgm:spPr/>
    </dgm:pt>
  </dgm:ptLst>
  <dgm:cxnLst>
    <dgm:cxn modelId="{612C4202-91DA-493B-9529-83C312F7764E}" type="presOf" srcId="{CE108FBB-9967-4BF8-8FFC-E656E4BE1628}" destId="{ED462EB3-C637-4570-B42B-6E45F145F134}" srcOrd="0" destOrd="0" presId="urn:microsoft.com/office/officeart/2008/layout/HorizontalMultiLevelHierarchy"/>
    <dgm:cxn modelId="{F8A16804-102B-46CC-BC05-27CD3078EA48}" srcId="{09873665-52E5-43E4-8C4D-2382C2DBF8EA}" destId="{8C8728C0-C646-48FF-81EE-486B53741D8A}" srcOrd="4" destOrd="0" parTransId="{AB0D5250-4553-4398-8E2C-AA3671A27AA5}" sibTransId="{5E1BD4D1-D9CF-4C86-B566-5D3218B76E31}"/>
    <dgm:cxn modelId="{C6970605-03BD-4C5B-8BF5-64D10C3A828A}" srcId="{CCEAA75D-7711-4A00-802E-F9F42EC5BA7A}" destId="{30D50822-84C3-4176-8991-D6265F50823E}" srcOrd="0" destOrd="0" parTransId="{6418F433-3F42-4A99-A93B-AC91C0FF8B1C}" sibTransId="{CD85D536-A820-448F-A56B-EA5C90AD3F6A}"/>
    <dgm:cxn modelId="{699B2805-8DD2-4595-A134-CE89624D045F}" type="presOf" srcId="{D019B779-A8A9-45CD-938D-3493D8D1DD37}" destId="{26B1D735-E696-4669-9EE0-C555BE21E395}" srcOrd="0" destOrd="0" presId="urn:microsoft.com/office/officeart/2008/layout/HorizontalMultiLevelHierarchy"/>
    <dgm:cxn modelId="{3912C80B-4B35-4A9D-AFAB-2938A4FC4FCB}" type="presOf" srcId="{B85A3FB9-9A6A-46C4-979F-6D89C98A331A}" destId="{CD89B80F-D55F-4966-83EC-A9B8E44A28CC}" srcOrd="0" destOrd="0" presId="urn:microsoft.com/office/officeart/2008/layout/HorizontalMultiLevelHierarchy"/>
    <dgm:cxn modelId="{92B4C411-4725-474A-BCB1-ADC7EF2746C1}" type="presOf" srcId="{5A26A75D-DC82-4A8E-B17F-EEBBF8C99C54}" destId="{D80E153A-59F9-41EE-905B-1CDFC32D1209}" srcOrd="0" destOrd="0" presId="urn:microsoft.com/office/officeart/2008/layout/HorizontalMultiLevelHierarchy"/>
    <dgm:cxn modelId="{6BC8B815-CB2B-4D22-B986-F12308F4DC8A}" srcId="{AF21C3D9-8353-45ED-8186-67A7938D5F22}" destId="{3C8014D2-9AF8-4B6D-873C-51919CBF2256}" srcOrd="1" destOrd="0" parTransId="{165F59CF-FB06-437F-ACF0-AE7C739ED7B3}" sibTransId="{7F844452-A868-4768-ACDC-6CFB3C303795}"/>
    <dgm:cxn modelId="{8A94101E-A2F3-4C57-AC1A-4DD90312CAD2}" type="presOf" srcId="{11015663-2A0B-41EB-A951-4D5568D49272}" destId="{B18313EB-8667-4676-96D3-1BFCA2CD1218}" srcOrd="1" destOrd="0" presId="urn:microsoft.com/office/officeart/2008/layout/HorizontalMultiLevelHierarchy"/>
    <dgm:cxn modelId="{698C0728-C7EA-4E1D-8EFC-59818C55F22D}" type="presOf" srcId="{165F59CF-FB06-437F-ACF0-AE7C739ED7B3}" destId="{66CF2449-22DC-443C-927D-401651C6EF7C}" srcOrd="1" destOrd="0" presId="urn:microsoft.com/office/officeart/2008/layout/HorizontalMultiLevelHierarchy"/>
    <dgm:cxn modelId="{D25FEC2D-C182-4100-A991-B0FBE584B3E6}" type="presOf" srcId="{5934C9BF-0759-4C32-9E11-3B5DA225E153}" destId="{9A882045-F926-445E-BF0A-3AAB6CD0B70C}" srcOrd="0" destOrd="0" presId="urn:microsoft.com/office/officeart/2008/layout/HorizontalMultiLevelHierarchy"/>
    <dgm:cxn modelId="{B8619530-FD57-4D53-A0CF-848A2C625D06}" srcId="{AF21C3D9-8353-45ED-8186-67A7938D5F22}" destId="{1E0575D9-5748-4398-9B93-DD6864E49F6C}" srcOrd="3" destOrd="0" parTransId="{D019B779-A8A9-45CD-938D-3493D8D1DD37}" sibTransId="{2162D3C9-165C-4E73-A2CF-DD11A4113215}"/>
    <dgm:cxn modelId="{B7794C34-A506-4630-BA6B-77EB063C8502}" type="presOf" srcId="{3051D1D7-665A-4452-9770-041AEE0C0F9A}" destId="{10BE2805-BCA9-467A-9EDB-DBD6E05E292B}" srcOrd="0" destOrd="0" presId="urn:microsoft.com/office/officeart/2008/layout/HorizontalMultiLevelHierarchy"/>
    <dgm:cxn modelId="{581CBA38-8F85-419E-BDB9-7C609AEC5464}" type="presOf" srcId="{8C18E1C1-DED7-41B6-8967-E40DBFF5BA3A}" destId="{E68CB3ED-F4FB-4EFF-93B5-5B7D82640667}" srcOrd="0" destOrd="0" presId="urn:microsoft.com/office/officeart/2008/layout/HorizontalMultiLevelHierarchy"/>
    <dgm:cxn modelId="{FCB84D3B-00ED-4496-8C50-A22C105E4C4F}" srcId="{AF21C3D9-8353-45ED-8186-67A7938D5F22}" destId="{3EC20B52-2CC3-4BFC-85C5-2F6B0D05785E}" srcOrd="0" destOrd="0" parTransId="{5A26A75D-DC82-4A8E-B17F-EEBBF8C99C54}" sibTransId="{08CA288E-D272-4F6B-BBE2-216FE7413FFD}"/>
    <dgm:cxn modelId="{4487893B-D178-41B3-8D6C-0E7B50276EDB}" srcId="{09873665-52E5-43E4-8C4D-2382C2DBF8EA}" destId="{3051D1D7-665A-4452-9770-041AEE0C0F9A}" srcOrd="5" destOrd="0" parTransId="{F7F53D84-514F-4B43-96B3-2BFFAFA7840C}" sibTransId="{E8ED981F-8BA8-4573-B34F-01E8759B4033}"/>
    <dgm:cxn modelId="{B2448B3D-1A0C-4584-B2DC-70D50311F0DC}" type="presOf" srcId="{F7F53D84-514F-4B43-96B3-2BFFAFA7840C}" destId="{16F98C83-850B-4AF6-A1A6-7EACAC07CAE1}" srcOrd="0" destOrd="0" presId="urn:microsoft.com/office/officeart/2008/layout/HorizontalMultiLevelHierarchy"/>
    <dgm:cxn modelId="{FD035940-7A05-420D-A917-4F96DB2EF0D3}" type="presOf" srcId="{5390F5AB-4CA5-4B0F-A7C0-18194751DF48}" destId="{D9EE3440-85D3-4881-B1D6-691949CFB9F5}" srcOrd="1" destOrd="0" presId="urn:microsoft.com/office/officeart/2008/layout/HorizontalMultiLevelHierarchy"/>
    <dgm:cxn modelId="{4C133F5C-8AB3-4697-894B-42E2BC4CC918}" type="presOf" srcId="{CCEAA75D-7711-4A00-802E-F9F42EC5BA7A}" destId="{00DB5933-41A5-4A4B-9091-5BF5F07D43BB}" srcOrd="0" destOrd="0" presId="urn:microsoft.com/office/officeart/2008/layout/HorizontalMultiLevelHierarchy"/>
    <dgm:cxn modelId="{D3A74C43-5066-4DD5-9ACC-49F8CE2FE9C8}" type="presOf" srcId="{52CDD9B4-3777-47D7-8068-972F25377AEA}" destId="{5B831445-B011-4B47-ADE6-971D62402EC9}" srcOrd="1" destOrd="0" presId="urn:microsoft.com/office/officeart/2008/layout/HorizontalMultiLevelHierarchy"/>
    <dgm:cxn modelId="{95A8A768-6BB6-4178-9A0E-3BC6DBCC6E6A}" type="presOf" srcId="{52CDD9B4-3777-47D7-8068-972F25377AEA}" destId="{5DF6C20D-2070-4E3A-85A2-76688C869C26}" srcOrd="0" destOrd="0" presId="urn:microsoft.com/office/officeart/2008/layout/HorizontalMultiLevelHierarchy"/>
    <dgm:cxn modelId="{9157AD4B-5431-41C6-A113-B6C3024BF0C9}" type="presOf" srcId="{30D50822-84C3-4176-8991-D6265F50823E}" destId="{45C54206-0F79-4109-A601-E1C744A40849}" srcOrd="0" destOrd="0" presId="urn:microsoft.com/office/officeart/2008/layout/HorizontalMultiLevelHierarchy"/>
    <dgm:cxn modelId="{A65E704D-3771-4961-A54D-BD326EBE0A02}" type="presOf" srcId="{B5220A60-8490-428B-A4F0-1454F9269F31}" destId="{E643E57A-D750-416D-8F5A-A9962A5D0236}" srcOrd="0" destOrd="0" presId="urn:microsoft.com/office/officeart/2008/layout/HorizontalMultiLevelHierarchy"/>
    <dgm:cxn modelId="{4E7D9D4D-6190-4ED9-8340-931F78089C8F}" type="presOf" srcId="{ECB75868-304B-48F8-9CD0-C801050000A6}" destId="{617250C8-147B-4FD6-94AD-D08D1CBFB569}" srcOrd="1" destOrd="0" presId="urn:microsoft.com/office/officeart/2008/layout/HorizontalMultiLevelHierarchy"/>
    <dgm:cxn modelId="{21E2434F-9F65-4CAC-9337-65816955DDD7}" type="presOf" srcId="{1E0575D9-5748-4398-9B93-DD6864E49F6C}" destId="{879734F7-5B85-4B17-B316-73D3FEB2F9EC}" srcOrd="0" destOrd="0" presId="urn:microsoft.com/office/officeart/2008/layout/HorizontalMultiLevelHierarchy"/>
    <dgm:cxn modelId="{FC24CD73-5C4A-4C35-8995-24421B17212D}" srcId="{09873665-52E5-43E4-8C4D-2382C2DBF8EA}" destId="{01EED2D3-DB93-4E32-87F1-6108CAD18B70}" srcOrd="3" destOrd="0" parTransId="{11015663-2A0B-41EB-A951-4D5568D49272}" sibTransId="{A5E49DBA-9877-4150-BC22-88ADC9ABF740}"/>
    <dgm:cxn modelId="{21ED8254-81DD-41F1-95AE-5B17B84EE424}" type="presOf" srcId="{09873665-52E5-43E4-8C4D-2382C2DBF8EA}" destId="{A5B8561B-3E16-4EC8-8C97-E9144931B153}" srcOrd="0" destOrd="0" presId="urn:microsoft.com/office/officeart/2008/layout/HorizontalMultiLevelHierarchy"/>
    <dgm:cxn modelId="{3AB8BE74-3FB9-4103-AB3E-2DF610EC256A}" type="presOf" srcId="{5934C9BF-0759-4C32-9E11-3B5DA225E153}" destId="{867D14A5-AB39-4431-97B6-D9AC2E90A2B6}" srcOrd="1" destOrd="0" presId="urn:microsoft.com/office/officeart/2008/layout/HorizontalMultiLevelHierarchy"/>
    <dgm:cxn modelId="{45987A56-C852-4F36-A3EA-68105C1E1272}" type="presOf" srcId="{F7F53D84-514F-4B43-96B3-2BFFAFA7840C}" destId="{FB5FF6B0-13F6-49B3-8895-0408F4DA8F81}" srcOrd="1" destOrd="0" presId="urn:microsoft.com/office/officeart/2008/layout/HorizontalMultiLevelHierarchy"/>
    <dgm:cxn modelId="{8C3E3F83-AB2A-41EF-903F-C1E6AB21C893}" type="presOf" srcId="{EC35BBE5-848A-4791-860D-12A16E4B193B}" destId="{EB3C7EBA-0991-4B0C-BE3A-7320353FD1C7}" srcOrd="1" destOrd="0" presId="urn:microsoft.com/office/officeart/2008/layout/HorizontalMultiLevelHierarchy"/>
    <dgm:cxn modelId="{66402B86-F7B3-46C2-B417-5AD882AE13E3}" type="presOf" srcId="{ECB75868-304B-48F8-9CD0-C801050000A6}" destId="{56660007-0D91-47FC-AFA7-4DDF9ED3CCFB}" srcOrd="0" destOrd="0" presId="urn:microsoft.com/office/officeart/2008/layout/HorizontalMultiLevelHierarchy"/>
    <dgm:cxn modelId="{3D314A86-3CFF-47ED-9382-2A6EE5A8ADDD}" type="presOf" srcId="{11015663-2A0B-41EB-A951-4D5568D49272}" destId="{60AD70B9-9118-4F65-B9C2-E57AE62DE7C2}" srcOrd="0" destOrd="0" presId="urn:microsoft.com/office/officeart/2008/layout/HorizontalMultiLevelHierarchy"/>
    <dgm:cxn modelId="{A2545C8B-3BFD-4089-8107-6BD423E1B36C}" type="presOf" srcId="{E676575B-2A98-4796-B089-CCD1B6B6B0EA}" destId="{56265BA8-9ABE-4FD1-8CFF-EBD4618A396E}" srcOrd="0" destOrd="0" presId="urn:microsoft.com/office/officeart/2008/layout/HorizontalMultiLevelHierarchy"/>
    <dgm:cxn modelId="{FA72BF90-88DA-40FF-9134-850379A41A58}" type="presOf" srcId="{8C18E1C1-DED7-41B6-8967-E40DBFF5BA3A}" destId="{AB148D73-7E5C-4298-982E-D38D8A25BC40}" srcOrd="1" destOrd="0" presId="urn:microsoft.com/office/officeart/2008/layout/HorizontalMultiLevelHierarchy"/>
    <dgm:cxn modelId="{AC9FCE90-BF11-4DE6-9EB8-95E20F2DE07B}" type="presOf" srcId="{3C8014D2-9AF8-4B6D-873C-51919CBF2256}" destId="{468B067E-8DBD-4952-B923-CA125BC016FB}" srcOrd="0" destOrd="0" presId="urn:microsoft.com/office/officeart/2008/layout/HorizontalMultiLevelHierarchy"/>
    <dgm:cxn modelId="{E3126192-6088-424E-99F5-DF18DC44F430}" type="presOf" srcId="{AF21C3D9-8353-45ED-8186-67A7938D5F22}" destId="{2586E7A4-D66B-4418-BEAE-F4737D31712F}" srcOrd="0" destOrd="0" presId="urn:microsoft.com/office/officeart/2008/layout/HorizontalMultiLevelHierarchy"/>
    <dgm:cxn modelId="{CACF7395-F306-401A-92A7-CB64E3DA2C5C}" srcId="{09873665-52E5-43E4-8C4D-2382C2DBF8EA}" destId="{911BED4A-36B5-4AA5-AECA-DFF4D2EF3748}" srcOrd="0" destOrd="0" parTransId="{ECB75868-304B-48F8-9CD0-C801050000A6}" sibTransId="{471BC183-0BF8-4C1B-8AB0-7D4CC5802343}"/>
    <dgm:cxn modelId="{E189379B-DAD7-430B-BFA4-DD7CC8503290}" type="presOf" srcId="{5390F5AB-4CA5-4B0F-A7C0-18194751DF48}" destId="{E3C39ED0-95A2-431D-8951-3ED838F5B545}" srcOrd="0" destOrd="0" presId="urn:microsoft.com/office/officeart/2008/layout/HorizontalMultiLevelHierarchy"/>
    <dgm:cxn modelId="{073BFEA4-6C18-4891-BFDD-336FCCFE587C}" srcId="{30D50822-84C3-4176-8991-D6265F50823E}" destId="{09873665-52E5-43E4-8C4D-2382C2DBF8EA}" srcOrd="0" destOrd="0" parTransId="{5390F5AB-4CA5-4B0F-A7C0-18194751DF48}" sibTransId="{79648331-0337-4E18-B057-868EBB78375E}"/>
    <dgm:cxn modelId="{8CE978A5-AF34-4F79-B743-30C0B0E22BF3}" srcId="{AF21C3D9-8353-45ED-8186-67A7938D5F22}" destId="{5BC1762F-2FD8-4EC2-922D-8F70272890FA}" srcOrd="4" destOrd="0" parTransId="{5934C9BF-0759-4C32-9E11-3B5DA225E153}" sibTransId="{1CF773C3-C46C-4FC1-A464-506C37E59A73}"/>
    <dgm:cxn modelId="{6CD1DFA6-5B3F-441E-985A-E4048816F503}" type="presOf" srcId="{5A26A75D-DC82-4A8E-B17F-EEBBF8C99C54}" destId="{ED4E88B8-CB1C-4401-A8F8-D04BAE97C610}" srcOrd="1" destOrd="0" presId="urn:microsoft.com/office/officeart/2008/layout/HorizontalMultiLevelHierarchy"/>
    <dgm:cxn modelId="{E5C07DA7-2D18-4B5E-83E5-FBFC38B426BE}" type="presOf" srcId="{4D351DDD-C8A9-4B19-AC3E-C07A0B0F903E}" destId="{5E3F2CF5-8C6A-4373-8FEC-AEA85059DD1F}" srcOrd="0" destOrd="0" presId="urn:microsoft.com/office/officeart/2008/layout/HorizontalMultiLevelHierarchy"/>
    <dgm:cxn modelId="{65EEA1A7-16E7-4001-B000-574964BE0600}" type="presOf" srcId="{AB0D5250-4553-4398-8E2C-AA3671A27AA5}" destId="{B1C4328F-012D-4C9E-9E68-E53EC0271311}" srcOrd="0" destOrd="0" presId="urn:microsoft.com/office/officeart/2008/layout/HorizontalMultiLevelHierarchy"/>
    <dgm:cxn modelId="{50421AAE-0216-4C8C-8A22-8A6E0667D33F}" type="presOf" srcId="{AB0D5250-4553-4398-8E2C-AA3671A27AA5}" destId="{FBCE37BD-DF06-432A-9BB8-DC98077BE161}" srcOrd="1" destOrd="0" presId="urn:microsoft.com/office/officeart/2008/layout/HorizontalMultiLevelHierarchy"/>
    <dgm:cxn modelId="{EF7357B0-8A9C-46E1-AD4F-72C726B7D679}" type="presOf" srcId="{D019B779-A8A9-45CD-938D-3493D8D1DD37}" destId="{460BF31A-A3E2-4E62-962B-9CD7531EDD7B}" srcOrd="1" destOrd="0" presId="urn:microsoft.com/office/officeart/2008/layout/HorizontalMultiLevelHierarchy"/>
    <dgm:cxn modelId="{007092B0-2C45-4E1A-834B-CB75D494D9BD}" type="presOf" srcId="{3EC20B52-2CC3-4BFC-85C5-2F6B0D05785E}" destId="{C9C307F2-2676-4DC5-8A19-23718D84D7BC}" srcOrd="0" destOrd="0" presId="urn:microsoft.com/office/officeart/2008/layout/HorizontalMultiLevelHierarchy"/>
    <dgm:cxn modelId="{44F836C3-3602-45F1-8645-692F67854984}" type="presOf" srcId="{DA79ECD4-CC61-4B37-860A-F0C87FAFB4DA}" destId="{1C32CD12-3A7F-48FD-830F-98496F2B322F}" srcOrd="0" destOrd="0" presId="urn:microsoft.com/office/officeart/2008/layout/HorizontalMultiLevelHierarchy"/>
    <dgm:cxn modelId="{DFB8D7CA-5680-4520-8595-6F00A3F58B05}" srcId="{09873665-52E5-43E4-8C4D-2382C2DBF8EA}" destId="{B85A3FB9-9A6A-46C4-979F-6D89C98A331A}" srcOrd="2" destOrd="0" parTransId="{52CDD9B4-3777-47D7-8068-972F25377AEA}" sibTransId="{3C425ACC-C343-4582-A56B-AFD9B88C1A79}"/>
    <dgm:cxn modelId="{660AE5CF-2E61-4D7E-8DB0-EEB700A65810}" type="presOf" srcId="{911BED4A-36B5-4AA5-AECA-DFF4D2EF3748}" destId="{83244ABE-AF47-4997-9FBE-8A443FD87D74}" srcOrd="0" destOrd="0" presId="urn:microsoft.com/office/officeart/2008/layout/HorizontalMultiLevelHierarchy"/>
    <dgm:cxn modelId="{C6BEC3D1-9E2E-4EED-8E43-FB15C138560B}" type="presOf" srcId="{5BC1762F-2FD8-4EC2-922D-8F70272890FA}" destId="{01DD923D-F84C-409E-BC22-A0E32C4E731F}" srcOrd="0" destOrd="0" presId="urn:microsoft.com/office/officeart/2008/layout/HorizontalMultiLevelHierarchy"/>
    <dgm:cxn modelId="{173C31D7-2DB0-4E55-84FD-FAD60EDF7DAD}" type="presOf" srcId="{B5220A60-8490-428B-A4F0-1454F9269F31}" destId="{192B899F-E253-4892-A08D-77677277A9C9}" srcOrd="1" destOrd="0" presId="urn:microsoft.com/office/officeart/2008/layout/HorizontalMultiLevelHierarchy"/>
    <dgm:cxn modelId="{4FA03BD8-DB6F-4A98-B413-79B41C825C3C}" srcId="{09873665-52E5-43E4-8C4D-2382C2DBF8EA}" destId="{4D351DDD-C8A9-4B19-AC3E-C07A0B0F903E}" srcOrd="1" destOrd="0" parTransId="{EC35BBE5-848A-4791-860D-12A16E4B193B}" sibTransId="{42566899-F43B-4801-89BE-FDCBA6A001C0}"/>
    <dgm:cxn modelId="{E6C912DA-C4E4-4712-9F9A-CAE6FC348E31}" srcId="{AF21C3D9-8353-45ED-8186-67A7938D5F22}" destId="{E676575B-2A98-4796-B089-CCD1B6B6B0EA}" srcOrd="5" destOrd="0" parTransId="{8C18E1C1-DED7-41B6-8967-E40DBFF5BA3A}" sibTransId="{0F97042C-9402-4BCC-8029-0F6DCA1AA74E}"/>
    <dgm:cxn modelId="{8C2F18E0-49FB-4594-8308-FDAE10F378FF}" type="presOf" srcId="{DA79ECD4-CC61-4B37-860A-F0C87FAFB4DA}" destId="{99A2653D-71FC-4D26-BEB9-51B815B376ED}" srcOrd="1" destOrd="0" presId="urn:microsoft.com/office/officeart/2008/layout/HorizontalMultiLevelHierarchy"/>
    <dgm:cxn modelId="{F3173EEC-0A57-40A7-B665-B3E10EFE574A}" srcId="{AF21C3D9-8353-45ED-8186-67A7938D5F22}" destId="{CE108FBB-9967-4BF8-8FFC-E656E4BE1628}" srcOrd="2" destOrd="0" parTransId="{B5220A60-8490-428B-A4F0-1454F9269F31}" sibTransId="{944BC1C5-6B57-40FB-A253-53A8BAD5B54E}"/>
    <dgm:cxn modelId="{80C743EE-18C6-41AF-80DC-BB0E3C680BFA}" type="presOf" srcId="{01EED2D3-DB93-4E32-87F1-6108CAD18B70}" destId="{4D765DFC-3788-4941-B2A0-3B34BE4D497F}" srcOrd="0" destOrd="0" presId="urn:microsoft.com/office/officeart/2008/layout/HorizontalMultiLevelHierarchy"/>
    <dgm:cxn modelId="{D95352F2-DF78-4BFB-821A-DC0CC3153B2F}" srcId="{30D50822-84C3-4176-8991-D6265F50823E}" destId="{AF21C3D9-8353-45ED-8186-67A7938D5F22}" srcOrd="1" destOrd="0" parTransId="{DA79ECD4-CC61-4B37-860A-F0C87FAFB4DA}" sibTransId="{AB0C640B-32EB-49A2-A74D-5822A80E0E8E}"/>
    <dgm:cxn modelId="{C1A53BF7-2339-478C-A01E-66D2B03089BA}" type="presOf" srcId="{165F59CF-FB06-437F-ACF0-AE7C739ED7B3}" destId="{2915826C-6D68-4C6D-9673-177563FA85E1}" srcOrd="0" destOrd="0" presId="urn:microsoft.com/office/officeart/2008/layout/HorizontalMultiLevelHierarchy"/>
    <dgm:cxn modelId="{8D1123F8-C833-4436-9D81-6F6634ED0F09}" type="presOf" srcId="{8C8728C0-C646-48FF-81EE-486B53741D8A}" destId="{4AD4BD80-5637-425E-B9FF-908B056A64AF}" srcOrd="0" destOrd="0" presId="urn:microsoft.com/office/officeart/2008/layout/HorizontalMultiLevelHierarchy"/>
    <dgm:cxn modelId="{F6A6A3FB-712E-4992-BDDB-F3892C208590}" type="presOf" srcId="{EC35BBE5-848A-4791-860D-12A16E4B193B}" destId="{959010C3-0D25-4224-8595-8ACBD616AEBD}" srcOrd="0" destOrd="0" presId="urn:microsoft.com/office/officeart/2008/layout/HorizontalMultiLevelHierarchy"/>
    <dgm:cxn modelId="{5737CF6D-40C9-455F-B2B7-B01011AF3CFC}" type="presParOf" srcId="{00DB5933-41A5-4A4B-9091-5BF5F07D43BB}" destId="{B491EA4D-1CEC-4F9A-A0E0-AE7C5F6AE0A0}" srcOrd="0" destOrd="0" presId="urn:microsoft.com/office/officeart/2008/layout/HorizontalMultiLevelHierarchy"/>
    <dgm:cxn modelId="{53472643-9E21-43DF-87A4-81866382C038}" type="presParOf" srcId="{B491EA4D-1CEC-4F9A-A0E0-AE7C5F6AE0A0}" destId="{45C54206-0F79-4109-A601-E1C744A40849}" srcOrd="0" destOrd="0" presId="urn:microsoft.com/office/officeart/2008/layout/HorizontalMultiLevelHierarchy"/>
    <dgm:cxn modelId="{7A183CB2-DD3B-4ED7-A330-B205021355E9}" type="presParOf" srcId="{B491EA4D-1CEC-4F9A-A0E0-AE7C5F6AE0A0}" destId="{2F3BB204-96D4-46A3-8F47-8759930CD1A9}" srcOrd="1" destOrd="0" presId="urn:microsoft.com/office/officeart/2008/layout/HorizontalMultiLevelHierarchy"/>
    <dgm:cxn modelId="{F2E09430-B5B0-4231-8C71-E14251C46852}" type="presParOf" srcId="{2F3BB204-96D4-46A3-8F47-8759930CD1A9}" destId="{E3C39ED0-95A2-431D-8951-3ED838F5B545}" srcOrd="0" destOrd="0" presId="urn:microsoft.com/office/officeart/2008/layout/HorizontalMultiLevelHierarchy"/>
    <dgm:cxn modelId="{56AEF55E-6451-4F0B-A465-0F6D642F256F}" type="presParOf" srcId="{E3C39ED0-95A2-431D-8951-3ED838F5B545}" destId="{D9EE3440-85D3-4881-B1D6-691949CFB9F5}" srcOrd="0" destOrd="0" presId="urn:microsoft.com/office/officeart/2008/layout/HorizontalMultiLevelHierarchy"/>
    <dgm:cxn modelId="{6104376C-FEBA-4186-9F35-A5D191967F0E}" type="presParOf" srcId="{2F3BB204-96D4-46A3-8F47-8759930CD1A9}" destId="{EF00984C-057C-493C-A9EC-053231FCA7C7}" srcOrd="1" destOrd="0" presId="urn:microsoft.com/office/officeart/2008/layout/HorizontalMultiLevelHierarchy"/>
    <dgm:cxn modelId="{A0B24723-EF50-435D-B89E-8DE1AFA652B2}" type="presParOf" srcId="{EF00984C-057C-493C-A9EC-053231FCA7C7}" destId="{A5B8561B-3E16-4EC8-8C97-E9144931B153}" srcOrd="0" destOrd="0" presId="urn:microsoft.com/office/officeart/2008/layout/HorizontalMultiLevelHierarchy"/>
    <dgm:cxn modelId="{F1479A05-3108-4EAC-B2AE-25DEDC577C8E}" type="presParOf" srcId="{EF00984C-057C-493C-A9EC-053231FCA7C7}" destId="{DF0D5FC6-24C1-495A-A387-E7FD2C4B19B3}" srcOrd="1" destOrd="0" presId="urn:microsoft.com/office/officeart/2008/layout/HorizontalMultiLevelHierarchy"/>
    <dgm:cxn modelId="{2FB94C22-0D44-460C-A2E5-C39A9459646A}" type="presParOf" srcId="{DF0D5FC6-24C1-495A-A387-E7FD2C4B19B3}" destId="{56660007-0D91-47FC-AFA7-4DDF9ED3CCFB}" srcOrd="0" destOrd="0" presId="urn:microsoft.com/office/officeart/2008/layout/HorizontalMultiLevelHierarchy"/>
    <dgm:cxn modelId="{1D6D6A60-D8F6-43AE-A47C-22B79BC83CA7}" type="presParOf" srcId="{56660007-0D91-47FC-AFA7-4DDF9ED3CCFB}" destId="{617250C8-147B-4FD6-94AD-D08D1CBFB569}" srcOrd="0" destOrd="0" presId="urn:microsoft.com/office/officeart/2008/layout/HorizontalMultiLevelHierarchy"/>
    <dgm:cxn modelId="{611DD41D-3DE1-453A-929C-B3B477B6329A}" type="presParOf" srcId="{DF0D5FC6-24C1-495A-A387-E7FD2C4B19B3}" destId="{0E5CFF1A-E19D-4B0E-950E-F25C27FD850A}" srcOrd="1" destOrd="0" presId="urn:microsoft.com/office/officeart/2008/layout/HorizontalMultiLevelHierarchy"/>
    <dgm:cxn modelId="{A43319B8-D1A8-4F9A-AEF5-0EF4B285CFDE}" type="presParOf" srcId="{0E5CFF1A-E19D-4B0E-950E-F25C27FD850A}" destId="{83244ABE-AF47-4997-9FBE-8A443FD87D74}" srcOrd="0" destOrd="0" presId="urn:microsoft.com/office/officeart/2008/layout/HorizontalMultiLevelHierarchy"/>
    <dgm:cxn modelId="{4986A345-E849-40C3-BFBE-B63B2AEBC848}" type="presParOf" srcId="{0E5CFF1A-E19D-4B0E-950E-F25C27FD850A}" destId="{E1F5E3CF-25B2-4231-A681-428FB5880BF0}" srcOrd="1" destOrd="0" presId="urn:microsoft.com/office/officeart/2008/layout/HorizontalMultiLevelHierarchy"/>
    <dgm:cxn modelId="{E511E8F0-00C4-4847-BB7C-BF0DCA443D42}" type="presParOf" srcId="{DF0D5FC6-24C1-495A-A387-E7FD2C4B19B3}" destId="{959010C3-0D25-4224-8595-8ACBD616AEBD}" srcOrd="2" destOrd="0" presId="urn:microsoft.com/office/officeart/2008/layout/HorizontalMultiLevelHierarchy"/>
    <dgm:cxn modelId="{45300816-B896-4940-AA14-E92B2C51175F}" type="presParOf" srcId="{959010C3-0D25-4224-8595-8ACBD616AEBD}" destId="{EB3C7EBA-0991-4B0C-BE3A-7320353FD1C7}" srcOrd="0" destOrd="0" presId="urn:microsoft.com/office/officeart/2008/layout/HorizontalMultiLevelHierarchy"/>
    <dgm:cxn modelId="{878064B5-8119-4A65-B5BC-38749A3E1196}" type="presParOf" srcId="{DF0D5FC6-24C1-495A-A387-E7FD2C4B19B3}" destId="{959C021C-9DCD-4E92-945A-2944B667E8CA}" srcOrd="3" destOrd="0" presId="urn:microsoft.com/office/officeart/2008/layout/HorizontalMultiLevelHierarchy"/>
    <dgm:cxn modelId="{16789F3E-3449-46D4-8574-4D6E4DD95E5A}" type="presParOf" srcId="{959C021C-9DCD-4E92-945A-2944B667E8CA}" destId="{5E3F2CF5-8C6A-4373-8FEC-AEA85059DD1F}" srcOrd="0" destOrd="0" presId="urn:microsoft.com/office/officeart/2008/layout/HorizontalMultiLevelHierarchy"/>
    <dgm:cxn modelId="{BAA491FD-7C34-42AC-9996-77EE91B70973}" type="presParOf" srcId="{959C021C-9DCD-4E92-945A-2944B667E8CA}" destId="{8D9954FE-7AC7-4713-A694-DB45FEEE51B1}" srcOrd="1" destOrd="0" presId="urn:microsoft.com/office/officeart/2008/layout/HorizontalMultiLevelHierarchy"/>
    <dgm:cxn modelId="{C63E5DAC-E6D6-413E-B27C-4A36A34D5492}" type="presParOf" srcId="{DF0D5FC6-24C1-495A-A387-E7FD2C4B19B3}" destId="{5DF6C20D-2070-4E3A-85A2-76688C869C26}" srcOrd="4" destOrd="0" presId="urn:microsoft.com/office/officeart/2008/layout/HorizontalMultiLevelHierarchy"/>
    <dgm:cxn modelId="{06161065-6C99-4686-BCAA-0FDEF8A5B161}" type="presParOf" srcId="{5DF6C20D-2070-4E3A-85A2-76688C869C26}" destId="{5B831445-B011-4B47-ADE6-971D62402EC9}" srcOrd="0" destOrd="0" presId="urn:microsoft.com/office/officeart/2008/layout/HorizontalMultiLevelHierarchy"/>
    <dgm:cxn modelId="{601D9503-F7FE-4CB7-BB62-2677BC94D80D}" type="presParOf" srcId="{DF0D5FC6-24C1-495A-A387-E7FD2C4B19B3}" destId="{F958BC08-E0C3-47BF-AF6A-EF2710EB6B99}" srcOrd="5" destOrd="0" presId="urn:microsoft.com/office/officeart/2008/layout/HorizontalMultiLevelHierarchy"/>
    <dgm:cxn modelId="{E95DD93A-DAAF-44DB-9DB9-4900BB64CD4D}" type="presParOf" srcId="{F958BC08-E0C3-47BF-AF6A-EF2710EB6B99}" destId="{CD89B80F-D55F-4966-83EC-A9B8E44A28CC}" srcOrd="0" destOrd="0" presId="urn:microsoft.com/office/officeart/2008/layout/HorizontalMultiLevelHierarchy"/>
    <dgm:cxn modelId="{807EF4BF-6314-419A-86AC-51831B550A76}" type="presParOf" srcId="{F958BC08-E0C3-47BF-AF6A-EF2710EB6B99}" destId="{220BEA03-6606-4F71-9777-0B112FD543C4}" srcOrd="1" destOrd="0" presId="urn:microsoft.com/office/officeart/2008/layout/HorizontalMultiLevelHierarchy"/>
    <dgm:cxn modelId="{BD8A5A3E-4229-4A69-93A2-FCA09A8B88A4}" type="presParOf" srcId="{DF0D5FC6-24C1-495A-A387-E7FD2C4B19B3}" destId="{60AD70B9-9118-4F65-B9C2-E57AE62DE7C2}" srcOrd="6" destOrd="0" presId="urn:microsoft.com/office/officeart/2008/layout/HorizontalMultiLevelHierarchy"/>
    <dgm:cxn modelId="{EA5D6616-786D-42D4-AF0B-B88646D7D1E4}" type="presParOf" srcId="{60AD70B9-9118-4F65-B9C2-E57AE62DE7C2}" destId="{B18313EB-8667-4676-96D3-1BFCA2CD1218}" srcOrd="0" destOrd="0" presId="urn:microsoft.com/office/officeart/2008/layout/HorizontalMultiLevelHierarchy"/>
    <dgm:cxn modelId="{31B5E035-E7A6-42CC-9703-D6B1CFEE43EF}" type="presParOf" srcId="{DF0D5FC6-24C1-495A-A387-E7FD2C4B19B3}" destId="{D722F671-964F-48BE-A1C1-3E7A2C59AA18}" srcOrd="7" destOrd="0" presId="urn:microsoft.com/office/officeart/2008/layout/HorizontalMultiLevelHierarchy"/>
    <dgm:cxn modelId="{AE1EA1A7-32DC-4B6F-AC29-024CC33AEDA9}" type="presParOf" srcId="{D722F671-964F-48BE-A1C1-3E7A2C59AA18}" destId="{4D765DFC-3788-4941-B2A0-3B34BE4D497F}" srcOrd="0" destOrd="0" presId="urn:microsoft.com/office/officeart/2008/layout/HorizontalMultiLevelHierarchy"/>
    <dgm:cxn modelId="{7A677F0A-828A-4804-A39C-F97F30EBAAE4}" type="presParOf" srcId="{D722F671-964F-48BE-A1C1-3E7A2C59AA18}" destId="{9AEE1840-4752-4B3D-9A26-C36BDA15CB81}" srcOrd="1" destOrd="0" presId="urn:microsoft.com/office/officeart/2008/layout/HorizontalMultiLevelHierarchy"/>
    <dgm:cxn modelId="{CF6A3030-D6CF-4388-A98F-14A4E10B5166}" type="presParOf" srcId="{DF0D5FC6-24C1-495A-A387-E7FD2C4B19B3}" destId="{B1C4328F-012D-4C9E-9E68-E53EC0271311}" srcOrd="8" destOrd="0" presId="urn:microsoft.com/office/officeart/2008/layout/HorizontalMultiLevelHierarchy"/>
    <dgm:cxn modelId="{2A7B7556-D913-4962-BCFD-C475B13DE6D6}" type="presParOf" srcId="{B1C4328F-012D-4C9E-9E68-E53EC0271311}" destId="{FBCE37BD-DF06-432A-9BB8-DC98077BE161}" srcOrd="0" destOrd="0" presId="urn:microsoft.com/office/officeart/2008/layout/HorizontalMultiLevelHierarchy"/>
    <dgm:cxn modelId="{2975D101-782D-4B57-BDA1-614CD70CF8DD}" type="presParOf" srcId="{DF0D5FC6-24C1-495A-A387-E7FD2C4B19B3}" destId="{030F9888-02D6-411A-957B-836394B53BD9}" srcOrd="9" destOrd="0" presId="urn:microsoft.com/office/officeart/2008/layout/HorizontalMultiLevelHierarchy"/>
    <dgm:cxn modelId="{60A4E1FF-8B33-4C81-B885-C1AF5B5C89BB}" type="presParOf" srcId="{030F9888-02D6-411A-957B-836394B53BD9}" destId="{4AD4BD80-5637-425E-B9FF-908B056A64AF}" srcOrd="0" destOrd="0" presId="urn:microsoft.com/office/officeart/2008/layout/HorizontalMultiLevelHierarchy"/>
    <dgm:cxn modelId="{34A278B9-542D-4F82-B334-C83B104CD7B0}" type="presParOf" srcId="{030F9888-02D6-411A-957B-836394B53BD9}" destId="{78D5A2A6-2480-4CFE-8EFF-943471C3E476}" srcOrd="1" destOrd="0" presId="urn:microsoft.com/office/officeart/2008/layout/HorizontalMultiLevelHierarchy"/>
    <dgm:cxn modelId="{C4EBF581-F2C6-4612-B388-C4447DB5EEBA}" type="presParOf" srcId="{DF0D5FC6-24C1-495A-A387-E7FD2C4B19B3}" destId="{16F98C83-850B-4AF6-A1A6-7EACAC07CAE1}" srcOrd="10" destOrd="0" presId="urn:microsoft.com/office/officeart/2008/layout/HorizontalMultiLevelHierarchy"/>
    <dgm:cxn modelId="{F023A929-9213-4E3B-BB16-016F6ACB645C}" type="presParOf" srcId="{16F98C83-850B-4AF6-A1A6-7EACAC07CAE1}" destId="{FB5FF6B0-13F6-49B3-8895-0408F4DA8F81}" srcOrd="0" destOrd="0" presId="urn:microsoft.com/office/officeart/2008/layout/HorizontalMultiLevelHierarchy"/>
    <dgm:cxn modelId="{61B8CC42-A57D-4A52-99CE-D503ED757A5F}" type="presParOf" srcId="{DF0D5FC6-24C1-495A-A387-E7FD2C4B19B3}" destId="{9E411015-4C26-494C-8B6D-86A97BCD53E1}" srcOrd="11" destOrd="0" presId="urn:microsoft.com/office/officeart/2008/layout/HorizontalMultiLevelHierarchy"/>
    <dgm:cxn modelId="{663E7295-DF8A-41B4-9DFE-5F6956D12B49}" type="presParOf" srcId="{9E411015-4C26-494C-8B6D-86A97BCD53E1}" destId="{10BE2805-BCA9-467A-9EDB-DBD6E05E292B}" srcOrd="0" destOrd="0" presId="urn:microsoft.com/office/officeart/2008/layout/HorizontalMultiLevelHierarchy"/>
    <dgm:cxn modelId="{F91D2560-EDC8-4F31-A98E-ED3052256EE3}" type="presParOf" srcId="{9E411015-4C26-494C-8B6D-86A97BCD53E1}" destId="{DBD074D7-53C9-4128-A26A-E57B277D4EC7}" srcOrd="1" destOrd="0" presId="urn:microsoft.com/office/officeart/2008/layout/HorizontalMultiLevelHierarchy"/>
    <dgm:cxn modelId="{C1DCB2FC-8940-43B8-8733-1ED2C30BAE0C}" type="presParOf" srcId="{2F3BB204-96D4-46A3-8F47-8759930CD1A9}" destId="{1C32CD12-3A7F-48FD-830F-98496F2B322F}" srcOrd="2" destOrd="0" presId="urn:microsoft.com/office/officeart/2008/layout/HorizontalMultiLevelHierarchy"/>
    <dgm:cxn modelId="{9419195C-D473-4C92-A0DB-4C405AB99014}" type="presParOf" srcId="{1C32CD12-3A7F-48FD-830F-98496F2B322F}" destId="{99A2653D-71FC-4D26-BEB9-51B815B376ED}" srcOrd="0" destOrd="0" presId="urn:microsoft.com/office/officeart/2008/layout/HorizontalMultiLevelHierarchy"/>
    <dgm:cxn modelId="{1872AE9F-E360-4B87-B897-933690B7F5A5}" type="presParOf" srcId="{2F3BB204-96D4-46A3-8F47-8759930CD1A9}" destId="{AF5FB730-CC09-4F66-A89C-1EB9171526F5}" srcOrd="3" destOrd="0" presId="urn:microsoft.com/office/officeart/2008/layout/HorizontalMultiLevelHierarchy"/>
    <dgm:cxn modelId="{CC76A1B5-9DCF-4C8C-B243-F0EFDF6F6B78}" type="presParOf" srcId="{AF5FB730-CC09-4F66-A89C-1EB9171526F5}" destId="{2586E7A4-D66B-4418-BEAE-F4737D31712F}" srcOrd="0" destOrd="0" presId="urn:microsoft.com/office/officeart/2008/layout/HorizontalMultiLevelHierarchy"/>
    <dgm:cxn modelId="{CA43892B-7A39-4451-BD6C-EB50B8B98749}" type="presParOf" srcId="{AF5FB730-CC09-4F66-A89C-1EB9171526F5}" destId="{CADF07BD-B89F-4A73-A6E3-AB096A93F68D}" srcOrd="1" destOrd="0" presId="urn:microsoft.com/office/officeart/2008/layout/HorizontalMultiLevelHierarchy"/>
    <dgm:cxn modelId="{14FA47E1-811D-49D6-B481-C00F5958FD47}" type="presParOf" srcId="{CADF07BD-B89F-4A73-A6E3-AB096A93F68D}" destId="{D80E153A-59F9-41EE-905B-1CDFC32D1209}" srcOrd="0" destOrd="0" presId="urn:microsoft.com/office/officeart/2008/layout/HorizontalMultiLevelHierarchy"/>
    <dgm:cxn modelId="{684C9A47-DC54-44CC-A464-338DAFFAF740}" type="presParOf" srcId="{D80E153A-59F9-41EE-905B-1CDFC32D1209}" destId="{ED4E88B8-CB1C-4401-A8F8-D04BAE97C610}" srcOrd="0" destOrd="0" presId="urn:microsoft.com/office/officeart/2008/layout/HorizontalMultiLevelHierarchy"/>
    <dgm:cxn modelId="{B0BDE72C-F4E6-4D66-8544-EF1C2E85C9C7}" type="presParOf" srcId="{CADF07BD-B89F-4A73-A6E3-AB096A93F68D}" destId="{71F2E404-3F7F-4CF9-9CC2-55E89B59E61A}" srcOrd="1" destOrd="0" presId="urn:microsoft.com/office/officeart/2008/layout/HorizontalMultiLevelHierarchy"/>
    <dgm:cxn modelId="{245B334F-9501-45A7-A2B6-96668A3D47DC}" type="presParOf" srcId="{71F2E404-3F7F-4CF9-9CC2-55E89B59E61A}" destId="{C9C307F2-2676-4DC5-8A19-23718D84D7BC}" srcOrd="0" destOrd="0" presId="urn:microsoft.com/office/officeart/2008/layout/HorizontalMultiLevelHierarchy"/>
    <dgm:cxn modelId="{FD8FCFEC-F9BA-4EB4-9639-6512B945F6C0}" type="presParOf" srcId="{71F2E404-3F7F-4CF9-9CC2-55E89B59E61A}" destId="{E60EFFF3-EB42-41E2-ABFA-8DCFE9FCE28C}" srcOrd="1" destOrd="0" presId="urn:microsoft.com/office/officeart/2008/layout/HorizontalMultiLevelHierarchy"/>
    <dgm:cxn modelId="{167EFDA6-F001-4CD0-83B8-E351492017B6}" type="presParOf" srcId="{CADF07BD-B89F-4A73-A6E3-AB096A93F68D}" destId="{2915826C-6D68-4C6D-9673-177563FA85E1}" srcOrd="2" destOrd="0" presId="urn:microsoft.com/office/officeart/2008/layout/HorizontalMultiLevelHierarchy"/>
    <dgm:cxn modelId="{1F6B0D4D-4004-4950-862F-2026EA73E393}" type="presParOf" srcId="{2915826C-6D68-4C6D-9673-177563FA85E1}" destId="{66CF2449-22DC-443C-927D-401651C6EF7C}" srcOrd="0" destOrd="0" presId="urn:microsoft.com/office/officeart/2008/layout/HorizontalMultiLevelHierarchy"/>
    <dgm:cxn modelId="{D787C923-DB6B-4113-970E-C820DC141EA0}" type="presParOf" srcId="{CADF07BD-B89F-4A73-A6E3-AB096A93F68D}" destId="{6F93D952-949E-4130-8746-FC657E75D914}" srcOrd="3" destOrd="0" presId="urn:microsoft.com/office/officeart/2008/layout/HorizontalMultiLevelHierarchy"/>
    <dgm:cxn modelId="{F8137812-8779-4EC4-B324-B96631B74F4D}" type="presParOf" srcId="{6F93D952-949E-4130-8746-FC657E75D914}" destId="{468B067E-8DBD-4952-B923-CA125BC016FB}" srcOrd="0" destOrd="0" presId="urn:microsoft.com/office/officeart/2008/layout/HorizontalMultiLevelHierarchy"/>
    <dgm:cxn modelId="{9BB53658-13AE-4162-92AB-2BCDE25B1AE1}" type="presParOf" srcId="{6F93D952-949E-4130-8746-FC657E75D914}" destId="{D5E08972-A012-42B9-963B-EE2CF74F2A15}" srcOrd="1" destOrd="0" presId="urn:microsoft.com/office/officeart/2008/layout/HorizontalMultiLevelHierarchy"/>
    <dgm:cxn modelId="{06FF662E-449C-4606-B2ED-64C44AA212BE}" type="presParOf" srcId="{CADF07BD-B89F-4A73-A6E3-AB096A93F68D}" destId="{E643E57A-D750-416D-8F5A-A9962A5D0236}" srcOrd="4" destOrd="0" presId="urn:microsoft.com/office/officeart/2008/layout/HorizontalMultiLevelHierarchy"/>
    <dgm:cxn modelId="{4BD9A6BD-F1F7-4500-9FF6-40F403F425ED}" type="presParOf" srcId="{E643E57A-D750-416D-8F5A-A9962A5D0236}" destId="{192B899F-E253-4892-A08D-77677277A9C9}" srcOrd="0" destOrd="0" presId="urn:microsoft.com/office/officeart/2008/layout/HorizontalMultiLevelHierarchy"/>
    <dgm:cxn modelId="{03AA3069-CE07-4910-BA4A-B559D36F2201}" type="presParOf" srcId="{CADF07BD-B89F-4A73-A6E3-AB096A93F68D}" destId="{56DB49E3-B7F3-4F2C-AA9B-F094C841A850}" srcOrd="5" destOrd="0" presId="urn:microsoft.com/office/officeart/2008/layout/HorizontalMultiLevelHierarchy"/>
    <dgm:cxn modelId="{3BEDCDE8-8E41-4882-A2FE-E2299511B898}" type="presParOf" srcId="{56DB49E3-B7F3-4F2C-AA9B-F094C841A850}" destId="{ED462EB3-C637-4570-B42B-6E45F145F134}" srcOrd="0" destOrd="0" presId="urn:microsoft.com/office/officeart/2008/layout/HorizontalMultiLevelHierarchy"/>
    <dgm:cxn modelId="{E2BA9520-583D-4F89-B9B5-28B1F80F3C79}" type="presParOf" srcId="{56DB49E3-B7F3-4F2C-AA9B-F094C841A850}" destId="{9904F3EC-609A-4ED8-9195-EA519D5FBF13}" srcOrd="1" destOrd="0" presId="urn:microsoft.com/office/officeart/2008/layout/HorizontalMultiLevelHierarchy"/>
    <dgm:cxn modelId="{3AEAD2E6-E0C4-4E17-B6E3-98C4D0B9F8DD}" type="presParOf" srcId="{CADF07BD-B89F-4A73-A6E3-AB096A93F68D}" destId="{26B1D735-E696-4669-9EE0-C555BE21E395}" srcOrd="6" destOrd="0" presId="urn:microsoft.com/office/officeart/2008/layout/HorizontalMultiLevelHierarchy"/>
    <dgm:cxn modelId="{51C4A0F3-79FF-425B-9E19-15A345F01B35}" type="presParOf" srcId="{26B1D735-E696-4669-9EE0-C555BE21E395}" destId="{460BF31A-A3E2-4E62-962B-9CD7531EDD7B}" srcOrd="0" destOrd="0" presId="urn:microsoft.com/office/officeart/2008/layout/HorizontalMultiLevelHierarchy"/>
    <dgm:cxn modelId="{AD128F2C-3CE0-4D6A-9111-B64182F5DA46}" type="presParOf" srcId="{CADF07BD-B89F-4A73-A6E3-AB096A93F68D}" destId="{F215097A-36C6-4149-A88C-06F7A21E3A93}" srcOrd="7" destOrd="0" presId="urn:microsoft.com/office/officeart/2008/layout/HorizontalMultiLevelHierarchy"/>
    <dgm:cxn modelId="{CA94CE53-D069-4FD5-8F35-923403053347}" type="presParOf" srcId="{F215097A-36C6-4149-A88C-06F7A21E3A93}" destId="{879734F7-5B85-4B17-B316-73D3FEB2F9EC}" srcOrd="0" destOrd="0" presId="urn:microsoft.com/office/officeart/2008/layout/HorizontalMultiLevelHierarchy"/>
    <dgm:cxn modelId="{C80FF95C-F76D-4C4E-935E-AD0FFAF17C09}" type="presParOf" srcId="{F215097A-36C6-4149-A88C-06F7A21E3A93}" destId="{926FE21A-2AC5-411E-85B5-75AB4535C100}" srcOrd="1" destOrd="0" presId="urn:microsoft.com/office/officeart/2008/layout/HorizontalMultiLevelHierarchy"/>
    <dgm:cxn modelId="{BE2B1613-B7E2-475C-A440-94BCC1D21B26}" type="presParOf" srcId="{CADF07BD-B89F-4A73-A6E3-AB096A93F68D}" destId="{9A882045-F926-445E-BF0A-3AAB6CD0B70C}" srcOrd="8" destOrd="0" presId="urn:microsoft.com/office/officeart/2008/layout/HorizontalMultiLevelHierarchy"/>
    <dgm:cxn modelId="{497CB3E7-97A6-4740-A042-7077200392DA}" type="presParOf" srcId="{9A882045-F926-445E-BF0A-3AAB6CD0B70C}" destId="{867D14A5-AB39-4431-97B6-D9AC2E90A2B6}" srcOrd="0" destOrd="0" presId="urn:microsoft.com/office/officeart/2008/layout/HorizontalMultiLevelHierarchy"/>
    <dgm:cxn modelId="{00788233-3A00-494E-B249-09EC6FF7FEC1}" type="presParOf" srcId="{CADF07BD-B89F-4A73-A6E3-AB096A93F68D}" destId="{10EFCEA7-60F7-4AAB-BF89-C217A9234DE1}" srcOrd="9" destOrd="0" presId="urn:microsoft.com/office/officeart/2008/layout/HorizontalMultiLevelHierarchy"/>
    <dgm:cxn modelId="{A359FEDC-1327-457A-B781-F9B7727B1326}" type="presParOf" srcId="{10EFCEA7-60F7-4AAB-BF89-C217A9234DE1}" destId="{01DD923D-F84C-409E-BC22-A0E32C4E731F}" srcOrd="0" destOrd="0" presId="urn:microsoft.com/office/officeart/2008/layout/HorizontalMultiLevelHierarchy"/>
    <dgm:cxn modelId="{34A02342-53A3-47EE-AE9A-ABEA91875725}" type="presParOf" srcId="{10EFCEA7-60F7-4AAB-BF89-C217A9234DE1}" destId="{AAE033B6-1C45-4095-97EC-5DF2C7290458}" srcOrd="1" destOrd="0" presId="urn:microsoft.com/office/officeart/2008/layout/HorizontalMultiLevelHierarchy"/>
    <dgm:cxn modelId="{2D4245B9-0585-4A7F-B6C8-79780DE2A32A}" type="presParOf" srcId="{CADF07BD-B89F-4A73-A6E3-AB096A93F68D}" destId="{E68CB3ED-F4FB-4EFF-93B5-5B7D82640667}" srcOrd="10" destOrd="0" presId="urn:microsoft.com/office/officeart/2008/layout/HorizontalMultiLevelHierarchy"/>
    <dgm:cxn modelId="{982955E9-7301-489E-A879-72BCD7628003}" type="presParOf" srcId="{E68CB3ED-F4FB-4EFF-93B5-5B7D82640667}" destId="{AB148D73-7E5C-4298-982E-D38D8A25BC40}" srcOrd="0" destOrd="0" presId="urn:microsoft.com/office/officeart/2008/layout/HorizontalMultiLevelHierarchy"/>
    <dgm:cxn modelId="{648FFEED-5A16-4868-8290-55EDCF8FEEE0}" type="presParOf" srcId="{CADF07BD-B89F-4A73-A6E3-AB096A93F68D}" destId="{27EE52D4-AA8F-4AA8-8119-E255C2B1F1A7}" srcOrd="11" destOrd="0" presId="urn:microsoft.com/office/officeart/2008/layout/HorizontalMultiLevelHierarchy"/>
    <dgm:cxn modelId="{98A9841D-E9C0-4EDD-812F-1C309A58B95B}" type="presParOf" srcId="{27EE52D4-AA8F-4AA8-8119-E255C2B1F1A7}" destId="{56265BA8-9ABE-4FD1-8CFF-EBD4618A396E}" srcOrd="0" destOrd="0" presId="urn:microsoft.com/office/officeart/2008/layout/HorizontalMultiLevelHierarchy"/>
    <dgm:cxn modelId="{EB93421B-B44E-4887-8E56-C1E0F06AE537}" type="presParOf" srcId="{27EE52D4-AA8F-4AA8-8119-E255C2B1F1A7}" destId="{553AD4B0-3DE2-445C-B516-C33843FE79E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434A6F-5EE9-46A6-B83C-17F286B8F82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AB7445A-8C01-444A-A577-7BCB19C5BC7E}">
      <dgm:prSet phldrT="[文本]"/>
      <dgm:spPr/>
      <dgm:t>
        <a:bodyPr/>
        <a:lstStyle/>
        <a:p>
          <a:r>
            <a:rPr lang="en-US" dirty="0"/>
            <a:t>Windows</a:t>
          </a:r>
          <a:endParaRPr lang="zh-CN" altLang="en-US" dirty="0"/>
        </a:p>
      </dgm:t>
    </dgm:pt>
    <dgm:pt modelId="{D65E7663-7A82-48F5-886B-BF33B76B3306}" type="parTrans" cxnId="{C0C4CFDB-B5E1-4AEE-A8A0-107EB2AF5EBF}">
      <dgm:prSet/>
      <dgm:spPr/>
      <dgm:t>
        <a:bodyPr/>
        <a:lstStyle/>
        <a:p>
          <a:endParaRPr lang="zh-CN" altLang="en-US"/>
        </a:p>
      </dgm:t>
    </dgm:pt>
    <dgm:pt modelId="{0E0E9515-7200-405D-B019-D14C5F024099}" type="sibTrans" cxnId="{C0C4CFDB-B5E1-4AEE-A8A0-107EB2AF5EBF}">
      <dgm:prSet/>
      <dgm:spPr/>
      <dgm:t>
        <a:bodyPr/>
        <a:lstStyle/>
        <a:p>
          <a:endParaRPr lang="zh-CN" altLang="en-US"/>
        </a:p>
      </dgm:t>
    </dgm:pt>
    <dgm:pt modelId="{C3EFFCC7-B354-4A8D-BA34-896FF8B6382B}">
      <dgm:prSet phldrT="[文本]"/>
      <dgm:spPr/>
      <dgm:t>
        <a:bodyPr/>
        <a:lstStyle/>
        <a:p>
          <a:r>
            <a:rPr lang="en-US" dirty="0"/>
            <a:t>Unity</a:t>
          </a:r>
          <a:endParaRPr lang="zh-CN" altLang="en-US" dirty="0"/>
        </a:p>
      </dgm:t>
    </dgm:pt>
    <dgm:pt modelId="{B5C104E2-81E9-48D6-9C2C-52ABC2892163}" type="parTrans" cxnId="{B4AEAB1D-811C-4DA9-9693-32CA56EEE61C}">
      <dgm:prSet/>
      <dgm:spPr/>
      <dgm:t>
        <a:bodyPr/>
        <a:lstStyle/>
        <a:p>
          <a:endParaRPr lang="zh-CN" altLang="en-US"/>
        </a:p>
      </dgm:t>
    </dgm:pt>
    <dgm:pt modelId="{9DB07424-216E-45F6-B4CA-969CAAC1323E}" type="sibTrans" cxnId="{B4AEAB1D-811C-4DA9-9693-32CA56EEE61C}">
      <dgm:prSet/>
      <dgm:spPr/>
      <dgm:t>
        <a:bodyPr/>
        <a:lstStyle/>
        <a:p>
          <a:endParaRPr lang="zh-CN" altLang="en-US"/>
        </a:p>
      </dgm:t>
    </dgm:pt>
    <dgm:pt modelId="{325A2B09-5297-4852-9198-62C87E342343}">
      <dgm:prSet phldrT="[文本]"/>
      <dgm:spPr/>
      <dgm:t>
        <a:bodyPr/>
        <a:lstStyle/>
        <a:p>
          <a:r>
            <a:rPr lang="en-US" dirty="0"/>
            <a:t>Visual Studio</a:t>
          </a:r>
          <a:endParaRPr lang="zh-CN" altLang="en-US" dirty="0"/>
        </a:p>
      </dgm:t>
    </dgm:pt>
    <dgm:pt modelId="{A4D40490-2527-47F6-BA87-133C57DFC1B6}" type="parTrans" cxnId="{465EACFE-0894-4844-8D76-0C1EA02C74F2}">
      <dgm:prSet/>
      <dgm:spPr/>
      <dgm:t>
        <a:bodyPr/>
        <a:lstStyle/>
        <a:p>
          <a:endParaRPr lang="zh-CN" altLang="en-US"/>
        </a:p>
      </dgm:t>
    </dgm:pt>
    <dgm:pt modelId="{54E29F71-B497-45EC-98E9-82EF2C5E8D19}" type="sibTrans" cxnId="{465EACFE-0894-4844-8D76-0C1EA02C74F2}">
      <dgm:prSet/>
      <dgm:spPr/>
      <dgm:t>
        <a:bodyPr/>
        <a:lstStyle/>
        <a:p>
          <a:endParaRPr lang="zh-CN" altLang="en-US"/>
        </a:p>
      </dgm:t>
    </dgm:pt>
    <dgm:pt modelId="{1467295A-9FCD-4E22-AE98-E2E4F0DEBC8A}">
      <dgm:prSet phldrT="[文本]"/>
      <dgm:spPr/>
      <dgm:t>
        <a:bodyPr/>
        <a:lstStyle/>
        <a:p>
          <a:r>
            <a:rPr lang="en-US" dirty="0"/>
            <a:t>Photoshop</a:t>
          </a:r>
          <a:endParaRPr lang="zh-CN" altLang="en-US" dirty="0"/>
        </a:p>
      </dgm:t>
    </dgm:pt>
    <dgm:pt modelId="{30DF420F-6410-4200-B16B-9CE8D709E558}" type="parTrans" cxnId="{413FE0A9-509D-45DE-B865-5598D28DCE66}">
      <dgm:prSet/>
      <dgm:spPr/>
      <dgm:t>
        <a:bodyPr/>
        <a:lstStyle/>
        <a:p>
          <a:endParaRPr lang="zh-CN" altLang="en-US"/>
        </a:p>
      </dgm:t>
    </dgm:pt>
    <dgm:pt modelId="{211CDD6E-73B1-4C35-80A7-9833DAE64A19}" type="sibTrans" cxnId="{413FE0A9-509D-45DE-B865-5598D28DCE66}">
      <dgm:prSet/>
      <dgm:spPr/>
      <dgm:t>
        <a:bodyPr/>
        <a:lstStyle/>
        <a:p>
          <a:endParaRPr lang="zh-CN" altLang="en-US"/>
        </a:p>
      </dgm:t>
    </dgm:pt>
    <dgm:pt modelId="{6034B72D-3DF1-401C-B787-C69092D08F5B}">
      <dgm:prSet phldrT="[文本]"/>
      <dgm:spPr/>
      <dgm:t>
        <a:bodyPr/>
        <a:lstStyle/>
        <a:p>
          <a:r>
            <a:rPr lang="en-US" dirty="0" err="1"/>
            <a:t>Github</a:t>
          </a:r>
          <a:endParaRPr lang="zh-CN" altLang="en-US" dirty="0"/>
        </a:p>
      </dgm:t>
    </dgm:pt>
    <dgm:pt modelId="{9DB8A2E8-B0A5-44E1-BDC2-9231CA46C010}" type="parTrans" cxnId="{3B95DCCA-1F09-40BB-A36B-FFE9BD5E8D62}">
      <dgm:prSet/>
      <dgm:spPr/>
      <dgm:t>
        <a:bodyPr/>
        <a:lstStyle/>
        <a:p>
          <a:endParaRPr lang="zh-CN" altLang="en-US"/>
        </a:p>
      </dgm:t>
    </dgm:pt>
    <dgm:pt modelId="{D177FD21-288E-43C6-9FCE-03B9D41674B5}" type="sibTrans" cxnId="{3B95DCCA-1F09-40BB-A36B-FFE9BD5E8D62}">
      <dgm:prSet/>
      <dgm:spPr/>
      <dgm:t>
        <a:bodyPr/>
        <a:lstStyle/>
        <a:p>
          <a:endParaRPr lang="zh-CN" altLang="en-US"/>
        </a:p>
      </dgm:t>
    </dgm:pt>
    <dgm:pt modelId="{337E6D5F-43A5-49DE-B40A-D82BA8364719}">
      <dgm:prSet phldrT="[文本]"/>
      <dgm:spPr/>
      <dgm:t>
        <a:bodyPr/>
        <a:lstStyle/>
        <a:p>
          <a:r>
            <a:rPr lang="en-US" dirty="0"/>
            <a:t>Microsoft P</a:t>
          </a:r>
          <a:r>
            <a:rPr lang="en-US" altLang="zh-CN" dirty="0"/>
            <a:t>roject</a:t>
          </a:r>
          <a:endParaRPr lang="zh-CN" altLang="en-US" dirty="0"/>
        </a:p>
      </dgm:t>
    </dgm:pt>
    <dgm:pt modelId="{FF8A1AE4-C53A-487B-BD2F-01128AD9DDDD}" type="parTrans" cxnId="{8203624B-558D-404E-87B5-F36DCB2B5B27}">
      <dgm:prSet/>
      <dgm:spPr/>
      <dgm:t>
        <a:bodyPr/>
        <a:lstStyle/>
        <a:p>
          <a:endParaRPr lang="zh-CN" altLang="en-US"/>
        </a:p>
      </dgm:t>
    </dgm:pt>
    <dgm:pt modelId="{964D8AA9-6535-4BD9-9494-35D7DA8A9974}" type="sibTrans" cxnId="{8203624B-558D-404E-87B5-F36DCB2B5B27}">
      <dgm:prSet/>
      <dgm:spPr/>
      <dgm:t>
        <a:bodyPr/>
        <a:lstStyle/>
        <a:p>
          <a:endParaRPr lang="zh-CN" altLang="en-US"/>
        </a:p>
      </dgm:t>
    </dgm:pt>
    <dgm:pt modelId="{2A124846-9513-488E-928E-9345F1AB8221}" type="pres">
      <dgm:prSet presAssocID="{0D434A6F-5EE9-46A6-B83C-17F286B8F82B}" presName="linearFlow" presStyleCnt="0">
        <dgm:presLayoutVars>
          <dgm:dir/>
          <dgm:resizeHandles val="exact"/>
        </dgm:presLayoutVars>
      </dgm:prSet>
      <dgm:spPr/>
    </dgm:pt>
    <dgm:pt modelId="{4FDF5E00-38BB-44D1-ABC0-6345431272B7}" type="pres">
      <dgm:prSet presAssocID="{BAB7445A-8C01-444A-A577-7BCB19C5BC7E}" presName="composite" presStyleCnt="0"/>
      <dgm:spPr/>
    </dgm:pt>
    <dgm:pt modelId="{4EB5014E-40AA-4F99-8AF7-F6B35DA3D0A6}" type="pres">
      <dgm:prSet presAssocID="{BAB7445A-8C01-444A-A577-7BCB19C5BC7E}" presName="imgShp" presStyleLbl="fgImgPlace1" presStyleIdx="0" presStyleCnt="6"/>
      <dgm:spPr/>
    </dgm:pt>
    <dgm:pt modelId="{AF791DCD-1FC0-4828-9444-7E648669F4A5}" type="pres">
      <dgm:prSet presAssocID="{BAB7445A-8C01-444A-A577-7BCB19C5BC7E}" presName="txShp" presStyleLbl="node1" presStyleIdx="0" presStyleCnt="6">
        <dgm:presLayoutVars>
          <dgm:bulletEnabled val="1"/>
        </dgm:presLayoutVars>
      </dgm:prSet>
      <dgm:spPr/>
    </dgm:pt>
    <dgm:pt modelId="{52B8F5C0-D1F2-469D-8A1C-8123C18C40EB}" type="pres">
      <dgm:prSet presAssocID="{0E0E9515-7200-405D-B019-D14C5F024099}" presName="spacing" presStyleCnt="0"/>
      <dgm:spPr/>
    </dgm:pt>
    <dgm:pt modelId="{22B97A88-2DCB-47B5-86AF-72BB4CF545BA}" type="pres">
      <dgm:prSet presAssocID="{C3EFFCC7-B354-4A8D-BA34-896FF8B6382B}" presName="composite" presStyleCnt="0"/>
      <dgm:spPr/>
    </dgm:pt>
    <dgm:pt modelId="{8DD867D4-20A2-4341-BFCE-7B08965F5685}" type="pres">
      <dgm:prSet presAssocID="{C3EFFCC7-B354-4A8D-BA34-896FF8B6382B}" presName="imgShp" presStyleLbl="fgImgPlace1" presStyleIdx="1" presStyleCnt="6"/>
      <dgm:spPr/>
    </dgm:pt>
    <dgm:pt modelId="{3320090F-9398-4154-AC75-2A9BBF19A05F}" type="pres">
      <dgm:prSet presAssocID="{C3EFFCC7-B354-4A8D-BA34-896FF8B6382B}" presName="txShp" presStyleLbl="node1" presStyleIdx="1" presStyleCnt="6">
        <dgm:presLayoutVars>
          <dgm:bulletEnabled val="1"/>
        </dgm:presLayoutVars>
      </dgm:prSet>
      <dgm:spPr/>
    </dgm:pt>
    <dgm:pt modelId="{6995CB45-AD77-4BF6-9253-195DDC927FE8}" type="pres">
      <dgm:prSet presAssocID="{9DB07424-216E-45F6-B4CA-969CAAC1323E}" presName="spacing" presStyleCnt="0"/>
      <dgm:spPr/>
    </dgm:pt>
    <dgm:pt modelId="{8211A70A-8BF4-4606-ABB0-83A421994EB4}" type="pres">
      <dgm:prSet presAssocID="{325A2B09-5297-4852-9198-62C87E342343}" presName="composite" presStyleCnt="0"/>
      <dgm:spPr/>
    </dgm:pt>
    <dgm:pt modelId="{2E686C27-1643-48D3-94DA-20D39A1C6357}" type="pres">
      <dgm:prSet presAssocID="{325A2B09-5297-4852-9198-62C87E342343}" presName="imgShp" presStyleLbl="fgImgPlace1" presStyleIdx="2" presStyleCnt="6"/>
      <dgm:spPr/>
    </dgm:pt>
    <dgm:pt modelId="{260D7C54-8740-4816-8DD1-E04AF1A68163}" type="pres">
      <dgm:prSet presAssocID="{325A2B09-5297-4852-9198-62C87E342343}" presName="txShp" presStyleLbl="node1" presStyleIdx="2" presStyleCnt="6">
        <dgm:presLayoutVars>
          <dgm:bulletEnabled val="1"/>
        </dgm:presLayoutVars>
      </dgm:prSet>
      <dgm:spPr/>
    </dgm:pt>
    <dgm:pt modelId="{2E74FB2A-A23E-4F0A-BC45-BC11160DD9EE}" type="pres">
      <dgm:prSet presAssocID="{54E29F71-B497-45EC-98E9-82EF2C5E8D19}" presName="spacing" presStyleCnt="0"/>
      <dgm:spPr/>
    </dgm:pt>
    <dgm:pt modelId="{13B4A388-0E82-4BF9-8614-939EDE9CE5F4}" type="pres">
      <dgm:prSet presAssocID="{6034B72D-3DF1-401C-B787-C69092D08F5B}" presName="composite" presStyleCnt="0"/>
      <dgm:spPr/>
    </dgm:pt>
    <dgm:pt modelId="{5ED16F77-D130-43C2-AEA3-51FB6A0CA6A2}" type="pres">
      <dgm:prSet presAssocID="{6034B72D-3DF1-401C-B787-C69092D08F5B}" presName="imgShp" presStyleLbl="fgImgPlace1" presStyleIdx="3" presStyleCnt="6"/>
      <dgm:spPr/>
    </dgm:pt>
    <dgm:pt modelId="{0CC415D7-81C8-4FF3-9659-057B9589EDC6}" type="pres">
      <dgm:prSet presAssocID="{6034B72D-3DF1-401C-B787-C69092D08F5B}" presName="txShp" presStyleLbl="node1" presStyleIdx="3" presStyleCnt="6">
        <dgm:presLayoutVars>
          <dgm:bulletEnabled val="1"/>
        </dgm:presLayoutVars>
      </dgm:prSet>
      <dgm:spPr/>
    </dgm:pt>
    <dgm:pt modelId="{35F88896-1287-4571-8DDF-9B791D6C572F}" type="pres">
      <dgm:prSet presAssocID="{D177FD21-288E-43C6-9FCE-03B9D41674B5}" presName="spacing" presStyleCnt="0"/>
      <dgm:spPr/>
    </dgm:pt>
    <dgm:pt modelId="{A4FE1A87-D0AC-4578-A5A4-82C0A73D4202}" type="pres">
      <dgm:prSet presAssocID="{337E6D5F-43A5-49DE-B40A-D82BA8364719}" presName="composite" presStyleCnt="0"/>
      <dgm:spPr/>
    </dgm:pt>
    <dgm:pt modelId="{21A813F0-CDDA-4C0E-B4F2-BF379E9D6769}" type="pres">
      <dgm:prSet presAssocID="{337E6D5F-43A5-49DE-B40A-D82BA8364719}" presName="imgShp" presStyleLbl="fgImgPlace1" presStyleIdx="4" presStyleCnt="6"/>
      <dgm:spPr/>
    </dgm:pt>
    <dgm:pt modelId="{7BDBF956-6F03-419C-9424-47A117C04D26}" type="pres">
      <dgm:prSet presAssocID="{337E6D5F-43A5-49DE-B40A-D82BA8364719}" presName="txShp" presStyleLbl="node1" presStyleIdx="4" presStyleCnt="6">
        <dgm:presLayoutVars>
          <dgm:bulletEnabled val="1"/>
        </dgm:presLayoutVars>
      </dgm:prSet>
      <dgm:spPr/>
    </dgm:pt>
    <dgm:pt modelId="{13242E2D-F728-47A7-824F-F28A9C91A5D9}" type="pres">
      <dgm:prSet presAssocID="{964D8AA9-6535-4BD9-9494-35D7DA8A9974}" presName="spacing" presStyleCnt="0"/>
      <dgm:spPr/>
    </dgm:pt>
    <dgm:pt modelId="{7BAF5DEA-B4D3-4D5C-9EBA-30F9376A2B3D}" type="pres">
      <dgm:prSet presAssocID="{1467295A-9FCD-4E22-AE98-E2E4F0DEBC8A}" presName="composite" presStyleCnt="0"/>
      <dgm:spPr/>
    </dgm:pt>
    <dgm:pt modelId="{9382A509-D054-47E1-97D4-3A0168B6AD29}" type="pres">
      <dgm:prSet presAssocID="{1467295A-9FCD-4E22-AE98-E2E4F0DEBC8A}" presName="imgShp" presStyleLbl="fgImgPlace1" presStyleIdx="5" presStyleCnt="6"/>
      <dgm:spPr/>
    </dgm:pt>
    <dgm:pt modelId="{050ABD0F-9661-4472-9CF3-216C3B16C455}" type="pres">
      <dgm:prSet presAssocID="{1467295A-9FCD-4E22-AE98-E2E4F0DEBC8A}" presName="txShp" presStyleLbl="node1" presStyleIdx="5" presStyleCnt="6">
        <dgm:presLayoutVars>
          <dgm:bulletEnabled val="1"/>
        </dgm:presLayoutVars>
      </dgm:prSet>
      <dgm:spPr/>
    </dgm:pt>
  </dgm:ptLst>
  <dgm:cxnLst>
    <dgm:cxn modelId="{DD0CBD06-1344-4823-8DA6-F0A76AC2D3DC}" type="presOf" srcId="{1467295A-9FCD-4E22-AE98-E2E4F0DEBC8A}" destId="{050ABD0F-9661-4472-9CF3-216C3B16C455}" srcOrd="0" destOrd="0" presId="urn:microsoft.com/office/officeart/2005/8/layout/vList3"/>
    <dgm:cxn modelId="{B4AEAB1D-811C-4DA9-9693-32CA56EEE61C}" srcId="{0D434A6F-5EE9-46A6-B83C-17F286B8F82B}" destId="{C3EFFCC7-B354-4A8D-BA34-896FF8B6382B}" srcOrd="1" destOrd="0" parTransId="{B5C104E2-81E9-48D6-9C2C-52ABC2892163}" sibTransId="{9DB07424-216E-45F6-B4CA-969CAAC1323E}"/>
    <dgm:cxn modelId="{DC8F2F5F-7C8F-4A75-AE02-A2DBEBD49747}" type="presOf" srcId="{6034B72D-3DF1-401C-B787-C69092D08F5B}" destId="{0CC415D7-81C8-4FF3-9659-057B9589EDC6}" srcOrd="0" destOrd="0" presId="urn:microsoft.com/office/officeart/2005/8/layout/vList3"/>
    <dgm:cxn modelId="{CD928466-4F45-4AB9-869A-04377983E413}" type="presOf" srcId="{BAB7445A-8C01-444A-A577-7BCB19C5BC7E}" destId="{AF791DCD-1FC0-4828-9444-7E648669F4A5}" srcOrd="0" destOrd="0" presId="urn:microsoft.com/office/officeart/2005/8/layout/vList3"/>
    <dgm:cxn modelId="{8203624B-558D-404E-87B5-F36DCB2B5B27}" srcId="{0D434A6F-5EE9-46A6-B83C-17F286B8F82B}" destId="{337E6D5F-43A5-49DE-B40A-D82BA8364719}" srcOrd="4" destOrd="0" parTransId="{FF8A1AE4-C53A-487B-BD2F-01128AD9DDDD}" sibTransId="{964D8AA9-6535-4BD9-9494-35D7DA8A9974}"/>
    <dgm:cxn modelId="{87CE7F89-9897-4532-8267-2B6C10B664D9}" type="presOf" srcId="{0D434A6F-5EE9-46A6-B83C-17F286B8F82B}" destId="{2A124846-9513-488E-928E-9345F1AB8221}" srcOrd="0" destOrd="0" presId="urn:microsoft.com/office/officeart/2005/8/layout/vList3"/>
    <dgm:cxn modelId="{E2249E8B-B549-4E18-BE5F-21B7CD0B2BB1}" type="presOf" srcId="{C3EFFCC7-B354-4A8D-BA34-896FF8B6382B}" destId="{3320090F-9398-4154-AC75-2A9BBF19A05F}" srcOrd="0" destOrd="0" presId="urn:microsoft.com/office/officeart/2005/8/layout/vList3"/>
    <dgm:cxn modelId="{F6FAB89F-F1D4-4110-A2E3-CD26DBA44650}" type="presOf" srcId="{337E6D5F-43A5-49DE-B40A-D82BA8364719}" destId="{7BDBF956-6F03-419C-9424-47A117C04D26}" srcOrd="0" destOrd="0" presId="urn:microsoft.com/office/officeart/2005/8/layout/vList3"/>
    <dgm:cxn modelId="{413FE0A9-509D-45DE-B865-5598D28DCE66}" srcId="{0D434A6F-5EE9-46A6-B83C-17F286B8F82B}" destId="{1467295A-9FCD-4E22-AE98-E2E4F0DEBC8A}" srcOrd="5" destOrd="0" parTransId="{30DF420F-6410-4200-B16B-9CE8D709E558}" sibTransId="{211CDD6E-73B1-4C35-80A7-9833DAE64A19}"/>
    <dgm:cxn modelId="{F07CB6C9-2B01-4A64-A409-B880D174CC30}" type="presOf" srcId="{325A2B09-5297-4852-9198-62C87E342343}" destId="{260D7C54-8740-4816-8DD1-E04AF1A68163}" srcOrd="0" destOrd="0" presId="urn:microsoft.com/office/officeart/2005/8/layout/vList3"/>
    <dgm:cxn modelId="{3B95DCCA-1F09-40BB-A36B-FFE9BD5E8D62}" srcId="{0D434A6F-5EE9-46A6-B83C-17F286B8F82B}" destId="{6034B72D-3DF1-401C-B787-C69092D08F5B}" srcOrd="3" destOrd="0" parTransId="{9DB8A2E8-B0A5-44E1-BDC2-9231CA46C010}" sibTransId="{D177FD21-288E-43C6-9FCE-03B9D41674B5}"/>
    <dgm:cxn modelId="{C0C4CFDB-B5E1-4AEE-A8A0-107EB2AF5EBF}" srcId="{0D434A6F-5EE9-46A6-B83C-17F286B8F82B}" destId="{BAB7445A-8C01-444A-A577-7BCB19C5BC7E}" srcOrd="0" destOrd="0" parTransId="{D65E7663-7A82-48F5-886B-BF33B76B3306}" sibTransId="{0E0E9515-7200-405D-B019-D14C5F024099}"/>
    <dgm:cxn modelId="{465EACFE-0894-4844-8D76-0C1EA02C74F2}" srcId="{0D434A6F-5EE9-46A6-B83C-17F286B8F82B}" destId="{325A2B09-5297-4852-9198-62C87E342343}" srcOrd="2" destOrd="0" parTransId="{A4D40490-2527-47F6-BA87-133C57DFC1B6}" sibTransId="{54E29F71-B497-45EC-98E9-82EF2C5E8D19}"/>
    <dgm:cxn modelId="{A173A26A-FC5F-48F7-854A-5A39EB0B7521}" type="presParOf" srcId="{2A124846-9513-488E-928E-9345F1AB8221}" destId="{4FDF5E00-38BB-44D1-ABC0-6345431272B7}" srcOrd="0" destOrd="0" presId="urn:microsoft.com/office/officeart/2005/8/layout/vList3"/>
    <dgm:cxn modelId="{FC6FC15C-E1EE-4A87-9255-D0D1C1282135}" type="presParOf" srcId="{4FDF5E00-38BB-44D1-ABC0-6345431272B7}" destId="{4EB5014E-40AA-4F99-8AF7-F6B35DA3D0A6}" srcOrd="0" destOrd="0" presId="urn:microsoft.com/office/officeart/2005/8/layout/vList3"/>
    <dgm:cxn modelId="{61F968C3-5775-462F-AB19-428D80DA7B8F}" type="presParOf" srcId="{4FDF5E00-38BB-44D1-ABC0-6345431272B7}" destId="{AF791DCD-1FC0-4828-9444-7E648669F4A5}" srcOrd="1" destOrd="0" presId="urn:microsoft.com/office/officeart/2005/8/layout/vList3"/>
    <dgm:cxn modelId="{01285D9D-0795-4F97-8ECE-C39FAE82F5C1}" type="presParOf" srcId="{2A124846-9513-488E-928E-9345F1AB8221}" destId="{52B8F5C0-D1F2-469D-8A1C-8123C18C40EB}" srcOrd="1" destOrd="0" presId="urn:microsoft.com/office/officeart/2005/8/layout/vList3"/>
    <dgm:cxn modelId="{831A2C72-712F-44BC-8B8B-8A559959FC4A}" type="presParOf" srcId="{2A124846-9513-488E-928E-9345F1AB8221}" destId="{22B97A88-2DCB-47B5-86AF-72BB4CF545BA}" srcOrd="2" destOrd="0" presId="urn:microsoft.com/office/officeart/2005/8/layout/vList3"/>
    <dgm:cxn modelId="{BDE6B857-EA6A-4D4F-BDB5-7F51313018C9}" type="presParOf" srcId="{22B97A88-2DCB-47B5-86AF-72BB4CF545BA}" destId="{8DD867D4-20A2-4341-BFCE-7B08965F5685}" srcOrd="0" destOrd="0" presId="urn:microsoft.com/office/officeart/2005/8/layout/vList3"/>
    <dgm:cxn modelId="{AE5513BA-F286-4E8A-8001-6405A195796D}" type="presParOf" srcId="{22B97A88-2DCB-47B5-86AF-72BB4CF545BA}" destId="{3320090F-9398-4154-AC75-2A9BBF19A05F}" srcOrd="1" destOrd="0" presId="urn:microsoft.com/office/officeart/2005/8/layout/vList3"/>
    <dgm:cxn modelId="{1E1AD68A-8688-40D2-B527-B73FAB4A4A3F}" type="presParOf" srcId="{2A124846-9513-488E-928E-9345F1AB8221}" destId="{6995CB45-AD77-4BF6-9253-195DDC927FE8}" srcOrd="3" destOrd="0" presId="urn:microsoft.com/office/officeart/2005/8/layout/vList3"/>
    <dgm:cxn modelId="{59BC693D-A8CB-499F-AC38-1E11C98797B6}" type="presParOf" srcId="{2A124846-9513-488E-928E-9345F1AB8221}" destId="{8211A70A-8BF4-4606-ABB0-83A421994EB4}" srcOrd="4" destOrd="0" presId="urn:microsoft.com/office/officeart/2005/8/layout/vList3"/>
    <dgm:cxn modelId="{2F85800F-CA00-4A95-B887-19E457381A5C}" type="presParOf" srcId="{8211A70A-8BF4-4606-ABB0-83A421994EB4}" destId="{2E686C27-1643-48D3-94DA-20D39A1C6357}" srcOrd="0" destOrd="0" presId="urn:microsoft.com/office/officeart/2005/8/layout/vList3"/>
    <dgm:cxn modelId="{71A3A9F0-3DFA-4452-8A23-3272A238B1B4}" type="presParOf" srcId="{8211A70A-8BF4-4606-ABB0-83A421994EB4}" destId="{260D7C54-8740-4816-8DD1-E04AF1A68163}" srcOrd="1" destOrd="0" presId="urn:microsoft.com/office/officeart/2005/8/layout/vList3"/>
    <dgm:cxn modelId="{679B00CA-A98C-4E84-9B1E-6839BFE7F27E}" type="presParOf" srcId="{2A124846-9513-488E-928E-9345F1AB8221}" destId="{2E74FB2A-A23E-4F0A-BC45-BC11160DD9EE}" srcOrd="5" destOrd="0" presId="urn:microsoft.com/office/officeart/2005/8/layout/vList3"/>
    <dgm:cxn modelId="{EC9FC5BB-BD42-4209-B94E-BF7656CC9E5C}" type="presParOf" srcId="{2A124846-9513-488E-928E-9345F1AB8221}" destId="{13B4A388-0E82-4BF9-8614-939EDE9CE5F4}" srcOrd="6" destOrd="0" presId="urn:microsoft.com/office/officeart/2005/8/layout/vList3"/>
    <dgm:cxn modelId="{332C0CEF-E1A8-4E20-84CA-BF36F3C6DAEB}" type="presParOf" srcId="{13B4A388-0E82-4BF9-8614-939EDE9CE5F4}" destId="{5ED16F77-D130-43C2-AEA3-51FB6A0CA6A2}" srcOrd="0" destOrd="0" presId="urn:microsoft.com/office/officeart/2005/8/layout/vList3"/>
    <dgm:cxn modelId="{8C6A146F-2EC4-4BC7-A9B1-F8A8AA2C717F}" type="presParOf" srcId="{13B4A388-0E82-4BF9-8614-939EDE9CE5F4}" destId="{0CC415D7-81C8-4FF3-9659-057B9589EDC6}" srcOrd="1" destOrd="0" presId="urn:microsoft.com/office/officeart/2005/8/layout/vList3"/>
    <dgm:cxn modelId="{E638CCED-D0DB-4A4E-9D4E-2007FB8DAE57}" type="presParOf" srcId="{2A124846-9513-488E-928E-9345F1AB8221}" destId="{35F88896-1287-4571-8DDF-9B791D6C572F}" srcOrd="7" destOrd="0" presId="urn:microsoft.com/office/officeart/2005/8/layout/vList3"/>
    <dgm:cxn modelId="{87C2FD0D-07A8-4C22-A7A3-188505CB742D}" type="presParOf" srcId="{2A124846-9513-488E-928E-9345F1AB8221}" destId="{A4FE1A87-D0AC-4578-A5A4-82C0A73D4202}" srcOrd="8" destOrd="0" presId="urn:microsoft.com/office/officeart/2005/8/layout/vList3"/>
    <dgm:cxn modelId="{03E104CB-B8C3-4D60-9A4D-F668BBECB1BE}" type="presParOf" srcId="{A4FE1A87-D0AC-4578-A5A4-82C0A73D4202}" destId="{21A813F0-CDDA-4C0E-B4F2-BF379E9D6769}" srcOrd="0" destOrd="0" presId="urn:microsoft.com/office/officeart/2005/8/layout/vList3"/>
    <dgm:cxn modelId="{27E6049D-9BFE-4D00-8E63-5B1E6145A5B2}" type="presParOf" srcId="{A4FE1A87-D0AC-4578-A5A4-82C0A73D4202}" destId="{7BDBF956-6F03-419C-9424-47A117C04D26}" srcOrd="1" destOrd="0" presId="urn:microsoft.com/office/officeart/2005/8/layout/vList3"/>
    <dgm:cxn modelId="{4CC5DC6C-F325-48EE-8E62-96F24F3CF830}" type="presParOf" srcId="{2A124846-9513-488E-928E-9345F1AB8221}" destId="{13242E2D-F728-47A7-824F-F28A9C91A5D9}" srcOrd="9" destOrd="0" presId="urn:microsoft.com/office/officeart/2005/8/layout/vList3"/>
    <dgm:cxn modelId="{0EEDD945-77BB-4748-9170-D20A05E4D0E9}" type="presParOf" srcId="{2A124846-9513-488E-928E-9345F1AB8221}" destId="{7BAF5DEA-B4D3-4D5C-9EBA-30F9376A2B3D}" srcOrd="10" destOrd="0" presId="urn:microsoft.com/office/officeart/2005/8/layout/vList3"/>
    <dgm:cxn modelId="{D8AE67F1-EF64-457A-9C90-13D72753AF35}" type="presParOf" srcId="{7BAF5DEA-B4D3-4D5C-9EBA-30F9376A2B3D}" destId="{9382A509-D054-47E1-97D4-3A0168B6AD29}" srcOrd="0" destOrd="0" presId="urn:microsoft.com/office/officeart/2005/8/layout/vList3"/>
    <dgm:cxn modelId="{C110E274-23D4-486E-A999-187599B47973}" type="presParOf" srcId="{7BAF5DEA-B4D3-4D5C-9EBA-30F9376A2B3D}" destId="{050ABD0F-9661-4472-9CF3-216C3B16C4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A60DE0-C382-473C-9C92-525644EAF1AA}" type="doc">
      <dgm:prSet loTypeId="urn:microsoft.com/office/officeart/2005/8/layout/process1" loCatId="process" qsTypeId="urn:microsoft.com/office/officeart/2005/8/quickstyle/3d1" qsCatId="3D" csTypeId="urn:microsoft.com/office/officeart/2005/8/colors/colorful3" csCatId="colorful" phldr="1"/>
      <dgm:spPr/>
    </dgm:pt>
    <dgm:pt modelId="{95B2F4C6-DE92-430D-B804-29A638442224}">
      <dgm:prSet phldrT="[文本]"/>
      <dgm:spPr/>
      <dgm:t>
        <a:bodyPr/>
        <a:lstStyle/>
        <a:p>
          <a:r>
            <a:rPr lang="zh-CN" altLang="en-US" dirty="0"/>
            <a:t>确定游戏主题风格</a:t>
          </a:r>
        </a:p>
      </dgm:t>
    </dgm:pt>
    <dgm:pt modelId="{8F3E437F-69F9-451D-962C-80F91CE85FBD}" type="parTrans" cxnId="{D361827B-7AF2-4456-A22B-198FF5468F1D}">
      <dgm:prSet/>
      <dgm:spPr/>
      <dgm:t>
        <a:bodyPr/>
        <a:lstStyle/>
        <a:p>
          <a:endParaRPr lang="zh-CN" altLang="en-US"/>
        </a:p>
      </dgm:t>
    </dgm:pt>
    <dgm:pt modelId="{6AFA9F33-69D9-40EB-9539-80CDC3246598}" type="sibTrans" cxnId="{D361827B-7AF2-4456-A22B-198FF5468F1D}">
      <dgm:prSet/>
      <dgm:spPr/>
      <dgm:t>
        <a:bodyPr/>
        <a:lstStyle/>
        <a:p>
          <a:endParaRPr lang="zh-CN" altLang="en-US"/>
        </a:p>
      </dgm:t>
    </dgm:pt>
    <dgm:pt modelId="{CCD8B2BA-5383-4F82-B5EE-F2481200A7EF}">
      <dgm:prSet phldrT="[文本]"/>
      <dgm:spPr/>
      <dgm:t>
        <a:bodyPr/>
        <a:lstStyle/>
        <a:p>
          <a:r>
            <a:rPr lang="zh-CN" altLang="en-US" dirty="0"/>
            <a:t>寻找游戏素材贴图</a:t>
          </a:r>
        </a:p>
      </dgm:t>
    </dgm:pt>
    <dgm:pt modelId="{3A014348-5CBC-4FE5-8021-D6D219599A52}" type="parTrans" cxnId="{99D94DFC-1BCF-4C63-9FA7-6104D47485ED}">
      <dgm:prSet/>
      <dgm:spPr/>
      <dgm:t>
        <a:bodyPr/>
        <a:lstStyle/>
        <a:p>
          <a:endParaRPr lang="zh-CN" altLang="en-US"/>
        </a:p>
      </dgm:t>
    </dgm:pt>
    <dgm:pt modelId="{91A90814-3207-489C-B261-7B50B54F13D7}" type="sibTrans" cxnId="{99D94DFC-1BCF-4C63-9FA7-6104D47485ED}">
      <dgm:prSet/>
      <dgm:spPr/>
      <dgm:t>
        <a:bodyPr/>
        <a:lstStyle/>
        <a:p>
          <a:endParaRPr lang="zh-CN" altLang="en-US"/>
        </a:p>
      </dgm:t>
    </dgm:pt>
    <dgm:pt modelId="{B9BD8961-DA7D-4912-8B74-3E897166FA56}">
      <dgm:prSet phldrT="[文本]"/>
      <dgm:spPr/>
      <dgm:t>
        <a:bodyPr/>
        <a:lstStyle/>
        <a:p>
          <a:r>
            <a:rPr lang="zh-CN" altLang="en-US" dirty="0"/>
            <a:t>设计游戏场景</a:t>
          </a:r>
        </a:p>
      </dgm:t>
    </dgm:pt>
    <dgm:pt modelId="{F6FF9456-0CB5-4F67-B846-BB64A8752EC2}" type="parTrans" cxnId="{BCDC8EA4-AB98-4390-82D9-95CF9DB36567}">
      <dgm:prSet/>
      <dgm:spPr/>
      <dgm:t>
        <a:bodyPr/>
        <a:lstStyle/>
        <a:p>
          <a:endParaRPr lang="zh-CN" altLang="en-US"/>
        </a:p>
      </dgm:t>
    </dgm:pt>
    <dgm:pt modelId="{A0037F89-0A3A-4FFA-8BA8-BF7F7BB9A417}" type="sibTrans" cxnId="{BCDC8EA4-AB98-4390-82D9-95CF9DB36567}">
      <dgm:prSet/>
      <dgm:spPr/>
      <dgm:t>
        <a:bodyPr/>
        <a:lstStyle/>
        <a:p>
          <a:endParaRPr lang="zh-CN" altLang="en-US"/>
        </a:p>
      </dgm:t>
    </dgm:pt>
    <dgm:pt modelId="{D6042025-1174-427C-8685-0DBC3DFFE389}">
      <dgm:prSet phldrT="[文本]"/>
      <dgm:spPr/>
      <dgm:t>
        <a:bodyPr/>
        <a:lstStyle/>
        <a:p>
          <a:r>
            <a:rPr lang="zh-CN" altLang="en-US" dirty="0"/>
            <a:t>设计游戏实体</a:t>
          </a:r>
        </a:p>
      </dgm:t>
    </dgm:pt>
    <dgm:pt modelId="{24E80793-C04A-4FDB-A05B-5073937A00A9}" type="parTrans" cxnId="{3CA36D69-3333-4E6E-8DF7-6CA3ADD59E86}">
      <dgm:prSet/>
      <dgm:spPr/>
      <dgm:t>
        <a:bodyPr/>
        <a:lstStyle/>
        <a:p>
          <a:endParaRPr lang="zh-CN" altLang="en-US"/>
        </a:p>
      </dgm:t>
    </dgm:pt>
    <dgm:pt modelId="{B30D31A9-7703-4512-8C4C-0428737F55A4}" type="sibTrans" cxnId="{3CA36D69-3333-4E6E-8DF7-6CA3ADD59E86}">
      <dgm:prSet/>
      <dgm:spPr/>
      <dgm:t>
        <a:bodyPr/>
        <a:lstStyle/>
        <a:p>
          <a:endParaRPr lang="zh-CN" altLang="en-US"/>
        </a:p>
      </dgm:t>
    </dgm:pt>
    <dgm:pt modelId="{C48181C3-0B8C-4C0E-8248-4FB480D9088E}" type="pres">
      <dgm:prSet presAssocID="{0CA60DE0-C382-473C-9C92-525644EAF1AA}" presName="Name0" presStyleCnt="0">
        <dgm:presLayoutVars>
          <dgm:dir/>
          <dgm:resizeHandles val="exact"/>
        </dgm:presLayoutVars>
      </dgm:prSet>
      <dgm:spPr/>
    </dgm:pt>
    <dgm:pt modelId="{A28E57EB-4777-4AEE-A76E-B54E846D4DED}" type="pres">
      <dgm:prSet presAssocID="{95B2F4C6-DE92-430D-B804-29A638442224}" presName="node" presStyleLbl="node1" presStyleIdx="0" presStyleCnt="4">
        <dgm:presLayoutVars>
          <dgm:bulletEnabled val="1"/>
        </dgm:presLayoutVars>
      </dgm:prSet>
      <dgm:spPr/>
    </dgm:pt>
    <dgm:pt modelId="{19B9BFB4-F91C-4771-97C7-B503D34FBEE5}" type="pres">
      <dgm:prSet presAssocID="{6AFA9F33-69D9-40EB-9539-80CDC3246598}" presName="sibTrans" presStyleLbl="sibTrans2D1" presStyleIdx="0" presStyleCnt="3"/>
      <dgm:spPr/>
    </dgm:pt>
    <dgm:pt modelId="{1BF5F54F-00D3-4ED4-AF3E-E68E81682262}" type="pres">
      <dgm:prSet presAssocID="{6AFA9F33-69D9-40EB-9539-80CDC3246598}" presName="connectorText" presStyleLbl="sibTrans2D1" presStyleIdx="0" presStyleCnt="3"/>
      <dgm:spPr/>
    </dgm:pt>
    <dgm:pt modelId="{B2B79D32-4B28-477B-B4DD-B8CAACAC4891}" type="pres">
      <dgm:prSet presAssocID="{CCD8B2BA-5383-4F82-B5EE-F2481200A7EF}" presName="node" presStyleLbl="node1" presStyleIdx="1" presStyleCnt="4">
        <dgm:presLayoutVars>
          <dgm:bulletEnabled val="1"/>
        </dgm:presLayoutVars>
      </dgm:prSet>
      <dgm:spPr/>
    </dgm:pt>
    <dgm:pt modelId="{84194479-2DCB-41B0-B4E7-4F31F06907F8}" type="pres">
      <dgm:prSet presAssocID="{91A90814-3207-489C-B261-7B50B54F13D7}" presName="sibTrans" presStyleLbl="sibTrans2D1" presStyleIdx="1" presStyleCnt="3"/>
      <dgm:spPr/>
    </dgm:pt>
    <dgm:pt modelId="{9AB97DEE-F066-4E5F-AF7F-8CB36429D4DF}" type="pres">
      <dgm:prSet presAssocID="{91A90814-3207-489C-B261-7B50B54F13D7}" presName="connectorText" presStyleLbl="sibTrans2D1" presStyleIdx="1" presStyleCnt="3"/>
      <dgm:spPr/>
    </dgm:pt>
    <dgm:pt modelId="{86F4BFA6-244F-4C76-8F95-0632553F7CBE}" type="pres">
      <dgm:prSet presAssocID="{B9BD8961-DA7D-4912-8B74-3E897166FA56}" presName="node" presStyleLbl="node1" presStyleIdx="2" presStyleCnt="4">
        <dgm:presLayoutVars>
          <dgm:bulletEnabled val="1"/>
        </dgm:presLayoutVars>
      </dgm:prSet>
      <dgm:spPr/>
    </dgm:pt>
    <dgm:pt modelId="{EEFF6F6C-2604-4F92-997A-FE4FC738E6FB}" type="pres">
      <dgm:prSet presAssocID="{A0037F89-0A3A-4FFA-8BA8-BF7F7BB9A417}" presName="sibTrans" presStyleLbl="sibTrans2D1" presStyleIdx="2" presStyleCnt="3"/>
      <dgm:spPr/>
    </dgm:pt>
    <dgm:pt modelId="{84C126E5-27DA-4BB9-B8D7-831080BCA160}" type="pres">
      <dgm:prSet presAssocID="{A0037F89-0A3A-4FFA-8BA8-BF7F7BB9A417}" presName="connectorText" presStyleLbl="sibTrans2D1" presStyleIdx="2" presStyleCnt="3"/>
      <dgm:spPr/>
    </dgm:pt>
    <dgm:pt modelId="{0799394D-0776-4522-88DE-0C5FF2FC878D}" type="pres">
      <dgm:prSet presAssocID="{D6042025-1174-427C-8685-0DBC3DFFE389}" presName="node" presStyleLbl="node1" presStyleIdx="3" presStyleCnt="4">
        <dgm:presLayoutVars>
          <dgm:bulletEnabled val="1"/>
        </dgm:presLayoutVars>
      </dgm:prSet>
      <dgm:spPr/>
    </dgm:pt>
  </dgm:ptLst>
  <dgm:cxnLst>
    <dgm:cxn modelId="{CD34DC1F-30FE-477D-A943-A673A5566F85}" type="presOf" srcId="{A0037F89-0A3A-4FFA-8BA8-BF7F7BB9A417}" destId="{EEFF6F6C-2604-4F92-997A-FE4FC738E6FB}" srcOrd="0" destOrd="0" presId="urn:microsoft.com/office/officeart/2005/8/layout/process1"/>
    <dgm:cxn modelId="{97635B36-D25F-4EC0-BC7C-9F667EF7D69E}" type="presOf" srcId="{95B2F4C6-DE92-430D-B804-29A638442224}" destId="{A28E57EB-4777-4AEE-A76E-B54E846D4DED}" srcOrd="0" destOrd="0" presId="urn:microsoft.com/office/officeart/2005/8/layout/process1"/>
    <dgm:cxn modelId="{3CA36D69-3333-4E6E-8DF7-6CA3ADD59E86}" srcId="{0CA60DE0-C382-473C-9C92-525644EAF1AA}" destId="{D6042025-1174-427C-8685-0DBC3DFFE389}" srcOrd="3" destOrd="0" parTransId="{24E80793-C04A-4FDB-A05B-5073937A00A9}" sibTransId="{B30D31A9-7703-4512-8C4C-0428737F55A4}"/>
    <dgm:cxn modelId="{842AB24E-AAF8-4E05-83B7-AD895C36E16E}" type="presOf" srcId="{91A90814-3207-489C-B261-7B50B54F13D7}" destId="{84194479-2DCB-41B0-B4E7-4F31F06907F8}" srcOrd="0" destOrd="0" presId="urn:microsoft.com/office/officeart/2005/8/layout/process1"/>
    <dgm:cxn modelId="{E3D0AE75-6791-4BFC-9399-BE80E8558490}" type="presOf" srcId="{6AFA9F33-69D9-40EB-9539-80CDC3246598}" destId="{19B9BFB4-F91C-4771-97C7-B503D34FBEE5}" srcOrd="0" destOrd="0" presId="urn:microsoft.com/office/officeart/2005/8/layout/process1"/>
    <dgm:cxn modelId="{D361827B-7AF2-4456-A22B-198FF5468F1D}" srcId="{0CA60DE0-C382-473C-9C92-525644EAF1AA}" destId="{95B2F4C6-DE92-430D-B804-29A638442224}" srcOrd="0" destOrd="0" parTransId="{8F3E437F-69F9-451D-962C-80F91CE85FBD}" sibTransId="{6AFA9F33-69D9-40EB-9539-80CDC3246598}"/>
    <dgm:cxn modelId="{DC314EA3-B54D-45A4-974B-710FC7C8D26A}" type="presOf" srcId="{6AFA9F33-69D9-40EB-9539-80CDC3246598}" destId="{1BF5F54F-00D3-4ED4-AF3E-E68E81682262}" srcOrd="1" destOrd="0" presId="urn:microsoft.com/office/officeart/2005/8/layout/process1"/>
    <dgm:cxn modelId="{BCDC8EA4-AB98-4390-82D9-95CF9DB36567}" srcId="{0CA60DE0-C382-473C-9C92-525644EAF1AA}" destId="{B9BD8961-DA7D-4912-8B74-3E897166FA56}" srcOrd="2" destOrd="0" parTransId="{F6FF9456-0CB5-4F67-B846-BB64A8752EC2}" sibTransId="{A0037F89-0A3A-4FFA-8BA8-BF7F7BB9A417}"/>
    <dgm:cxn modelId="{BA0BD2A6-FCA0-49A9-BF94-0EE6BD383F4B}" type="presOf" srcId="{91A90814-3207-489C-B261-7B50B54F13D7}" destId="{9AB97DEE-F066-4E5F-AF7F-8CB36429D4DF}" srcOrd="1" destOrd="0" presId="urn:microsoft.com/office/officeart/2005/8/layout/process1"/>
    <dgm:cxn modelId="{83A271B5-3388-4EC9-9EFF-CABA44292F3D}" type="presOf" srcId="{0CA60DE0-C382-473C-9C92-525644EAF1AA}" destId="{C48181C3-0B8C-4C0E-8248-4FB480D9088E}" srcOrd="0" destOrd="0" presId="urn:microsoft.com/office/officeart/2005/8/layout/process1"/>
    <dgm:cxn modelId="{50368DB7-780C-470B-B3A1-D6940C67CC15}" type="presOf" srcId="{D6042025-1174-427C-8685-0DBC3DFFE389}" destId="{0799394D-0776-4522-88DE-0C5FF2FC878D}" srcOrd="0" destOrd="0" presId="urn:microsoft.com/office/officeart/2005/8/layout/process1"/>
    <dgm:cxn modelId="{E8B699BC-08D1-4F1A-864F-0396DB12062A}" type="presOf" srcId="{CCD8B2BA-5383-4F82-B5EE-F2481200A7EF}" destId="{B2B79D32-4B28-477B-B4DD-B8CAACAC4891}" srcOrd="0" destOrd="0" presId="urn:microsoft.com/office/officeart/2005/8/layout/process1"/>
    <dgm:cxn modelId="{6E71DDC2-2F1B-4269-9E77-B38E7A40D436}" type="presOf" srcId="{A0037F89-0A3A-4FFA-8BA8-BF7F7BB9A417}" destId="{84C126E5-27DA-4BB9-B8D7-831080BCA160}" srcOrd="1" destOrd="0" presId="urn:microsoft.com/office/officeart/2005/8/layout/process1"/>
    <dgm:cxn modelId="{2A9F19F2-B515-421D-8435-EB9583585DE2}" type="presOf" srcId="{B9BD8961-DA7D-4912-8B74-3E897166FA56}" destId="{86F4BFA6-244F-4C76-8F95-0632553F7CBE}" srcOrd="0" destOrd="0" presId="urn:microsoft.com/office/officeart/2005/8/layout/process1"/>
    <dgm:cxn modelId="{99D94DFC-1BCF-4C63-9FA7-6104D47485ED}" srcId="{0CA60DE0-C382-473C-9C92-525644EAF1AA}" destId="{CCD8B2BA-5383-4F82-B5EE-F2481200A7EF}" srcOrd="1" destOrd="0" parTransId="{3A014348-5CBC-4FE5-8021-D6D219599A52}" sibTransId="{91A90814-3207-489C-B261-7B50B54F13D7}"/>
    <dgm:cxn modelId="{1A69254F-8DC7-45BF-A421-5D7E6B0059DD}" type="presParOf" srcId="{C48181C3-0B8C-4C0E-8248-4FB480D9088E}" destId="{A28E57EB-4777-4AEE-A76E-B54E846D4DED}" srcOrd="0" destOrd="0" presId="urn:microsoft.com/office/officeart/2005/8/layout/process1"/>
    <dgm:cxn modelId="{5C25B984-D1A4-439B-A4A4-AE673C35DC9E}" type="presParOf" srcId="{C48181C3-0B8C-4C0E-8248-4FB480D9088E}" destId="{19B9BFB4-F91C-4771-97C7-B503D34FBEE5}" srcOrd="1" destOrd="0" presId="urn:microsoft.com/office/officeart/2005/8/layout/process1"/>
    <dgm:cxn modelId="{A8F23B4F-D423-41F9-8BE2-64A75BE02EFE}" type="presParOf" srcId="{19B9BFB4-F91C-4771-97C7-B503D34FBEE5}" destId="{1BF5F54F-00D3-4ED4-AF3E-E68E81682262}" srcOrd="0" destOrd="0" presId="urn:microsoft.com/office/officeart/2005/8/layout/process1"/>
    <dgm:cxn modelId="{32631CCA-DDA8-4BA6-9186-198914B505A9}" type="presParOf" srcId="{C48181C3-0B8C-4C0E-8248-4FB480D9088E}" destId="{B2B79D32-4B28-477B-B4DD-B8CAACAC4891}" srcOrd="2" destOrd="0" presId="urn:microsoft.com/office/officeart/2005/8/layout/process1"/>
    <dgm:cxn modelId="{115B109B-E1A8-4BBE-8D20-FC57C7C07C42}" type="presParOf" srcId="{C48181C3-0B8C-4C0E-8248-4FB480D9088E}" destId="{84194479-2DCB-41B0-B4E7-4F31F06907F8}" srcOrd="3" destOrd="0" presId="urn:microsoft.com/office/officeart/2005/8/layout/process1"/>
    <dgm:cxn modelId="{CD1CFFE8-FF24-4089-8FF3-3A58EC5678A4}" type="presParOf" srcId="{84194479-2DCB-41B0-B4E7-4F31F06907F8}" destId="{9AB97DEE-F066-4E5F-AF7F-8CB36429D4DF}" srcOrd="0" destOrd="0" presId="urn:microsoft.com/office/officeart/2005/8/layout/process1"/>
    <dgm:cxn modelId="{ACADE7D1-1CD8-48CE-8AA8-AE0466E08467}" type="presParOf" srcId="{C48181C3-0B8C-4C0E-8248-4FB480D9088E}" destId="{86F4BFA6-244F-4C76-8F95-0632553F7CBE}" srcOrd="4" destOrd="0" presId="urn:microsoft.com/office/officeart/2005/8/layout/process1"/>
    <dgm:cxn modelId="{856197A8-251E-4BA6-8E41-CFD153E82E2A}" type="presParOf" srcId="{C48181C3-0B8C-4C0E-8248-4FB480D9088E}" destId="{EEFF6F6C-2604-4F92-997A-FE4FC738E6FB}" srcOrd="5" destOrd="0" presId="urn:microsoft.com/office/officeart/2005/8/layout/process1"/>
    <dgm:cxn modelId="{DE2C0DC1-60BB-45CE-8598-C4F24EA857BF}" type="presParOf" srcId="{EEFF6F6C-2604-4F92-997A-FE4FC738E6FB}" destId="{84C126E5-27DA-4BB9-B8D7-831080BCA160}" srcOrd="0" destOrd="0" presId="urn:microsoft.com/office/officeart/2005/8/layout/process1"/>
    <dgm:cxn modelId="{A3E8847E-B5BF-4B25-8E35-6E3BE5D9768F}" type="presParOf" srcId="{C48181C3-0B8C-4C0E-8248-4FB480D9088E}" destId="{0799394D-0776-4522-88DE-0C5FF2FC87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A60DE0-C382-473C-9C92-525644EAF1AA}" type="doc">
      <dgm:prSet loTypeId="urn:microsoft.com/office/officeart/2005/8/layout/process1" loCatId="process" qsTypeId="urn:microsoft.com/office/officeart/2005/8/quickstyle/3d1" qsCatId="3D" csTypeId="urn:microsoft.com/office/officeart/2005/8/colors/colorful3" csCatId="colorful" phldr="1"/>
      <dgm:spPr/>
    </dgm:pt>
    <dgm:pt modelId="{95B2F4C6-DE92-430D-B804-29A638442224}">
      <dgm:prSet phldrT="[文本]"/>
      <dgm:spPr/>
      <dgm:t>
        <a:bodyPr/>
        <a:lstStyle/>
        <a:p>
          <a:r>
            <a:rPr lang="zh-CN" altLang="en-US" dirty="0"/>
            <a:t>搭建逻辑层基本框架</a:t>
          </a:r>
        </a:p>
      </dgm:t>
    </dgm:pt>
    <dgm:pt modelId="{8F3E437F-69F9-451D-962C-80F91CE85FBD}" type="parTrans" cxnId="{D361827B-7AF2-4456-A22B-198FF5468F1D}">
      <dgm:prSet/>
      <dgm:spPr/>
      <dgm:t>
        <a:bodyPr/>
        <a:lstStyle/>
        <a:p>
          <a:endParaRPr lang="zh-CN" altLang="en-US"/>
        </a:p>
      </dgm:t>
    </dgm:pt>
    <dgm:pt modelId="{6AFA9F33-69D9-40EB-9539-80CDC3246598}" type="sibTrans" cxnId="{D361827B-7AF2-4456-A22B-198FF5468F1D}">
      <dgm:prSet/>
      <dgm:spPr/>
      <dgm:t>
        <a:bodyPr/>
        <a:lstStyle/>
        <a:p>
          <a:endParaRPr lang="zh-CN" altLang="en-US"/>
        </a:p>
      </dgm:t>
    </dgm:pt>
    <dgm:pt modelId="{CCD8B2BA-5383-4F82-B5EE-F2481200A7EF}">
      <dgm:prSet phldrT="[文本]"/>
      <dgm:spPr/>
      <dgm:t>
        <a:bodyPr/>
        <a:lstStyle/>
        <a:p>
          <a:r>
            <a:rPr lang="zh-CN" altLang="en-US" dirty="0"/>
            <a:t>编写防御塔和怪兽的</a:t>
          </a:r>
          <a:r>
            <a:rPr lang="en-US" altLang="zh-CN" dirty="0"/>
            <a:t>AI</a:t>
          </a:r>
          <a:endParaRPr lang="zh-CN" altLang="en-US" dirty="0"/>
        </a:p>
      </dgm:t>
    </dgm:pt>
    <dgm:pt modelId="{3A014348-5CBC-4FE5-8021-D6D219599A52}" type="parTrans" cxnId="{99D94DFC-1BCF-4C63-9FA7-6104D47485ED}">
      <dgm:prSet/>
      <dgm:spPr/>
      <dgm:t>
        <a:bodyPr/>
        <a:lstStyle/>
        <a:p>
          <a:endParaRPr lang="zh-CN" altLang="en-US"/>
        </a:p>
      </dgm:t>
    </dgm:pt>
    <dgm:pt modelId="{91A90814-3207-489C-B261-7B50B54F13D7}" type="sibTrans" cxnId="{99D94DFC-1BCF-4C63-9FA7-6104D47485ED}">
      <dgm:prSet/>
      <dgm:spPr/>
      <dgm:t>
        <a:bodyPr/>
        <a:lstStyle/>
        <a:p>
          <a:endParaRPr lang="zh-CN" altLang="en-US"/>
        </a:p>
      </dgm:t>
    </dgm:pt>
    <dgm:pt modelId="{B9BD8961-DA7D-4912-8B74-3E897166FA56}">
      <dgm:prSet phldrT="[文本]"/>
      <dgm:spPr/>
      <dgm:t>
        <a:bodyPr/>
        <a:lstStyle/>
        <a:p>
          <a:r>
            <a:rPr lang="zh-CN" altLang="en-US" dirty="0"/>
            <a:t>游戏内</a:t>
          </a:r>
          <a:r>
            <a:rPr lang="zh-CN" altLang="en-US"/>
            <a:t>事件处理机制</a:t>
          </a:r>
          <a:endParaRPr lang="zh-CN" altLang="en-US" dirty="0"/>
        </a:p>
      </dgm:t>
    </dgm:pt>
    <dgm:pt modelId="{F6FF9456-0CB5-4F67-B846-BB64A8752EC2}" type="parTrans" cxnId="{BCDC8EA4-AB98-4390-82D9-95CF9DB36567}">
      <dgm:prSet/>
      <dgm:spPr/>
      <dgm:t>
        <a:bodyPr/>
        <a:lstStyle/>
        <a:p>
          <a:endParaRPr lang="zh-CN" altLang="en-US"/>
        </a:p>
      </dgm:t>
    </dgm:pt>
    <dgm:pt modelId="{A0037F89-0A3A-4FFA-8BA8-BF7F7BB9A417}" type="sibTrans" cxnId="{BCDC8EA4-AB98-4390-82D9-95CF9DB36567}">
      <dgm:prSet/>
      <dgm:spPr/>
      <dgm:t>
        <a:bodyPr/>
        <a:lstStyle/>
        <a:p>
          <a:endParaRPr lang="zh-CN" altLang="en-US"/>
        </a:p>
      </dgm:t>
    </dgm:pt>
    <dgm:pt modelId="{D6042025-1174-427C-8685-0DBC3DFFE389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B30D31A9-7703-4512-8C4C-0428737F55A4}" type="sibTrans" cxnId="{3CA36D69-3333-4E6E-8DF7-6CA3ADD59E86}">
      <dgm:prSet/>
      <dgm:spPr/>
      <dgm:t>
        <a:bodyPr/>
        <a:lstStyle/>
        <a:p>
          <a:endParaRPr lang="zh-CN" altLang="en-US"/>
        </a:p>
      </dgm:t>
    </dgm:pt>
    <dgm:pt modelId="{24E80793-C04A-4FDB-A05B-5073937A00A9}" type="parTrans" cxnId="{3CA36D69-3333-4E6E-8DF7-6CA3ADD59E86}">
      <dgm:prSet/>
      <dgm:spPr/>
      <dgm:t>
        <a:bodyPr/>
        <a:lstStyle/>
        <a:p>
          <a:endParaRPr lang="zh-CN" altLang="en-US"/>
        </a:p>
      </dgm:t>
    </dgm:pt>
    <dgm:pt modelId="{C48181C3-0B8C-4C0E-8248-4FB480D9088E}" type="pres">
      <dgm:prSet presAssocID="{0CA60DE0-C382-473C-9C92-525644EAF1AA}" presName="Name0" presStyleCnt="0">
        <dgm:presLayoutVars>
          <dgm:dir/>
          <dgm:resizeHandles val="exact"/>
        </dgm:presLayoutVars>
      </dgm:prSet>
      <dgm:spPr/>
    </dgm:pt>
    <dgm:pt modelId="{A28E57EB-4777-4AEE-A76E-B54E846D4DED}" type="pres">
      <dgm:prSet presAssocID="{95B2F4C6-DE92-430D-B804-29A638442224}" presName="node" presStyleLbl="node1" presStyleIdx="0" presStyleCnt="4">
        <dgm:presLayoutVars>
          <dgm:bulletEnabled val="1"/>
        </dgm:presLayoutVars>
      </dgm:prSet>
      <dgm:spPr/>
    </dgm:pt>
    <dgm:pt modelId="{19B9BFB4-F91C-4771-97C7-B503D34FBEE5}" type="pres">
      <dgm:prSet presAssocID="{6AFA9F33-69D9-40EB-9539-80CDC3246598}" presName="sibTrans" presStyleLbl="sibTrans2D1" presStyleIdx="0" presStyleCnt="3"/>
      <dgm:spPr/>
    </dgm:pt>
    <dgm:pt modelId="{1BF5F54F-00D3-4ED4-AF3E-E68E81682262}" type="pres">
      <dgm:prSet presAssocID="{6AFA9F33-69D9-40EB-9539-80CDC3246598}" presName="connectorText" presStyleLbl="sibTrans2D1" presStyleIdx="0" presStyleCnt="3"/>
      <dgm:spPr/>
    </dgm:pt>
    <dgm:pt modelId="{B2B79D32-4B28-477B-B4DD-B8CAACAC4891}" type="pres">
      <dgm:prSet presAssocID="{CCD8B2BA-5383-4F82-B5EE-F2481200A7EF}" presName="node" presStyleLbl="node1" presStyleIdx="1" presStyleCnt="4">
        <dgm:presLayoutVars>
          <dgm:bulletEnabled val="1"/>
        </dgm:presLayoutVars>
      </dgm:prSet>
      <dgm:spPr/>
    </dgm:pt>
    <dgm:pt modelId="{84194479-2DCB-41B0-B4E7-4F31F06907F8}" type="pres">
      <dgm:prSet presAssocID="{91A90814-3207-489C-B261-7B50B54F13D7}" presName="sibTrans" presStyleLbl="sibTrans2D1" presStyleIdx="1" presStyleCnt="3"/>
      <dgm:spPr/>
    </dgm:pt>
    <dgm:pt modelId="{9AB97DEE-F066-4E5F-AF7F-8CB36429D4DF}" type="pres">
      <dgm:prSet presAssocID="{91A90814-3207-489C-B261-7B50B54F13D7}" presName="connectorText" presStyleLbl="sibTrans2D1" presStyleIdx="1" presStyleCnt="3"/>
      <dgm:spPr/>
    </dgm:pt>
    <dgm:pt modelId="{86F4BFA6-244F-4C76-8F95-0632553F7CBE}" type="pres">
      <dgm:prSet presAssocID="{B9BD8961-DA7D-4912-8B74-3E897166FA56}" presName="node" presStyleLbl="node1" presStyleIdx="2" presStyleCnt="4">
        <dgm:presLayoutVars>
          <dgm:bulletEnabled val="1"/>
        </dgm:presLayoutVars>
      </dgm:prSet>
      <dgm:spPr/>
    </dgm:pt>
    <dgm:pt modelId="{EEFF6F6C-2604-4F92-997A-FE4FC738E6FB}" type="pres">
      <dgm:prSet presAssocID="{A0037F89-0A3A-4FFA-8BA8-BF7F7BB9A417}" presName="sibTrans" presStyleLbl="sibTrans2D1" presStyleIdx="2" presStyleCnt="3"/>
      <dgm:spPr/>
    </dgm:pt>
    <dgm:pt modelId="{84C126E5-27DA-4BB9-B8D7-831080BCA160}" type="pres">
      <dgm:prSet presAssocID="{A0037F89-0A3A-4FFA-8BA8-BF7F7BB9A417}" presName="connectorText" presStyleLbl="sibTrans2D1" presStyleIdx="2" presStyleCnt="3"/>
      <dgm:spPr/>
    </dgm:pt>
    <dgm:pt modelId="{0799394D-0776-4522-88DE-0C5FF2FC878D}" type="pres">
      <dgm:prSet presAssocID="{D6042025-1174-427C-8685-0DBC3DFFE389}" presName="node" presStyleLbl="node1" presStyleIdx="3" presStyleCnt="4">
        <dgm:presLayoutVars>
          <dgm:bulletEnabled val="1"/>
        </dgm:presLayoutVars>
      </dgm:prSet>
      <dgm:spPr/>
    </dgm:pt>
  </dgm:ptLst>
  <dgm:cxnLst>
    <dgm:cxn modelId="{CD34DC1F-30FE-477D-A943-A673A5566F85}" type="presOf" srcId="{A0037F89-0A3A-4FFA-8BA8-BF7F7BB9A417}" destId="{EEFF6F6C-2604-4F92-997A-FE4FC738E6FB}" srcOrd="0" destOrd="0" presId="urn:microsoft.com/office/officeart/2005/8/layout/process1"/>
    <dgm:cxn modelId="{97635B36-D25F-4EC0-BC7C-9F667EF7D69E}" type="presOf" srcId="{95B2F4C6-DE92-430D-B804-29A638442224}" destId="{A28E57EB-4777-4AEE-A76E-B54E846D4DED}" srcOrd="0" destOrd="0" presId="urn:microsoft.com/office/officeart/2005/8/layout/process1"/>
    <dgm:cxn modelId="{3CA36D69-3333-4E6E-8DF7-6CA3ADD59E86}" srcId="{0CA60DE0-C382-473C-9C92-525644EAF1AA}" destId="{D6042025-1174-427C-8685-0DBC3DFFE389}" srcOrd="3" destOrd="0" parTransId="{24E80793-C04A-4FDB-A05B-5073937A00A9}" sibTransId="{B30D31A9-7703-4512-8C4C-0428737F55A4}"/>
    <dgm:cxn modelId="{842AB24E-AAF8-4E05-83B7-AD895C36E16E}" type="presOf" srcId="{91A90814-3207-489C-B261-7B50B54F13D7}" destId="{84194479-2DCB-41B0-B4E7-4F31F06907F8}" srcOrd="0" destOrd="0" presId="urn:microsoft.com/office/officeart/2005/8/layout/process1"/>
    <dgm:cxn modelId="{E3D0AE75-6791-4BFC-9399-BE80E8558490}" type="presOf" srcId="{6AFA9F33-69D9-40EB-9539-80CDC3246598}" destId="{19B9BFB4-F91C-4771-97C7-B503D34FBEE5}" srcOrd="0" destOrd="0" presId="urn:microsoft.com/office/officeart/2005/8/layout/process1"/>
    <dgm:cxn modelId="{D361827B-7AF2-4456-A22B-198FF5468F1D}" srcId="{0CA60DE0-C382-473C-9C92-525644EAF1AA}" destId="{95B2F4C6-DE92-430D-B804-29A638442224}" srcOrd="0" destOrd="0" parTransId="{8F3E437F-69F9-451D-962C-80F91CE85FBD}" sibTransId="{6AFA9F33-69D9-40EB-9539-80CDC3246598}"/>
    <dgm:cxn modelId="{DC314EA3-B54D-45A4-974B-710FC7C8D26A}" type="presOf" srcId="{6AFA9F33-69D9-40EB-9539-80CDC3246598}" destId="{1BF5F54F-00D3-4ED4-AF3E-E68E81682262}" srcOrd="1" destOrd="0" presId="urn:microsoft.com/office/officeart/2005/8/layout/process1"/>
    <dgm:cxn modelId="{BCDC8EA4-AB98-4390-82D9-95CF9DB36567}" srcId="{0CA60DE0-C382-473C-9C92-525644EAF1AA}" destId="{B9BD8961-DA7D-4912-8B74-3E897166FA56}" srcOrd="2" destOrd="0" parTransId="{F6FF9456-0CB5-4F67-B846-BB64A8752EC2}" sibTransId="{A0037F89-0A3A-4FFA-8BA8-BF7F7BB9A417}"/>
    <dgm:cxn modelId="{BA0BD2A6-FCA0-49A9-BF94-0EE6BD383F4B}" type="presOf" srcId="{91A90814-3207-489C-B261-7B50B54F13D7}" destId="{9AB97DEE-F066-4E5F-AF7F-8CB36429D4DF}" srcOrd="1" destOrd="0" presId="urn:microsoft.com/office/officeart/2005/8/layout/process1"/>
    <dgm:cxn modelId="{83A271B5-3388-4EC9-9EFF-CABA44292F3D}" type="presOf" srcId="{0CA60DE0-C382-473C-9C92-525644EAF1AA}" destId="{C48181C3-0B8C-4C0E-8248-4FB480D9088E}" srcOrd="0" destOrd="0" presId="urn:microsoft.com/office/officeart/2005/8/layout/process1"/>
    <dgm:cxn modelId="{50368DB7-780C-470B-B3A1-D6940C67CC15}" type="presOf" srcId="{D6042025-1174-427C-8685-0DBC3DFFE389}" destId="{0799394D-0776-4522-88DE-0C5FF2FC878D}" srcOrd="0" destOrd="0" presId="urn:microsoft.com/office/officeart/2005/8/layout/process1"/>
    <dgm:cxn modelId="{E8B699BC-08D1-4F1A-864F-0396DB12062A}" type="presOf" srcId="{CCD8B2BA-5383-4F82-B5EE-F2481200A7EF}" destId="{B2B79D32-4B28-477B-B4DD-B8CAACAC4891}" srcOrd="0" destOrd="0" presId="urn:microsoft.com/office/officeart/2005/8/layout/process1"/>
    <dgm:cxn modelId="{6E71DDC2-2F1B-4269-9E77-B38E7A40D436}" type="presOf" srcId="{A0037F89-0A3A-4FFA-8BA8-BF7F7BB9A417}" destId="{84C126E5-27DA-4BB9-B8D7-831080BCA160}" srcOrd="1" destOrd="0" presId="urn:microsoft.com/office/officeart/2005/8/layout/process1"/>
    <dgm:cxn modelId="{2A9F19F2-B515-421D-8435-EB9583585DE2}" type="presOf" srcId="{B9BD8961-DA7D-4912-8B74-3E897166FA56}" destId="{86F4BFA6-244F-4C76-8F95-0632553F7CBE}" srcOrd="0" destOrd="0" presId="urn:microsoft.com/office/officeart/2005/8/layout/process1"/>
    <dgm:cxn modelId="{99D94DFC-1BCF-4C63-9FA7-6104D47485ED}" srcId="{0CA60DE0-C382-473C-9C92-525644EAF1AA}" destId="{CCD8B2BA-5383-4F82-B5EE-F2481200A7EF}" srcOrd="1" destOrd="0" parTransId="{3A014348-5CBC-4FE5-8021-D6D219599A52}" sibTransId="{91A90814-3207-489C-B261-7B50B54F13D7}"/>
    <dgm:cxn modelId="{1A69254F-8DC7-45BF-A421-5D7E6B0059DD}" type="presParOf" srcId="{C48181C3-0B8C-4C0E-8248-4FB480D9088E}" destId="{A28E57EB-4777-4AEE-A76E-B54E846D4DED}" srcOrd="0" destOrd="0" presId="urn:microsoft.com/office/officeart/2005/8/layout/process1"/>
    <dgm:cxn modelId="{5C25B984-D1A4-439B-A4A4-AE673C35DC9E}" type="presParOf" srcId="{C48181C3-0B8C-4C0E-8248-4FB480D9088E}" destId="{19B9BFB4-F91C-4771-97C7-B503D34FBEE5}" srcOrd="1" destOrd="0" presId="urn:microsoft.com/office/officeart/2005/8/layout/process1"/>
    <dgm:cxn modelId="{A8F23B4F-D423-41F9-8BE2-64A75BE02EFE}" type="presParOf" srcId="{19B9BFB4-F91C-4771-97C7-B503D34FBEE5}" destId="{1BF5F54F-00D3-4ED4-AF3E-E68E81682262}" srcOrd="0" destOrd="0" presId="urn:microsoft.com/office/officeart/2005/8/layout/process1"/>
    <dgm:cxn modelId="{32631CCA-DDA8-4BA6-9186-198914B505A9}" type="presParOf" srcId="{C48181C3-0B8C-4C0E-8248-4FB480D9088E}" destId="{B2B79D32-4B28-477B-B4DD-B8CAACAC4891}" srcOrd="2" destOrd="0" presId="urn:microsoft.com/office/officeart/2005/8/layout/process1"/>
    <dgm:cxn modelId="{115B109B-E1A8-4BBE-8D20-FC57C7C07C42}" type="presParOf" srcId="{C48181C3-0B8C-4C0E-8248-4FB480D9088E}" destId="{84194479-2DCB-41B0-B4E7-4F31F06907F8}" srcOrd="3" destOrd="0" presId="urn:microsoft.com/office/officeart/2005/8/layout/process1"/>
    <dgm:cxn modelId="{CD1CFFE8-FF24-4089-8FF3-3A58EC5678A4}" type="presParOf" srcId="{84194479-2DCB-41B0-B4E7-4F31F06907F8}" destId="{9AB97DEE-F066-4E5F-AF7F-8CB36429D4DF}" srcOrd="0" destOrd="0" presId="urn:microsoft.com/office/officeart/2005/8/layout/process1"/>
    <dgm:cxn modelId="{ACADE7D1-1CD8-48CE-8AA8-AE0466E08467}" type="presParOf" srcId="{C48181C3-0B8C-4C0E-8248-4FB480D9088E}" destId="{86F4BFA6-244F-4C76-8F95-0632553F7CBE}" srcOrd="4" destOrd="0" presId="urn:microsoft.com/office/officeart/2005/8/layout/process1"/>
    <dgm:cxn modelId="{856197A8-251E-4BA6-8E41-CFD153E82E2A}" type="presParOf" srcId="{C48181C3-0B8C-4C0E-8248-4FB480D9088E}" destId="{EEFF6F6C-2604-4F92-997A-FE4FC738E6FB}" srcOrd="5" destOrd="0" presId="urn:microsoft.com/office/officeart/2005/8/layout/process1"/>
    <dgm:cxn modelId="{DE2C0DC1-60BB-45CE-8598-C4F24EA857BF}" type="presParOf" srcId="{EEFF6F6C-2604-4F92-997A-FE4FC738E6FB}" destId="{84C126E5-27DA-4BB9-B8D7-831080BCA160}" srcOrd="0" destOrd="0" presId="urn:microsoft.com/office/officeart/2005/8/layout/process1"/>
    <dgm:cxn modelId="{A3E8847E-B5BF-4B25-8E35-6E3BE5D9768F}" type="presParOf" srcId="{C48181C3-0B8C-4C0E-8248-4FB480D9088E}" destId="{0799394D-0776-4522-88DE-0C5FF2FC87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18C05-67CD-4909-AC45-353CC7B72868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7D191-0B29-4988-AEC9-D96D2F1B34C7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sz="5100" kern="1200" dirty="0"/>
            <a:t>游戏设计</a:t>
          </a:r>
          <a:endParaRPr lang="zh-CN" altLang="en-US" sz="5100" kern="1200" dirty="0"/>
        </a:p>
      </dsp:txBody>
      <dsp:txXfrm>
        <a:off x="752110" y="541866"/>
        <a:ext cx="7301111" cy="1083733"/>
      </dsp:txXfrm>
    </dsp:sp>
    <dsp:sp modelId="{2963A5BB-C91A-4A6F-BEE4-269349ABFF7A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BF4A8-1CD5-4894-9AAD-0E147FB04EDB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sz="5100" kern="1200" dirty="0"/>
            <a:t>制作平台与工具</a:t>
          </a:r>
          <a:endParaRPr lang="zh-CN" altLang="en-US" sz="5100" kern="1200" dirty="0"/>
        </a:p>
      </dsp:txBody>
      <dsp:txXfrm>
        <a:off x="1146048" y="2167466"/>
        <a:ext cx="6907174" cy="1083733"/>
      </dsp:txXfrm>
    </dsp:sp>
    <dsp:sp modelId="{9747C6EC-9C6F-4FB3-949A-1FAAA9D3E631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669A-3748-4641-9927-8F12F3424A0A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29540" rIns="129540" bIns="12954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sz="5100" kern="1200" dirty="0"/>
            <a:t>时间安排</a:t>
          </a:r>
          <a:endParaRPr lang="zh-CN" altLang="en-US" sz="5100" kern="1200" dirty="0"/>
        </a:p>
      </dsp:txBody>
      <dsp:txXfrm>
        <a:off x="752110" y="3793066"/>
        <a:ext cx="7301111" cy="1083733"/>
      </dsp:txXfrm>
    </dsp:sp>
    <dsp:sp modelId="{8EDF18C6-A5BD-4E99-933B-FD917AD4327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AA675-F1F1-4413-9EB0-B499B7BD47F3}">
      <dsp:nvSpPr>
        <dsp:cNvPr id="0" name=""/>
        <dsp:cNvSpPr/>
      </dsp:nvSpPr>
      <dsp:spPr>
        <a:xfrm>
          <a:off x="1100900" y="2526007"/>
          <a:ext cx="3377796" cy="231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8898" y="0"/>
              </a:lnTo>
              <a:lnTo>
                <a:pt x="1688898" y="2319477"/>
              </a:lnTo>
              <a:lnTo>
                <a:pt x="3377796" y="2319477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687361" y="3583309"/>
        <a:ext cx="204874" cy="204874"/>
      </dsp:txXfrm>
    </dsp:sp>
    <dsp:sp modelId="{7E7E8E16-B053-4845-8A47-089CD9A78F56}">
      <dsp:nvSpPr>
        <dsp:cNvPr id="0" name=""/>
        <dsp:cNvSpPr/>
      </dsp:nvSpPr>
      <dsp:spPr>
        <a:xfrm>
          <a:off x="1100900" y="2526007"/>
          <a:ext cx="3377796" cy="1680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8898" y="0"/>
              </a:lnTo>
              <a:lnTo>
                <a:pt x="1688898" y="1680431"/>
              </a:lnTo>
              <a:lnTo>
                <a:pt x="3377796" y="1680431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695480" y="3271906"/>
        <a:ext cx="188635" cy="188635"/>
      </dsp:txXfrm>
    </dsp:sp>
    <dsp:sp modelId="{AEAFC00F-1553-4930-9576-ECC45A2ECB17}">
      <dsp:nvSpPr>
        <dsp:cNvPr id="0" name=""/>
        <dsp:cNvSpPr/>
      </dsp:nvSpPr>
      <dsp:spPr>
        <a:xfrm>
          <a:off x="1100900" y="2526007"/>
          <a:ext cx="3377796" cy="102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8898" y="0"/>
              </a:lnTo>
              <a:lnTo>
                <a:pt x="1688898" y="1026593"/>
              </a:lnTo>
              <a:lnTo>
                <a:pt x="3377796" y="1026593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701539" y="2951045"/>
        <a:ext cx="176517" cy="176517"/>
      </dsp:txXfrm>
    </dsp:sp>
    <dsp:sp modelId="{DA72F500-FA80-4371-8ECE-318D0FEAF4D8}">
      <dsp:nvSpPr>
        <dsp:cNvPr id="0" name=""/>
        <dsp:cNvSpPr/>
      </dsp:nvSpPr>
      <dsp:spPr>
        <a:xfrm>
          <a:off x="1100900" y="2526007"/>
          <a:ext cx="3377796" cy="372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8898" y="0"/>
              </a:lnTo>
              <a:lnTo>
                <a:pt x="1688898" y="372755"/>
              </a:lnTo>
              <a:lnTo>
                <a:pt x="3377796" y="37275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704841" y="2627428"/>
        <a:ext cx="169915" cy="169915"/>
      </dsp:txXfrm>
    </dsp:sp>
    <dsp:sp modelId="{E2EC2FB9-B63E-48A7-A342-FBB2A0749B13}">
      <dsp:nvSpPr>
        <dsp:cNvPr id="0" name=""/>
        <dsp:cNvSpPr/>
      </dsp:nvSpPr>
      <dsp:spPr>
        <a:xfrm>
          <a:off x="1100900" y="2244924"/>
          <a:ext cx="3377796" cy="281083"/>
        </a:xfrm>
        <a:custGeom>
          <a:avLst/>
          <a:gdLst/>
          <a:ahLst/>
          <a:cxnLst/>
          <a:rect l="0" t="0" r="0" b="0"/>
          <a:pathLst>
            <a:path>
              <a:moveTo>
                <a:pt x="0" y="281083"/>
              </a:moveTo>
              <a:lnTo>
                <a:pt x="1688898" y="281083"/>
              </a:lnTo>
              <a:lnTo>
                <a:pt x="1688898" y="0"/>
              </a:lnTo>
              <a:lnTo>
                <a:pt x="3377796" y="0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705061" y="2300729"/>
        <a:ext cx="169473" cy="169473"/>
      </dsp:txXfrm>
    </dsp:sp>
    <dsp:sp modelId="{534519AB-569A-4290-8E0B-64291B43B225}">
      <dsp:nvSpPr>
        <dsp:cNvPr id="0" name=""/>
        <dsp:cNvSpPr/>
      </dsp:nvSpPr>
      <dsp:spPr>
        <a:xfrm>
          <a:off x="1100900" y="1591086"/>
          <a:ext cx="3377796" cy="934921"/>
        </a:xfrm>
        <a:custGeom>
          <a:avLst/>
          <a:gdLst/>
          <a:ahLst/>
          <a:cxnLst/>
          <a:rect l="0" t="0" r="0" b="0"/>
          <a:pathLst>
            <a:path>
              <a:moveTo>
                <a:pt x="0" y="934921"/>
              </a:moveTo>
              <a:lnTo>
                <a:pt x="1688898" y="934921"/>
              </a:lnTo>
              <a:lnTo>
                <a:pt x="1688898" y="0"/>
              </a:lnTo>
              <a:lnTo>
                <a:pt x="3377796" y="0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702178" y="1970927"/>
        <a:ext cx="175239" cy="175239"/>
      </dsp:txXfrm>
    </dsp:sp>
    <dsp:sp modelId="{78E98673-2296-4C47-B551-5B2387AF51DC}">
      <dsp:nvSpPr>
        <dsp:cNvPr id="0" name=""/>
        <dsp:cNvSpPr/>
      </dsp:nvSpPr>
      <dsp:spPr>
        <a:xfrm>
          <a:off x="1100900" y="937248"/>
          <a:ext cx="3377796" cy="1588759"/>
        </a:xfrm>
        <a:custGeom>
          <a:avLst/>
          <a:gdLst/>
          <a:ahLst/>
          <a:cxnLst/>
          <a:rect l="0" t="0" r="0" b="0"/>
          <a:pathLst>
            <a:path>
              <a:moveTo>
                <a:pt x="0" y="1588759"/>
              </a:moveTo>
              <a:lnTo>
                <a:pt x="1688898" y="1588759"/>
              </a:lnTo>
              <a:lnTo>
                <a:pt x="1688898" y="0"/>
              </a:lnTo>
              <a:lnTo>
                <a:pt x="3377796" y="0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696479" y="1638308"/>
        <a:ext cx="186639" cy="186639"/>
      </dsp:txXfrm>
    </dsp:sp>
    <dsp:sp modelId="{E3421BF1-8785-4D75-8D4E-776E74282F68}">
      <dsp:nvSpPr>
        <dsp:cNvPr id="0" name=""/>
        <dsp:cNvSpPr/>
      </dsp:nvSpPr>
      <dsp:spPr>
        <a:xfrm>
          <a:off x="1100900" y="283409"/>
          <a:ext cx="3377796" cy="2242598"/>
        </a:xfrm>
        <a:custGeom>
          <a:avLst/>
          <a:gdLst/>
          <a:ahLst/>
          <a:cxnLst/>
          <a:rect l="0" t="0" r="0" b="0"/>
          <a:pathLst>
            <a:path>
              <a:moveTo>
                <a:pt x="0" y="2242598"/>
              </a:moveTo>
              <a:lnTo>
                <a:pt x="1688898" y="2242598"/>
              </a:lnTo>
              <a:lnTo>
                <a:pt x="1688898" y="0"/>
              </a:lnTo>
              <a:lnTo>
                <a:pt x="3377796" y="0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688436" y="1303347"/>
        <a:ext cx="202723" cy="202723"/>
      </dsp:txXfrm>
    </dsp:sp>
    <dsp:sp modelId="{102B82C0-6243-4AFF-842F-FEC267C347BD}">
      <dsp:nvSpPr>
        <dsp:cNvPr id="0" name=""/>
        <dsp:cNvSpPr/>
      </dsp:nvSpPr>
      <dsp:spPr>
        <a:xfrm rot="16200000">
          <a:off x="-537136" y="2264472"/>
          <a:ext cx="2753003" cy="523070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 </a:t>
          </a:r>
          <a:r>
            <a:rPr lang="zh-CN" sz="3000" kern="1200" dirty="0"/>
            <a:t>关卡难度控制</a:t>
          </a:r>
          <a:endParaRPr lang="zh-CN" altLang="en-US" sz="3000" kern="1200" dirty="0"/>
        </a:p>
      </dsp:txBody>
      <dsp:txXfrm>
        <a:off x="-537136" y="2264472"/>
        <a:ext cx="2753003" cy="523070"/>
      </dsp:txXfrm>
    </dsp:sp>
    <dsp:sp modelId="{A63ECC77-27DD-4872-ABB2-C1CB6FFDC649}">
      <dsp:nvSpPr>
        <dsp:cNvPr id="0" name=""/>
        <dsp:cNvSpPr/>
      </dsp:nvSpPr>
      <dsp:spPr>
        <a:xfrm>
          <a:off x="4478697" y="21874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500" kern="1200"/>
            <a:t>怪物血量</a:t>
          </a:r>
          <a:endParaRPr lang="zh-CN" altLang="en-US" sz="2500" kern="1200" dirty="0"/>
        </a:p>
      </dsp:txBody>
      <dsp:txXfrm>
        <a:off x="4478697" y="21874"/>
        <a:ext cx="2640624" cy="523070"/>
      </dsp:txXfrm>
    </dsp:sp>
    <dsp:sp modelId="{8930C6D7-98CD-4DBD-9E2D-D8B3593DA865}">
      <dsp:nvSpPr>
        <dsp:cNvPr id="0" name=""/>
        <dsp:cNvSpPr/>
      </dsp:nvSpPr>
      <dsp:spPr>
        <a:xfrm>
          <a:off x="4478697" y="675712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怪物移动速度</a:t>
          </a:r>
          <a:endParaRPr lang="zh-CN" altLang="en-US" sz="2400" kern="1200" dirty="0"/>
        </a:p>
      </dsp:txBody>
      <dsp:txXfrm>
        <a:off x="4478697" y="675712"/>
        <a:ext cx="2640624" cy="523070"/>
      </dsp:txXfrm>
    </dsp:sp>
    <dsp:sp modelId="{6011EB5F-B8A1-4CF1-A515-5C89E838679B}">
      <dsp:nvSpPr>
        <dsp:cNvPr id="0" name=""/>
        <dsp:cNvSpPr/>
      </dsp:nvSpPr>
      <dsp:spPr>
        <a:xfrm>
          <a:off x="4478697" y="1329551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400" kern="1200" dirty="0"/>
            <a:t>怪物掉落的金钱</a:t>
          </a:r>
          <a:endParaRPr lang="zh-CN" altLang="en-US" sz="2400" kern="1200" dirty="0"/>
        </a:p>
      </dsp:txBody>
      <dsp:txXfrm>
        <a:off x="4478697" y="1329551"/>
        <a:ext cx="2640624" cy="523070"/>
      </dsp:txXfrm>
    </dsp:sp>
    <dsp:sp modelId="{9041456B-8D97-4923-8E9A-735B90619910}">
      <dsp:nvSpPr>
        <dsp:cNvPr id="0" name=""/>
        <dsp:cNvSpPr/>
      </dsp:nvSpPr>
      <dsp:spPr>
        <a:xfrm>
          <a:off x="4478697" y="1983389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400" kern="1200" dirty="0"/>
            <a:t>怪物间距</a:t>
          </a:r>
          <a:endParaRPr lang="zh-CN" altLang="en-US" sz="2400" kern="1200" dirty="0"/>
        </a:p>
      </dsp:txBody>
      <dsp:txXfrm>
        <a:off x="4478697" y="1983389"/>
        <a:ext cx="2640624" cy="523070"/>
      </dsp:txXfrm>
    </dsp:sp>
    <dsp:sp modelId="{E5298A1D-3D3C-4ABF-82DE-03F43E1D6302}">
      <dsp:nvSpPr>
        <dsp:cNvPr id="0" name=""/>
        <dsp:cNvSpPr/>
      </dsp:nvSpPr>
      <dsp:spPr>
        <a:xfrm>
          <a:off x="4478697" y="2637227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300" kern="1200" dirty="0"/>
            <a:t>防御塔攻击力</a:t>
          </a:r>
          <a:endParaRPr lang="zh-CN" altLang="en-US" sz="2300" kern="1200" dirty="0"/>
        </a:p>
      </dsp:txBody>
      <dsp:txXfrm>
        <a:off x="4478697" y="2637227"/>
        <a:ext cx="2640624" cy="523070"/>
      </dsp:txXfrm>
    </dsp:sp>
    <dsp:sp modelId="{6CA808D1-1829-443E-87F6-A3D4BF30E2E1}">
      <dsp:nvSpPr>
        <dsp:cNvPr id="0" name=""/>
        <dsp:cNvSpPr/>
      </dsp:nvSpPr>
      <dsp:spPr>
        <a:xfrm>
          <a:off x="4478697" y="3291066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防御塔攻击范围</a:t>
          </a:r>
          <a:endParaRPr lang="zh-CN" altLang="en-US" sz="2200" kern="1200" dirty="0"/>
        </a:p>
      </dsp:txBody>
      <dsp:txXfrm>
        <a:off x="4478697" y="3291066"/>
        <a:ext cx="2640624" cy="523070"/>
      </dsp:txXfrm>
    </dsp:sp>
    <dsp:sp modelId="{0E9277A7-885A-405A-97CE-FCC3592A1BA5}">
      <dsp:nvSpPr>
        <dsp:cNvPr id="0" name=""/>
        <dsp:cNvSpPr/>
      </dsp:nvSpPr>
      <dsp:spPr>
        <a:xfrm>
          <a:off x="4478697" y="3944904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200" kern="1200" dirty="0"/>
            <a:t>防御塔攻击速度</a:t>
          </a:r>
          <a:endParaRPr lang="zh-CN" altLang="en-US" sz="2200" kern="1200" dirty="0"/>
        </a:p>
      </dsp:txBody>
      <dsp:txXfrm>
        <a:off x="4478697" y="3944904"/>
        <a:ext cx="2640624" cy="523070"/>
      </dsp:txXfrm>
    </dsp:sp>
    <dsp:sp modelId="{2277A565-CE33-4308-8FFC-6C45A4070994}">
      <dsp:nvSpPr>
        <dsp:cNvPr id="0" name=""/>
        <dsp:cNvSpPr/>
      </dsp:nvSpPr>
      <dsp:spPr>
        <a:xfrm>
          <a:off x="4478697" y="4583950"/>
          <a:ext cx="2640624" cy="523070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200" kern="1200" dirty="0"/>
            <a:t>防御塔价格</a:t>
          </a:r>
          <a:endParaRPr lang="zh-CN" altLang="en-US" sz="2200" kern="1200" dirty="0"/>
        </a:p>
      </dsp:txBody>
      <dsp:txXfrm>
        <a:off x="4478697" y="4583950"/>
        <a:ext cx="2640624" cy="523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CB3ED-F4FB-4EFF-93B5-5B7D82640667}">
      <dsp:nvSpPr>
        <dsp:cNvPr id="0" name=""/>
        <dsp:cNvSpPr/>
      </dsp:nvSpPr>
      <dsp:spPr>
        <a:xfrm>
          <a:off x="3421316" y="4388631"/>
          <a:ext cx="815692" cy="122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1228568"/>
              </a:lnTo>
              <a:lnTo>
                <a:pt x="815692" y="12285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2295" y="4966048"/>
        <a:ext cx="73734" cy="73734"/>
      </dsp:txXfrm>
    </dsp:sp>
    <dsp:sp modelId="{9A882045-F926-445E-BF0A-3AAB6CD0B70C}">
      <dsp:nvSpPr>
        <dsp:cNvPr id="0" name=""/>
        <dsp:cNvSpPr/>
      </dsp:nvSpPr>
      <dsp:spPr>
        <a:xfrm>
          <a:off x="3421316" y="4388631"/>
          <a:ext cx="815692" cy="122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1228568"/>
              </a:lnTo>
              <a:lnTo>
                <a:pt x="815692" y="12285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2295" y="4966048"/>
        <a:ext cx="73734" cy="73734"/>
      </dsp:txXfrm>
    </dsp:sp>
    <dsp:sp modelId="{26B1D735-E696-4669-9EE0-C555BE21E395}">
      <dsp:nvSpPr>
        <dsp:cNvPr id="0" name=""/>
        <dsp:cNvSpPr/>
      </dsp:nvSpPr>
      <dsp:spPr>
        <a:xfrm>
          <a:off x="3421316" y="4388631"/>
          <a:ext cx="815692" cy="89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894586"/>
              </a:lnTo>
              <a:lnTo>
                <a:pt x="815692" y="89458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8896" y="4805659"/>
        <a:ext cx="60531" cy="60531"/>
      </dsp:txXfrm>
    </dsp:sp>
    <dsp:sp modelId="{E643E57A-D750-416D-8F5A-A9962A5D0236}">
      <dsp:nvSpPr>
        <dsp:cNvPr id="0" name=""/>
        <dsp:cNvSpPr/>
      </dsp:nvSpPr>
      <dsp:spPr>
        <a:xfrm>
          <a:off x="3421316" y="4388631"/>
          <a:ext cx="815692" cy="40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405236"/>
              </a:lnTo>
              <a:lnTo>
                <a:pt x="815692" y="405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6392" y="4568480"/>
        <a:ext cx="45540" cy="45540"/>
      </dsp:txXfrm>
    </dsp:sp>
    <dsp:sp modelId="{2915826C-6D68-4C6D-9673-177563FA85E1}">
      <dsp:nvSpPr>
        <dsp:cNvPr id="0" name=""/>
        <dsp:cNvSpPr/>
      </dsp:nvSpPr>
      <dsp:spPr>
        <a:xfrm>
          <a:off x="3421316" y="4258799"/>
          <a:ext cx="815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832"/>
              </a:moveTo>
              <a:lnTo>
                <a:pt x="407846" y="129832"/>
              </a:lnTo>
              <a:lnTo>
                <a:pt x="407846" y="45720"/>
              </a:lnTo>
              <a:lnTo>
                <a:pt x="81569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8662" y="4284018"/>
        <a:ext cx="41000" cy="41000"/>
      </dsp:txXfrm>
    </dsp:sp>
    <dsp:sp modelId="{D80E153A-59F9-41EE-905B-1CDFC32D1209}">
      <dsp:nvSpPr>
        <dsp:cNvPr id="0" name=""/>
        <dsp:cNvSpPr/>
      </dsp:nvSpPr>
      <dsp:spPr>
        <a:xfrm>
          <a:off x="3421316" y="3815169"/>
          <a:ext cx="815692" cy="573462"/>
        </a:xfrm>
        <a:custGeom>
          <a:avLst/>
          <a:gdLst/>
          <a:ahLst/>
          <a:cxnLst/>
          <a:rect l="0" t="0" r="0" b="0"/>
          <a:pathLst>
            <a:path>
              <a:moveTo>
                <a:pt x="0" y="573462"/>
              </a:moveTo>
              <a:lnTo>
                <a:pt x="407846" y="573462"/>
              </a:lnTo>
              <a:lnTo>
                <a:pt x="407846" y="0"/>
              </a:lnTo>
              <a:lnTo>
                <a:pt x="81569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4235" y="4076973"/>
        <a:ext cx="49855" cy="49855"/>
      </dsp:txXfrm>
    </dsp:sp>
    <dsp:sp modelId="{1C32CD12-3A7F-48FD-830F-98496F2B322F}">
      <dsp:nvSpPr>
        <dsp:cNvPr id="0" name=""/>
        <dsp:cNvSpPr/>
      </dsp:nvSpPr>
      <dsp:spPr>
        <a:xfrm>
          <a:off x="648835" y="2946295"/>
          <a:ext cx="642971" cy="144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1485" y="0"/>
              </a:lnTo>
              <a:lnTo>
                <a:pt x="321485" y="1442336"/>
              </a:lnTo>
              <a:lnTo>
                <a:pt x="642971" y="14423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30842" y="3627984"/>
        <a:ext cx="78957" cy="78957"/>
      </dsp:txXfrm>
    </dsp:sp>
    <dsp:sp modelId="{16F98C83-850B-4AF6-A1A6-7EACAC07CAE1}">
      <dsp:nvSpPr>
        <dsp:cNvPr id="0" name=""/>
        <dsp:cNvSpPr/>
      </dsp:nvSpPr>
      <dsp:spPr>
        <a:xfrm>
          <a:off x="3421316" y="1452535"/>
          <a:ext cx="815692" cy="1873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1873285"/>
              </a:lnTo>
              <a:lnTo>
                <a:pt x="815692" y="18732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778083" y="2338098"/>
        <a:ext cx="102158" cy="102158"/>
      </dsp:txXfrm>
    </dsp:sp>
    <dsp:sp modelId="{B1C4328F-012D-4C9E-9E68-E53EC0271311}">
      <dsp:nvSpPr>
        <dsp:cNvPr id="0" name=""/>
        <dsp:cNvSpPr/>
      </dsp:nvSpPr>
      <dsp:spPr>
        <a:xfrm>
          <a:off x="3421316" y="1452535"/>
          <a:ext cx="815692" cy="138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1383935"/>
              </a:lnTo>
              <a:lnTo>
                <a:pt x="815692" y="13839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9001" y="2104342"/>
        <a:ext cx="80321" cy="80321"/>
      </dsp:txXfrm>
    </dsp:sp>
    <dsp:sp modelId="{60AD70B9-9118-4F65-B9C2-E57AE62DE7C2}">
      <dsp:nvSpPr>
        <dsp:cNvPr id="0" name=""/>
        <dsp:cNvSpPr/>
      </dsp:nvSpPr>
      <dsp:spPr>
        <a:xfrm>
          <a:off x="3421316" y="1452535"/>
          <a:ext cx="815692" cy="89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894586"/>
              </a:lnTo>
              <a:lnTo>
                <a:pt x="815692" y="89458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98896" y="1869562"/>
        <a:ext cx="60531" cy="60531"/>
      </dsp:txXfrm>
    </dsp:sp>
    <dsp:sp modelId="{5DF6C20D-2070-4E3A-85A2-76688C869C26}">
      <dsp:nvSpPr>
        <dsp:cNvPr id="0" name=""/>
        <dsp:cNvSpPr/>
      </dsp:nvSpPr>
      <dsp:spPr>
        <a:xfrm>
          <a:off x="3421316" y="1452535"/>
          <a:ext cx="815692" cy="40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7846" y="0"/>
              </a:lnTo>
              <a:lnTo>
                <a:pt x="407846" y="405236"/>
              </a:lnTo>
              <a:lnTo>
                <a:pt x="815692" y="405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6392" y="1632383"/>
        <a:ext cx="45540" cy="45540"/>
      </dsp:txXfrm>
    </dsp:sp>
    <dsp:sp modelId="{959010C3-0D25-4224-8595-8ACBD616AEBD}">
      <dsp:nvSpPr>
        <dsp:cNvPr id="0" name=""/>
        <dsp:cNvSpPr/>
      </dsp:nvSpPr>
      <dsp:spPr>
        <a:xfrm>
          <a:off x="3421316" y="1322702"/>
          <a:ext cx="815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832"/>
              </a:moveTo>
              <a:lnTo>
                <a:pt x="407846" y="129832"/>
              </a:lnTo>
              <a:lnTo>
                <a:pt x="407846" y="45720"/>
              </a:lnTo>
              <a:lnTo>
                <a:pt x="81569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8662" y="1347921"/>
        <a:ext cx="41000" cy="41000"/>
      </dsp:txXfrm>
    </dsp:sp>
    <dsp:sp modelId="{56660007-0D91-47FC-AFA7-4DDF9ED3CCFB}">
      <dsp:nvSpPr>
        <dsp:cNvPr id="0" name=""/>
        <dsp:cNvSpPr/>
      </dsp:nvSpPr>
      <dsp:spPr>
        <a:xfrm>
          <a:off x="3421316" y="901664"/>
          <a:ext cx="815692" cy="550870"/>
        </a:xfrm>
        <a:custGeom>
          <a:avLst/>
          <a:gdLst/>
          <a:ahLst/>
          <a:cxnLst/>
          <a:rect l="0" t="0" r="0" b="0"/>
          <a:pathLst>
            <a:path>
              <a:moveTo>
                <a:pt x="0" y="550870"/>
              </a:moveTo>
              <a:lnTo>
                <a:pt x="407846" y="550870"/>
              </a:lnTo>
              <a:lnTo>
                <a:pt x="407846" y="0"/>
              </a:lnTo>
              <a:lnTo>
                <a:pt x="815692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4555" y="1152492"/>
        <a:ext cx="49214" cy="49214"/>
      </dsp:txXfrm>
    </dsp:sp>
    <dsp:sp modelId="{E3C39ED0-95A2-431D-8951-3ED838F5B545}">
      <dsp:nvSpPr>
        <dsp:cNvPr id="0" name=""/>
        <dsp:cNvSpPr/>
      </dsp:nvSpPr>
      <dsp:spPr>
        <a:xfrm>
          <a:off x="648835" y="1452535"/>
          <a:ext cx="642971" cy="1493760"/>
        </a:xfrm>
        <a:custGeom>
          <a:avLst/>
          <a:gdLst/>
          <a:ahLst/>
          <a:cxnLst/>
          <a:rect l="0" t="0" r="0" b="0"/>
          <a:pathLst>
            <a:path>
              <a:moveTo>
                <a:pt x="0" y="1493760"/>
              </a:moveTo>
              <a:lnTo>
                <a:pt x="321485" y="1493760"/>
              </a:lnTo>
              <a:lnTo>
                <a:pt x="321485" y="0"/>
              </a:lnTo>
              <a:lnTo>
                <a:pt x="64297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29664" y="2158758"/>
        <a:ext cx="81313" cy="81313"/>
      </dsp:txXfrm>
    </dsp:sp>
    <dsp:sp modelId="{45C54206-0F79-4109-A601-E1C744A40849}">
      <dsp:nvSpPr>
        <dsp:cNvPr id="0" name=""/>
        <dsp:cNvSpPr/>
      </dsp:nvSpPr>
      <dsp:spPr>
        <a:xfrm rot="16200000">
          <a:off x="-499912" y="2708238"/>
          <a:ext cx="1821382" cy="476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600" kern="1200" dirty="0"/>
            <a:t>特殊设计</a:t>
          </a:r>
          <a:endParaRPr lang="zh-CN" altLang="en-US" sz="2600" kern="1200" dirty="0"/>
        </a:p>
      </dsp:txBody>
      <dsp:txXfrm>
        <a:off x="-499912" y="2708238"/>
        <a:ext cx="1821382" cy="476114"/>
      </dsp:txXfrm>
    </dsp:sp>
    <dsp:sp modelId="{A5B8561B-3E16-4EC8-8C97-E9144931B153}">
      <dsp:nvSpPr>
        <dsp:cNvPr id="0" name=""/>
        <dsp:cNvSpPr/>
      </dsp:nvSpPr>
      <dsp:spPr>
        <a:xfrm>
          <a:off x="1291807" y="1216587"/>
          <a:ext cx="2129508" cy="4718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特殊怪物</a:t>
          </a:r>
          <a:endParaRPr lang="zh-CN" altLang="en-US" sz="2300" kern="1200" dirty="0"/>
        </a:p>
      </dsp:txBody>
      <dsp:txXfrm>
        <a:off x="1291807" y="1216587"/>
        <a:ext cx="2129508" cy="471895"/>
      </dsp:txXfrm>
    </dsp:sp>
    <dsp:sp modelId="{83244ABE-AF47-4997-9FBE-8A443FD87D74}">
      <dsp:nvSpPr>
        <dsp:cNvPr id="0" name=""/>
        <dsp:cNvSpPr/>
      </dsp:nvSpPr>
      <dsp:spPr>
        <a:xfrm>
          <a:off x="4237008" y="677697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 dirty="0"/>
            <a:t>有盾可以抵挡一次伤害的怪物</a:t>
          </a:r>
        </a:p>
      </dsp:txBody>
      <dsp:txXfrm>
        <a:off x="4237008" y="677697"/>
        <a:ext cx="5526750" cy="447934"/>
      </dsp:txXfrm>
    </dsp:sp>
    <dsp:sp modelId="{5E3F2CF5-8C6A-4373-8FEC-AEA85059DD1F}">
      <dsp:nvSpPr>
        <dsp:cNvPr id="0" name=""/>
        <dsp:cNvSpPr/>
      </dsp:nvSpPr>
      <dsp:spPr>
        <a:xfrm>
          <a:off x="4237008" y="1144455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 dirty="0"/>
            <a:t>可原地复活一次的怪物</a:t>
          </a:r>
        </a:p>
      </dsp:txBody>
      <dsp:txXfrm>
        <a:off x="4237008" y="1144455"/>
        <a:ext cx="5526750" cy="447934"/>
      </dsp:txXfrm>
    </dsp:sp>
    <dsp:sp modelId="{CD89B80F-D55F-4966-83EC-A9B8E44A28CC}">
      <dsp:nvSpPr>
        <dsp:cNvPr id="0" name=""/>
        <dsp:cNvSpPr/>
      </dsp:nvSpPr>
      <dsp:spPr>
        <a:xfrm>
          <a:off x="4237008" y="1633804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 dirty="0"/>
            <a:t>移动速度极快血量极低的怪物</a:t>
          </a:r>
        </a:p>
      </dsp:txBody>
      <dsp:txXfrm>
        <a:off x="4237008" y="1633804"/>
        <a:ext cx="5526750" cy="447934"/>
      </dsp:txXfrm>
    </dsp:sp>
    <dsp:sp modelId="{4D765DFC-3788-4941-B2A0-3B34BE4D497F}">
      <dsp:nvSpPr>
        <dsp:cNvPr id="0" name=""/>
        <dsp:cNvSpPr/>
      </dsp:nvSpPr>
      <dsp:spPr>
        <a:xfrm>
          <a:off x="4237008" y="2123154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 dirty="0"/>
            <a:t>可炸毁防御塔的怪物</a:t>
          </a:r>
        </a:p>
      </dsp:txBody>
      <dsp:txXfrm>
        <a:off x="4237008" y="2123154"/>
        <a:ext cx="5526750" cy="447934"/>
      </dsp:txXfrm>
    </dsp:sp>
    <dsp:sp modelId="{4AD4BD80-5637-425E-B9FF-908B056A64AF}">
      <dsp:nvSpPr>
        <dsp:cNvPr id="0" name=""/>
        <dsp:cNvSpPr/>
      </dsp:nvSpPr>
      <dsp:spPr>
        <a:xfrm>
          <a:off x="4237008" y="2612503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 dirty="0"/>
            <a:t>可以相互合作变得更强大的怪物群</a:t>
          </a:r>
        </a:p>
      </dsp:txBody>
      <dsp:txXfrm>
        <a:off x="4237008" y="2612503"/>
        <a:ext cx="5526750" cy="447934"/>
      </dsp:txXfrm>
    </dsp:sp>
    <dsp:sp modelId="{10BE2805-BCA9-467A-9EDB-DBD6E05E292B}">
      <dsp:nvSpPr>
        <dsp:cNvPr id="0" name=""/>
        <dsp:cNvSpPr/>
      </dsp:nvSpPr>
      <dsp:spPr>
        <a:xfrm>
          <a:off x="4237008" y="3101853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/>
            <a:t>特殊轨迹的怪物（飞行怪，地道怪等）</a:t>
          </a:r>
          <a:endParaRPr lang="zh-CN" altLang="en-US" sz="1600" kern="1200" dirty="0"/>
        </a:p>
      </dsp:txBody>
      <dsp:txXfrm>
        <a:off x="4237008" y="3101853"/>
        <a:ext cx="5526750" cy="447934"/>
      </dsp:txXfrm>
    </dsp:sp>
    <dsp:sp modelId="{2586E7A4-D66B-4418-BEAE-F4737D31712F}">
      <dsp:nvSpPr>
        <dsp:cNvPr id="0" name=""/>
        <dsp:cNvSpPr/>
      </dsp:nvSpPr>
      <dsp:spPr>
        <a:xfrm>
          <a:off x="1291807" y="4152684"/>
          <a:ext cx="2129508" cy="4718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特殊防御塔</a:t>
          </a:r>
          <a:endParaRPr lang="zh-CN" altLang="en-US" sz="2300" kern="1200" dirty="0"/>
        </a:p>
      </dsp:txBody>
      <dsp:txXfrm>
        <a:off x="1291807" y="4152684"/>
        <a:ext cx="2129508" cy="471895"/>
      </dsp:txXfrm>
    </dsp:sp>
    <dsp:sp modelId="{C9C307F2-2676-4DC5-8A19-23718D84D7BC}">
      <dsp:nvSpPr>
        <dsp:cNvPr id="0" name=""/>
        <dsp:cNvSpPr/>
      </dsp:nvSpPr>
      <dsp:spPr>
        <a:xfrm>
          <a:off x="4237008" y="3591202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000" kern="1200" dirty="0"/>
            <a:t>减速塔</a:t>
          </a:r>
        </a:p>
      </dsp:txBody>
      <dsp:txXfrm>
        <a:off x="4237008" y="3591202"/>
        <a:ext cx="5526750" cy="447934"/>
      </dsp:txXfrm>
    </dsp:sp>
    <dsp:sp modelId="{468B067E-8DBD-4952-B923-CA125BC016FB}">
      <dsp:nvSpPr>
        <dsp:cNvPr id="0" name=""/>
        <dsp:cNvSpPr/>
      </dsp:nvSpPr>
      <dsp:spPr>
        <a:xfrm>
          <a:off x="4237008" y="4080552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000" kern="1200"/>
            <a:t>对空对地塔</a:t>
          </a:r>
          <a:endParaRPr lang="zh-CN" altLang="en-US" sz="2000" kern="1200" dirty="0"/>
        </a:p>
      </dsp:txBody>
      <dsp:txXfrm>
        <a:off x="4237008" y="4080552"/>
        <a:ext cx="5526750" cy="447934"/>
      </dsp:txXfrm>
    </dsp:sp>
    <dsp:sp modelId="{ED462EB3-C637-4570-B42B-6E45F145F134}">
      <dsp:nvSpPr>
        <dsp:cNvPr id="0" name=""/>
        <dsp:cNvSpPr/>
      </dsp:nvSpPr>
      <dsp:spPr>
        <a:xfrm>
          <a:off x="4237008" y="4569901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/>
            <a:t>一击必杀但攻击速度极慢攻击范围极小的防御塔</a:t>
          </a:r>
        </a:p>
      </dsp:txBody>
      <dsp:txXfrm>
        <a:off x="4237008" y="4569901"/>
        <a:ext cx="5526750" cy="447934"/>
      </dsp:txXfrm>
    </dsp:sp>
    <dsp:sp modelId="{879734F7-5B85-4B17-B316-73D3FEB2F9EC}">
      <dsp:nvSpPr>
        <dsp:cNvPr id="0" name=""/>
        <dsp:cNvSpPr/>
      </dsp:nvSpPr>
      <dsp:spPr>
        <a:xfrm>
          <a:off x="4237008" y="5059250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/>
            <a:t>可以召唤士兵阻挡怪物的塔</a:t>
          </a:r>
        </a:p>
      </dsp:txBody>
      <dsp:txXfrm>
        <a:off x="4237008" y="5059250"/>
        <a:ext cx="5526750" cy="447934"/>
      </dsp:txXfrm>
    </dsp:sp>
    <dsp:sp modelId="{01DD923D-F84C-409E-BC22-A0E32C4E731F}">
      <dsp:nvSpPr>
        <dsp:cNvPr id="0" name=""/>
        <dsp:cNvSpPr/>
      </dsp:nvSpPr>
      <dsp:spPr>
        <a:xfrm>
          <a:off x="4237008" y="5393232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800" kern="1200" dirty="0"/>
            <a:t>可以让怪物自相残杀的塔</a:t>
          </a:r>
        </a:p>
      </dsp:txBody>
      <dsp:txXfrm>
        <a:off x="4237008" y="5393232"/>
        <a:ext cx="5526750" cy="447934"/>
      </dsp:txXfrm>
    </dsp:sp>
    <dsp:sp modelId="{56265BA8-9ABE-4FD1-8CFF-EBD4618A396E}">
      <dsp:nvSpPr>
        <dsp:cNvPr id="0" name=""/>
        <dsp:cNvSpPr/>
      </dsp:nvSpPr>
      <dsp:spPr>
        <a:xfrm>
          <a:off x="4237008" y="5393232"/>
          <a:ext cx="5526750" cy="44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1600" kern="1200"/>
            <a:t>无攻击力但可以放置在怪物的道路上妨碍其前进的墙</a:t>
          </a:r>
          <a:endParaRPr lang="zh-CN" altLang="en-US" sz="1600" kern="1200" dirty="0"/>
        </a:p>
      </dsp:txBody>
      <dsp:txXfrm>
        <a:off x="4237008" y="5393232"/>
        <a:ext cx="5526750" cy="447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91DCD-1FC0-4828-9444-7E648669F4A5}">
      <dsp:nvSpPr>
        <dsp:cNvPr id="0" name=""/>
        <dsp:cNvSpPr/>
      </dsp:nvSpPr>
      <dsp:spPr>
        <a:xfrm rot="10800000">
          <a:off x="1541923" y="4769"/>
          <a:ext cx="5405120" cy="721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35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Windows</a:t>
          </a:r>
          <a:endParaRPr lang="zh-CN" altLang="en-US" sz="3000" kern="1200" dirty="0"/>
        </a:p>
      </dsp:txBody>
      <dsp:txXfrm rot="10800000">
        <a:off x="1722407" y="4769"/>
        <a:ext cx="5224636" cy="721935"/>
      </dsp:txXfrm>
    </dsp:sp>
    <dsp:sp modelId="{4EB5014E-40AA-4F99-8AF7-F6B35DA3D0A6}">
      <dsp:nvSpPr>
        <dsp:cNvPr id="0" name=""/>
        <dsp:cNvSpPr/>
      </dsp:nvSpPr>
      <dsp:spPr>
        <a:xfrm>
          <a:off x="1180956" y="4769"/>
          <a:ext cx="721935" cy="7219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0090F-9398-4154-AC75-2A9BBF19A05F}">
      <dsp:nvSpPr>
        <dsp:cNvPr id="0" name=""/>
        <dsp:cNvSpPr/>
      </dsp:nvSpPr>
      <dsp:spPr>
        <a:xfrm rot="10800000">
          <a:off x="1541923" y="942207"/>
          <a:ext cx="5405120" cy="721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35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Unity</a:t>
          </a:r>
          <a:endParaRPr lang="zh-CN" altLang="en-US" sz="3000" kern="1200" dirty="0"/>
        </a:p>
      </dsp:txBody>
      <dsp:txXfrm rot="10800000">
        <a:off x="1722407" y="942207"/>
        <a:ext cx="5224636" cy="721935"/>
      </dsp:txXfrm>
    </dsp:sp>
    <dsp:sp modelId="{8DD867D4-20A2-4341-BFCE-7B08965F5685}">
      <dsp:nvSpPr>
        <dsp:cNvPr id="0" name=""/>
        <dsp:cNvSpPr/>
      </dsp:nvSpPr>
      <dsp:spPr>
        <a:xfrm>
          <a:off x="1180956" y="942207"/>
          <a:ext cx="721935" cy="7219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D7C54-8740-4816-8DD1-E04AF1A68163}">
      <dsp:nvSpPr>
        <dsp:cNvPr id="0" name=""/>
        <dsp:cNvSpPr/>
      </dsp:nvSpPr>
      <dsp:spPr>
        <a:xfrm rot="10800000">
          <a:off x="1541923" y="1879646"/>
          <a:ext cx="5405120" cy="721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35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Visual Studio</a:t>
          </a:r>
          <a:endParaRPr lang="zh-CN" altLang="en-US" sz="3000" kern="1200" dirty="0"/>
        </a:p>
      </dsp:txBody>
      <dsp:txXfrm rot="10800000">
        <a:off x="1722407" y="1879646"/>
        <a:ext cx="5224636" cy="721935"/>
      </dsp:txXfrm>
    </dsp:sp>
    <dsp:sp modelId="{2E686C27-1643-48D3-94DA-20D39A1C6357}">
      <dsp:nvSpPr>
        <dsp:cNvPr id="0" name=""/>
        <dsp:cNvSpPr/>
      </dsp:nvSpPr>
      <dsp:spPr>
        <a:xfrm>
          <a:off x="1180956" y="1879646"/>
          <a:ext cx="721935" cy="7219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415D7-81C8-4FF3-9659-057B9589EDC6}">
      <dsp:nvSpPr>
        <dsp:cNvPr id="0" name=""/>
        <dsp:cNvSpPr/>
      </dsp:nvSpPr>
      <dsp:spPr>
        <a:xfrm rot="10800000">
          <a:off x="1541923" y="2817085"/>
          <a:ext cx="5405120" cy="721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35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Github</a:t>
          </a:r>
          <a:endParaRPr lang="zh-CN" altLang="en-US" sz="3000" kern="1200" dirty="0"/>
        </a:p>
      </dsp:txBody>
      <dsp:txXfrm rot="10800000">
        <a:off x="1722407" y="2817085"/>
        <a:ext cx="5224636" cy="721935"/>
      </dsp:txXfrm>
    </dsp:sp>
    <dsp:sp modelId="{5ED16F77-D130-43C2-AEA3-51FB6A0CA6A2}">
      <dsp:nvSpPr>
        <dsp:cNvPr id="0" name=""/>
        <dsp:cNvSpPr/>
      </dsp:nvSpPr>
      <dsp:spPr>
        <a:xfrm>
          <a:off x="1180956" y="2817085"/>
          <a:ext cx="721935" cy="7219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BF956-6F03-419C-9424-47A117C04D26}">
      <dsp:nvSpPr>
        <dsp:cNvPr id="0" name=""/>
        <dsp:cNvSpPr/>
      </dsp:nvSpPr>
      <dsp:spPr>
        <a:xfrm rot="10800000">
          <a:off x="1541923" y="3754523"/>
          <a:ext cx="5405120" cy="721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35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Microsoft P</a:t>
          </a:r>
          <a:r>
            <a:rPr lang="en-US" altLang="zh-CN" sz="3000" kern="1200" dirty="0"/>
            <a:t>roject</a:t>
          </a:r>
          <a:endParaRPr lang="zh-CN" altLang="en-US" sz="3000" kern="1200" dirty="0"/>
        </a:p>
      </dsp:txBody>
      <dsp:txXfrm rot="10800000">
        <a:off x="1722407" y="3754523"/>
        <a:ext cx="5224636" cy="721935"/>
      </dsp:txXfrm>
    </dsp:sp>
    <dsp:sp modelId="{21A813F0-CDDA-4C0E-B4F2-BF379E9D6769}">
      <dsp:nvSpPr>
        <dsp:cNvPr id="0" name=""/>
        <dsp:cNvSpPr/>
      </dsp:nvSpPr>
      <dsp:spPr>
        <a:xfrm>
          <a:off x="1180956" y="3754523"/>
          <a:ext cx="721935" cy="7219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ABD0F-9661-4472-9CF3-216C3B16C455}">
      <dsp:nvSpPr>
        <dsp:cNvPr id="0" name=""/>
        <dsp:cNvSpPr/>
      </dsp:nvSpPr>
      <dsp:spPr>
        <a:xfrm rot="10800000">
          <a:off x="1541923" y="4691962"/>
          <a:ext cx="5405120" cy="721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353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Photoshop</a:t>
          </a:r>
          <a:endParaRPr lang="zh-CN" altLang="en-US" sz="3000" kern="1200" dirty="0"/>
        </a:p>
      </dsp:txBody>
      <dsp:txXfrm rot="10800000">
        <a:off x="1722407" y="4691962"/>
        <a:ext cx="5224636" cy="721935"/>
      </dsp:txXfrm>
    </dsp:sp>
    <dsp:sp modelId="{9382A509-D054-47E1-97D4-3A0168B6AD29}">
      <dsp:nvSpPr>
        <dsp:cNvPr id="0" name=""/>
        <dsp:cNvSpPr/>
      </dsp:nvSpPr>
      <dsp:spPr>
        <a:xfrm>
          <a:off x="1180956" y="4691962"/>
          <a:ext cx="721935" cy="7219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57EB-4777-4AEE-A76E-B54E846D4DED}">
      <dsp:nvSpPr>
        <dsp:cNvPr id="0" name=""/>
        <dsp:cNvSpPr/>
      </dsp:nvSpPr>
      <dsp:spPr>
        <a:xfrm>
          <a:off x="4026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确定游戏主题风格</a:t>
          </a:r>
        </a:p>
      </dsp:txBody>
      <dsp:txXfrm>
        <a:off x="34966" y="2557164"/>
        <a:ext cx="1698729" cy="994485"/>
      </dsp:txXfrm>
    </dsp:sp>
    <dsp:sp modelId="{19B9BFB4-F91C-4771-97C7-B503D34FBEE5}">
      <dsp:nvSpPr>
        <dsp:cNvPr id="0" name=""/>
        <dsp:cNvSpPr/>
      </dsp:nvSpPr>
      <dsp:spPr>
        <a:xfrm>
          <a:off x="1940697" y="2836091"/>
          <a:ext cx="373249" cy="436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40697" y="2923417"/>
        <a:ext cx="261274" cy="261979"/>
      </dsp:txXfrm>
    </dsp:sp>
    <dsp:sp modelId="{B2B79D32-4B28-477B-B4DD-B8CAACAC4891}">
      <dsp:nvSpPr>
        <dsp:cNvPr id="0" name=""/>
        <dsp:cNvSpPr/>
      </dsp:nvSpPr>
      <dsp:spPr>
        <a:xfrm>
          <a:off x="2468879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寻找游戏素材贴图</a:t>
          </a:r>
        </a:p>
      </dsp:txBody>
      <dsp:txXfrm>
        <a:off x="2499819" y="2557164"/>
        <a:ext cx="1698729" cy="994485"/>
      </dsp:txXfrm>
    </dsp:sp>
    <dsp:sp modelId="{84194479-2DCB-41B0-B4E7-4F31F06907F8}">
      <dsp:nvSpPr>
        <dsp:cNvPr id="0" name=""/>
        <dsp:cNvSpPr/>
      </dsp:nvSpPr>
      <dsp:spPr>
        <a:xfrm>
          <a:off x="4405550" y="2836091"/>
          <a:ext cx="373249" cy="436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405550" y="2923417"/>
        <a:ext cx="261274" cy="261979"/>
      </dsp:txXfrm>
    </dsp:sp>
    <dsp:sp modelId="{86F4BFA6-244F-4C76-8F95-0632553F7CBE}">
      <dsp:nvSpPr>
        <dsp:cNvPr id="0" name=""/>
        <dsp:cNvSpPr/>
      </dsp:nvSpPr>
      <dsp:spPr>
        <a:xfrm>
          <a:off x="4933732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设计游戏场景</a:t>
          </a:r>
        </a:p>
      </dsp:txBody>
      <dsp:txXfrm>
        <a:off x="4964672" y="2557164"/>
        <a:ext cx="1698729" cy="994485"/>
      </dsp:txXfrm>
    </dsp:sp>
    <dsp:sp modelId="{EEFF6F6C-2604-4F92-997A-FE4FC738E6FB}">
      <dsp:nvSpPr>
        <dsp:cNvPr id="0" name=""/>
        <dsp:cNvSpPr/>
      </dsp:nvSpPr>
      <dsp:spPr>
        <a:xfrm>
          <a:off x="6870403" y="2836091"/>
          <a:ext cx="373249" cy="436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870403" y="2923417"/>
        <a:ext cx="261274" cy="261979"/>
      </dsp:txXfrm>
    </dsp:sp>
    <dsp:sp modelId="{0799394D-0776-4522-88DE-0C5FF2FC878D}">
      <dsp:nvSpPr>
        <dsp:cNvPr id="0" name=""/>
        <dsp:cNvSpPr/>
      </dsp:nvSpPr>
      <dsp:spPr>
        <a:xfrm>
          <a:off x="7398585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设计游戏实体</a:t>
          </a:r>
        </a:p>
      </dsp:txBody>
      <dsp:txXfrm>
        <a:off x="7429525" y="2557164"/>
        <a:ext cx="1698729" cy="994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57EB-4777-4AEE-A76E-B54E846D4DED}">
      <dsp:nvSpPr>
        <dsp:cNvPr id="0" name=""/>
        <dsp:cNvSpPr/>
      </dsp:nvSpPr>
      <dsp:spPr>
        <a:xfrm>
          <a:off x="4026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搭建逻辑层基本框架</a:t>
          </a:r>
        </a:p>
      </dsp:txBody>
      <dsp:txXfrm>
        <a:off x="34966" y="2557164"/>
        <a:ext cx="1698729" cy="994485"/>
      </dsp:txXfrm>
    </dsp:sp>
    <dsp:sp modelId="{19B9BFB4-F91C-4771-97C7-B503D34FBEE5}">
      <dsp:nvSpPr>
        <dsp:cNvPr id="0" name=""/>
        <dsp:cNvSpPr/>
      </dsp:nvSpPr>
      <dsp:spPr>
        <a:xfrm>
          <a:off x="1940697" y="2836091"/>
          <a:ext cx="373249" cy="436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40697" y="2923417"/>
        <a:ext cx="261274" cy="261979"/>
      </dsp:txXfrm>
    </dsp:sp>
    <dsp:sp modelId="{B2B79D32-4B28-477B-B4DD-B8CAACAC4891}">
      <dsp:nvSpPr>
        <dsp:cNvPr id="0" name=""/>
        <dsp:cNvSpPr/>
      </dsp:nvSpPr>
      <dsp:spPr>
        <a:xfrm>
          <a:off x="2468879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编写防御塔和怪兽的</a:t>
          </a:r>
          <a:r>
            <a:rPr lang="en-US" altLang="zh-CN" sz="2300" kern="1200" dirty="0"/>
            <a:t>AI</a:t>
          </a:r>
          <a:endParaRPr lang="zh-CN" altLang="en-US" sz="2300" kern="1200" dirty="0"/>
        </a:p>
      </dsp:txBody>
      <dsp:txXfrm>
        <a:off x="2499819" y="2557164"/>
        <a:ext cx="1698729" cy="994485"/>
      </dsp:txXfrm>
    </dsp:sp>
    <dsp:sp modelId="{84194479-2DCB-41B0-B4E7-4F31F06907F8}">
      <dsp:nvSpPr>
        <dsp:cNvPr id="0" name=""/>
        <dsp:cNvSpPr/>
      </dsp:nvSpPr>
      <dsp:spPr>
        <a:xfrm>
          <a:off x="4405550" y="2836091"/>
          <a:ext cx="373249" cy="436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405550" y="2923417"/>
        <a:ext cx="261274" cy="261979"/>
      </dsp:txXfrm>
    </dsp:sp>
    <dsp:sp modelId="{86F4BFA6-244F-4C76-8F95-0632553F7CBE}">
      <dsp:nvSpPr>
        <dsp:cNvPr id="0" name=""/>
        <dsp:cNvSpPr/>
      </dsp:nvSpPr>
      <dsp:spPr>
        <a:xfrm>
          <a:off x="4933732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游戏内</a:t>
          </a:r>
          <a:r>
            <a:rPr lang="zh-CN" altLang="en-US" sz="2300" kern="1200"/>
            <a:t>事件处理机制</a:t>
          </a:r>
          <a:endParaRPr lang="zh-CN" altLang="en-US" sz="2300" kern="1200" dirty="0"/>
        </a:p>
      </dsp:txBody>
      <dsp:txXfrm>
        <a:off x="4964672" y="2557164"/>
        <a:ext cx="1698729" cy="994485"/>
      </dsp:txXfrm>
    </dsp:sp>
    <dsp:sp modelId="{EEFF6F6C-2604-4F92-997A-FE4FC738E6FB}">
      <dsp:nvSpPr>
        <dsp:cNvPr id="0" name=""/>
        <dsp:cNvSpPr/>
      </dsp:nvSpPr>
      <dsp:spPr>
        <a:xfrm>
          <a:off x="6870403" y="2836091"/>
          <a:ext cx="373249" cy="4366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870403" y="2923417"/>
        <a:ext cx="261274" cy="261979"/>
      </dsp:txXfrm>
    </dsp:sp>
    <dsp:sp modelId="{0799394D-0776-4522-88DE-0C5FF2FC878D}">
      <dsp:nvSpPr>
        <dsp:cNvPr id="0" name=""/>
        <dsp:cNvSpPr/>
      </dsp:nvSpPr>
      <dsp:spPr>
        <a:xfrm>
          <a:off x="7398585" y="2526224"/>
          <a:ext cx="1760609" cy="1056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测试</a:t>
          </a:r>
        </a:p>
      </dsp:txBody>
      <dsp:txXfrm>
        <a:off x="7429525" y="2557164"/>
        <a:ext cx="1698729" cy="994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EAAF-F154-45B9-920D-0E323C71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AE6A5-D2FF-44C0-901D-42F841F1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6A79-63D7-4A54-AC79-86786AF4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BB68C-E0AF-4ACE-8D97-AA9B896C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B08EC-395F-45C2-92B2-0CC98509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0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8D297-102B-47A7-81F4-E1AC8AB5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297F95-6E64-4DF9-BAA8-97D051FDC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14918-D09D-4009-BFCF-962F94DB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3372A-F8F1-40E2-BC41-FA83252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3B6E2-20B1-47CC-9FD5-7ADC920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C4CDF-2DBD-4FF5-A689-8854C4C4C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1AA76-DD9E-4BD0-A479-31965007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34240-1CFF-418D-8164-B0586E2C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2D181-2891-421C-AD1E-C7F6FB09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C32CD-3EA7-4BBA-9789-33C0B26F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3C881-3D04-4383-8E46-47212505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F3ED1-F7EA-45B8-9A5F-7BCC63A0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22D18-2CFE-4291-9AE2-B6445451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B42FE-0640-4DE1-867D-B61ACEDF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EE132-17E5-40D3-8583-6976E9E3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892D-A0CC-43C2-BA78-28F60D5A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35379-34FA-453D-A91B-960D4A66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6A9B5-39B0-4559-AF3D-C1A4E186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D5773-206A-4426-ACD1-C944FE1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CB178-D93F-4770-B92E-C322577B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A174-AE57-4DA5-B226-D4151E08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BD3CF-8906-4F3D-A2BE-6426D39F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DD1F0-A414-446B-871B-8CC61CCEB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24045-41B2-4EFA-A927-D29DFA39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3C075-70F3-42BD-B1EA-B5CB470C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729A1-32CD-47EA-BCAE-11FDCD84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6D86-EC18-4351-BB9A-6C3B4B91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D0DDA-ECEA-456A-92DE-B777C532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58236-6A08-41B0-8DFA-1378D4F2D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0A3CB5-3594-4054-9076-AF9C77D9E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F5937-1B49-4901-941B-849C06107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5169C-F77E-4080-B738-6F592AB9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F7C4B-2727-44B9-9C9D-2944B271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B77E2-FA18-4A90-95B3-33CF906E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3EF55-5A44-4D2C-BB93-06A5EE5D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51C9D-6167-44E7-B1A8-D2F9788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3F5E06-DB16-4DCF-A468-3CC3F217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640479-6ED3-4581-BC99-5F6FBD3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49E270-F8EE-48D3-A094-42967DE6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86BBA1-E63C-460A-A3B4-0E334F5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E15AC-84AC-4D32-B0C8-8323B43A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0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C670-2B7D-42DD-8F67-4EA0D948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260A6-231A-43FB-86D8-95EFD88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13412-F10F-493D-96D7-ECC5D9B6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83FB4-A084-45A6-9428-FCF04340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556FF-D668-4E07-9204-E3A069DD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2B7FE-951E-4D62-A30F-9A27582C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5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AE8B2-DD7E-4C94-A0F7-74D4B26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101990-9B60-49AC-9582-F1ED02A4B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017E4-8D61-4B59-B56B-5CEBF729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3206F-7A63-43CD-B244-6F580793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1E253-E9DD-4951-9C27-9C6B3055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F9824-810F-40F4-9BCB-222159EB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DF1F9"/>
            </a:gs>
            <a:gs pos="0">
              <a:schemeClr val="bg1"/>
            </a:gs>
            <a:gs pos="100000">
              <a:srgbClr val="7030A0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D99C7D-8257-41BE-ACE1-9EEFAD64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F91D1-DB04-4546-85F1-2F9800C3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29FC5-2061-49BA-B972-234BA6328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178D-7029-4E5A-BDE7-7463B093413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B6BC6-D53D-42A5-B29E-3C0A717C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A7E44-2D8A-4FAD-A63C-B5F3078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FBCC-32E6-46B5-8212-073B89DE7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048725-96BA-4932-8F4E-5D38B948D1D0}"/>
              </a:ext>
            </a:extLst>
          </p:cNvPr>
          <p:cNvSpPr/>
          <p:nvPr/>
        </p:nvSpPr>
        <p:spPr>
          <a:xfrm>
            <a:off x="3988339" y="2470823"/>
            <a:ext cx="4460134" cy="12743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 项目计划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8E0F0-18A3-4764-8FBA-4A71D5862CD2}"/>
              </a:ext>
            </a:extLst>
          </p:cNvPr>
          <p:cNvSpPr txBox="1"/>
          <p:nvPr/>
        </p:nvSpPr>
        <p:spPr>
          <a:xfrm>
            <a:off x="5061679" y="4074160"/>
            <a:ext cx="2313454" cy="1884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潘笑天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31501122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杨嘉诚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31501309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倪晨攀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31501121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55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咖啡">
            <a:extLst>
              <a:ext uri="{FF2B5EF4-FFF2-40B4-BE49-F238E27FC236}">
                <a16:creationId xmlns:a16="http://schemas.microsoft.com/office/drawing/2014/main" id="{68DAA956-3FD7-4B82-907A-B99BC58E5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8400" y="1143000"/>
            <a:ext cx="2545080" cy="25450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C3C9F8-FC1A-47E8-A885-30E67B92D1E6}"/>
              </a:ext>
            </a:extLst>
          </p:cNvPr>
          <p:cNvSpPr txBox="1"/>
          <p:nvPr/>
        </p:nvSpPr>
        <p:spPr>
          <a:xfrm>
            <a:off x="4978400" y="3906501"/>
            <a:ext cx="229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94783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FDAF8DD-2D22-43EF-8A36-D194FFFEE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9590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E7F3B460-7E03-45E9-B468-FABC6096DA22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游戏设计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6708B45-DC21-4180-AD40-EB6F5739F4F7}"/>
              </a:ext>
            </a:extLst>
          </p:cNvPr>
          <p:cNvSpPr/>
          <p:nvPr/>
        </p:nvSpPr>
        <p:spPr>
          <a:xfrm>
            <a:off x="1937132" y="204281"/>
            <a:ext cx="9173184" cy="89008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几款著名的塔防游戏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B696D8-43FE-4A05-AD70-4C6E68AF9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0" y="3236318"/>
            <a:ext cx="4679544" cy="305106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1919AC-FE46-4BE4-9A95-14CE04FCA52A}"/>
              </a:ext>
            </a:extLst>
          </p:cNvPr>
          <p:cNvSpPr txBox="1"/>
          <p:nvPr/>
        </p:nvSpPr>
        <p:spPr>
          <a:xfrm>
            <a:off x="204280" y="27221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植物大战僵尸</a:t>
            </a:r>
          </a:p>
        </p:txBody>
      </p:sp>
      <p:pic>
        <p:nvPicPr>
          <p:cNvPr id="13" name="图片 12" descr="图片包含 电路, 电子产品&#10;&#10;已生成高可信度的说明">
            <a:extLst>
              <a:ext uri="{FF2B5EF4-FFF2-40B4-BE49-F238E27FC236}">
                <a16:creationId xmlns:a16="http://schemas.microsoft.com/office/drawing/2014/main" id="{AA3A208D-A5AD-4C74-BAF2-C6EA5C5E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45" y="3284613"/>
            <a:ext cx="5211310" cy="2931361"/>
          </a:xfrm>
          <a:prstGeom prst="rect">
            <a:avLst/>
          </a:prstGeom>
        </p:spPr>
      </p:pic>
      <p:pic>
        <p:nvPicPr>
          <p:cNvPr id="11" name="图片 10" descr="保卫萝卜">
            <a:extLst>
              <a:ext uri="{FF2B5EF4-FFF2-40B4-BE49-F238E27FC236}">
                <a16:creationId xmlns:a16="http://schemas.microsoft.com/office/drawing/2014/main" id="{B108CCAF-FCB8-48D4-877B-73F3FE93D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69" y="1284051"/>
            <a:ext cx="4337996" cy="28762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0513AB-E18A-4071-AC6B-57876C570312}"/>
              </a:ext>
            </a:extLst>
          </p:cNvPr>
          <p:cNvSpPr txBox="1"/>
          <p:nvPr/>
        </p:nvSpPr>
        <p:spPr>
          <a:xfrm>
            <a:off x="10569066" y="28245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部落冲突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463686-8CF4-43C9-84B2-E9DF3108E3B2}"/>
              </a:ext>
            </a:extLst>
          </p:cNvPr>
          <p:cNvSpPr txBox="1"/>
          <p:nvPr/>
        </p:nvSpPr>
        <p:spPr>
          <a:xfrm>
            <a:off x="5313136" y="42551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保卫萝卜</a:t>
            </a:r>
          </a:p>
        </p:txBody>
      </p:sp>
    </p:spTree>
    <p:extLst>
      <p:ext uri="{BB962C8B-B14F-4D97-AF65-F5344CB8AC3E}">
        <p14:creationId xmlns:p14="http://schemas.microsoft.com/office/powerpoint/2010/main" val="19782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E7F3B460-7E03-45E9-B468-FABC6096DA22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游戏设计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2B41B6E-3082-4E77-8F58-DCBF8E15E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550770"/>
              </p:ext>
            </p:extLst>
          </p:nvPr>
        </p:nvGraphicFramePr>
        <p:xfrm>
          <a:off x="1937132" y="1284051"/>
          <a:ext cx="8678155" cy="5107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1F1594AC-E28F-4B7C-AA47-DB6352E056D5}"/>
              </a:ext>
            </a:extLst>
          </p:cNvPr>
          <p:cNvSpPr/>
          <p:nvPr/>
        </p:nvSpPr>
        <p:spPr>
          <a:xfrm>
            <a:off x="1937132" y="204281"/>
            <a:ext cx="9173184" cy="89008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关卡难度控制</a:t>
            </a:r>
          </a:p>
        </p:txBody>
      </p:sp>
    </p:spTree>
    <p:extLst>
      <p:ext uri="{BB962C8B-B14F-4D97-AF65-F5344CB8AC3E}">
        <p14:creationId xmlns:p14="http://schemas.microsoft.com/office/powerpoint/2010/main" val="147843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E7F3B460-7E03-45E9-B468-FABC6096DA22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游戏设计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F1594AC-E28F-4B7C-AA47-DB6352E056D5}"/>
              </a:ext>
            </a:extLst>
          </p:cNvPr>
          <p:cNvSpPr/>
          <p:nvPr/>
        </p:nvSpPr>
        <p:spPr>
          <a:xfrm>
            <a:off x="1937132" y="204281"/>
            <a:ext cx="9173184" cy="89008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特殊设计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0CA91D9-216D-4E86-93CD-05A17C99D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572094"/>
              </p:ext>
            </p:extLst>
          </p:nvPr>
        </p:nvGraphicFramePr>
        <p:xfrm>
          <a:off x="1503680" y="872282"/>
          <a:ext cx="9763759" cy="584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58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E7F3B460-7E03-45E9-B468-FABC6096DA22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平台</a:t>
            </a:r>
            <a:endParaRPr lang="en-US" altLang="zh-CN" sz="2600" dirty="0"/>
          </a:p>
          <a:p>
            <a:pPr algn="ctr"/>
            <a:r>
              <a:rPr lang="zh-CN" altLang="en-US" sz="2600" dirty="0"/>
              <a:t>工具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B5E7BAF-88C7-4D5D-9E84-DBA928C07BA4}"/>
              </a:ext>
            </a:extLst>
          </p:cNvPr>
          <p:cNvGrpSpPr/>
          <p:nvPr/>
        </p:nvGrpSpPr>
        <p:grpSpPr>
          <a:xfrm>
            <a:off x="1804976" y="744166"/>
            <a:ext cx="9279584" cy="5418669"/>
            <a:chOff x="880416" y="719664"/>
            <a:chExt cx="9279584" cy="5418669"/>
          </a:xfrm>
        </p:grpSpPr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90649262-E2DF-4B20-90D7-7C4DD88199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368131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739FCE5-276D-4964-BAD7-445320519D1A}"/>
                </a:ext>
              </a:extLst>
            </p:cNvPr>
            <p:cNvSpPr/>
            <p:nvPr/>
          </p:nvSpPr>
          <p:spPr>
            <a:xfrm>
              <a:off x="3207172" y="719664"/>
              <a:ext cx="733216" cy="73321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27E2021-EBD1-4E51-A847-8252DC3C95B4}"/>
                </a:ext>
              </a:extLst>
            </p:cNvPr>
            <p:cNvSpPr/>
            <p:nvPr/>
          </p:nvSpPr>
          <p:spPr>
            <a:xfrm>
              <a:off x="3201957" y="1656078"/>
              <a:ext cx="733216" cy="73321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AC04DB-60A1-4F5F-B0EC-F2066F7DF6BD}"/>
                </a:ext>
              </a:extLst>
            </p:cNvPr>
            <p:cNvSpPr/>
            <p:nvPr/>
          </p:nvSpPr>
          <p:spPr>
            <a:xfrm>
              <a:off x="3207172" y="2592490"/>
              <a:ext cx="733216" cy="73321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6069938-7C7D-47B2-A79A-897FF376D9E3}"/>
                </a:ext>
              </a:extLst>
            </p:cNvPr>
            <p:cNvSpPr/>
            <p:nvPr/>
          </p:nvSpPr>
          <p:spPr>
            <a:xfrm>
              <a:off x="3207172" y="3528902"/>
              <a:ext cx="733216" cy="73321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8DAB93E-12A8-4D3C-B292-AE39E0E23C36}"/>
                </a:ext>
              </a:extLst>
            </p:cNvPr>
            <p:cNvSpPr/>
            <p:nvPr/>
          </p:nvSpPr>
          <p:spPr>
            <a:xfrm>
              <a:off x="3207172" y="4459045"/>
              <a:ext cx="733216" cy="73321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681E39-D224-4282-BA2C-8D6E8EA6AA87}"/>
                </a:ext>
              </a:extLst>
            </p:cNvPr>
            <p:cNvSpPr/>
            <p:nvPr/>
          </p:nvSpPr>
          <p:spPr>
            <a:xfrm>
              <a:off x="3207172" y="5405117"/>
              <a:ext cx="733216" cy="73321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FE232C-1156-41EF-8DA0-288E302D647F}"/>
                </a:ext>
              </a:extLst>
            </p:cNvPr>
            <p:cNvSpPr/>
            <p:nvPr/>
          </p:nvSpPr>
          <p:spPr>
            <a:xfrm>
              <a:off x="2279614" y="824662"/>
              <a:ext cx="9223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平台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B07EFF2-6529-4CFC-93D5-A6F676A49726}"/>
                </a:ext>
              </a:extLst>
            </p:cNvPr>
            <p:cNvSpPr/>
            <p:nvPr/>
          </p:nvSpPr>
          <p:spPr>
            <a:xfrm>
              <a:off x="1614146" y="1760398"/>
              <a:ext cx="1605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游戏引擎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7833DE-B7E2-407B-8CF1-8D169155D525}"/>
                </a:ext>
              </a:extLst>
            </p:cNvPr>
            <p:cNvSpPr/>
            <p:nvPr/>
          </p:nvSpPr>
          <p:spPr>
            <a:xfrm>
              <a:off x="1581000" y="2697488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脚本编写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89D18CE-709A-4765-B4A6-7EDC3A455649}"/>
                </a:ext>
              </a:extLst>
            </p:cNvPr>
            <p:cNvSpPr/>
            <p:nvPr/>
          </p:nvSpPr>
          <p:spPr>
            <a:xfrm>
              <a:off x="1586215" y="363390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团队协作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7C967DE-A654-460D-8243-494C063A22F0}"/>
                </a:ext>
              </a:extLst>
            </p:cNvPr>
            <p:cNvSpPr/>
            <p:nvPr/>
          </p:nvSpPr>
          <p:spPr>
            <a:xfrm>
              <a:off x="880416" y="4552013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项目进度管理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F2842D7-CCF1-43DA-8641-1BFC70F811E6}"/>
                </a:ext>
              </a:extLst>
            </p:cNvPr>
            <p:cNvSpPr/>
            <p:nvPr/>
          </p:nvSpPr>
          <p:spPr>
            <a:xfrm>
              <a:off x="880416" y="5521931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美术贴图设计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22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E7F3B460-7E03-45E9-B468-FABC6096DA22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时间安排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906BCF-1DD3-4886-95FE-7DB68B4D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26214"/>
              </p:ext>
            </p:extLst>
          </p:nvPr>
        </p:nvGraphicFramePr>
        <p:xfrm>
          <a:off x="1322961" y="1284051"/>
          <a:ext cx="9784728" cy="4017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5102">
                  <a:extLst>
                    <a:ext uri="{9D8B030D-6E8A-4147-A177-3AD203B41FA5}">
                      <a16:colId xmlns:a16="http://schemas.microsoft.com/office/drawing/2014/main" val="3457768540"/>
                    </a:ext>
                  </a:extLst>
                </a:gridCol>
                <a:gridCol w="4879626">
                  <a:extLst>
                    <a:ext uri="{9D8B030D-6E8A-4147-A177-3AD203B41FA5}">
                      <a16:colId xmlns:a16="http://schemas.microsoft.com/office/drawing/2014/main" val="2587300473"/>
                    </a:ext>
                  </a:extLst>
                </a:gridCol>
              </a:tblGrid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时间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内容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4268886282"/>
                  </a:ext>
                </a:extLst>
              </a:tr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第</a:t>
                      </a:r>
                      <a:r>
                        <a:rPr lang="en-US" sz="2800" kern="0" dirty="0">
                          <a:effectLst/>
                        </a:rPr>
                        <a:t>1</a:t>
                      </a:r>
                      <a:r>
                        <a:rPr lang="zh-CN" sz="2800" kern="0" dirty="0">
                          <a:effectLst/>
                        </a:rPr>
                        <a:t>周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项目安排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501764805"/>
                  </a:ext>
                </a:extLst>
              </a:tr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第</a:t>
                      </a:r>
                      <a:r>
                        <a:rPr lang="en-US" sz="2800" kern="0" dirty="0">
                          <a:effectLst/>
                        </a:rPr>
                        <a:t>2</a:t>
                      </a:r>
                      <a:r>
                        <a:rPr lang="zh-CN" sz="2800" kern="0" dirty="0">
                          <a:effectLst/>
                        </a:rPr>
                        <a:t>周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需求分析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4191594553"/>
                  </a:ext>
                </a:extLst>
              </a:tr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第</a:t>
                      </a:r>
                      <a:r>
                        <a:rPr lang="en-US" sz="2800" kern="0">
                          <a:effectLst/>
                        </a:rPr>
                        <a:t>3</a:t>
                      </a:r>
                      <a:r>
                        <a:rPr lang="zh-CN" sz="2800" kern="0">
                          <a:effectLst/>
                        </a:rPr>
                        <a:t>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规格说明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104363675"/>
                  </a:ext>
                </a:extLst>
              </a:tr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第</a:t>
                      </a:r>
                      <a:r>
                        <a:rPr lang="en-US" sz="2800" kern="0">
                          <a:effectLst/>
                        </a:rPr>
                        <a:t>4-5</a:t>
                      </a:r>
                      <a:r>
                        <a:rPr lang="zh-CN" sz="2800" kern="0">
                          <a:effectLst/>
                        </a:rPr>
                        <a:t>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游戏原型设计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529485409"/>
                  </a:ext>
                </a:extLst>
              </a:tr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第</a:t>
                      </a:r>
                      <a:r>
                        <a:rPr lang="en-US" sz="2800" kern="0">
                          <a:effectLst/>
                        </a:rPr>
                        <a:t>6-8</a:t>
                      </a:r>
                      <a:r>
                        <a:rPr lang="zh-CN" sz="2800" kern="0">
                          <a:effectLst/>
                        </a:rPr>
                        <a:t>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脚本编写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4123116430"/>
                  </a:ext>
                </a:extLst>
              </a:tr>
              <a:tr h="573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第</a:t>
                      </a:r>
                      <a:r>
                        <a:rPr lang="en-US" sz="2800" kern="0" dirty="0">
                          <a:effectLst/>
                        </a:rPr>
                        <a:t>9-14</a:t>
                      </a:r>
                      <a:r>
                        <a:rPr lang="zh-CN" sz="2800" kern="0" dirty="0">
                          <a:effectLst/>
                        </a:rPr>
                        <a:t>周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综合测试、</a:t>
                      </a:r>
                      <a:r>
                        <a:rPr lang="en-US" sz="2800" kern="0" dirty="0">
                          <a:effectLst/>
                        </a:rPr>
                        <a:t>Bug</a:t>
                      </a:r>
                      <a:r>
                        <a:rPr lang="zh-CN" sz="2800" kern="0" dirty="0">
                          <a:effectLst/>
                        </a:rPr>
                        <a:t>排查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7907" marR="167907" marT="0" marB="0"/>
                </a:tc>
                <a:extLst>
                  <a:ext uri="{0D108BD9-81ED-4DB2-BD59-A6C34878D82A}">
                    <a16:rowId xmlns:a16="http://schemas.microsoft.com/office/drawing/2014/main" val="167657799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AED4AEF-01F0-44C2-8EB9-0C0B0007E96E}"/>
              </a:ext>
            </a:extLst>
          </p:cNvPr>
          <p:cNvSpPr txBox="1"/>
          <p:nvPr/>
        </p:nvSpPr>
        <p:spPr>
          <a:xfrm>
            <a:off x="3045226" y="555230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剩余两周用于项目进行过程中突发情况的缓冲</a:t>
            </a:r>
          </a:p>
        </p:txBody>
      </p:sp>
    </p:spTree>
    <p:extLst>
      <p:ext uri="{BB962C8B-B14F-4D97-AF65-F5344CB8AC3E}">
        <p14:creationId xmlns:p14="http://schemas.microsoft.com/office/powerpoint/2010/main" val="148502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E7F3B460-7E03-45E9-B468-FABC6096DA22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zh-CN" altLang="zh-CN" sz="2400" kern="0" dirty="0"/>
              <a:t>游戏原型设计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E7F0F49-B7E6-4CA8-BBBB-1F6A693A7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224314"/>
              </p:ext>
            </p:extLst>
          </p:nvPr>
        </p:nvGraphicFramePr>
        <p:xfrm>
          <a:off x="1488303" y="268416"/>
          <a:ext cx="9163222" cy="610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70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E7F0F49-B7E6-4CA8-BBBB-1F6A693A7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29650"/>
              </p:ext>
            </p:extLst>
          </p:nvPr>
        </p:nvGraphicFramePr>
        <p:xfrm>
          <a:off x="1488303" y="268416"/>
          <a:ext cx="9163222" cy="610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BC83BCE3-8C6D-49F3-96F7-AB23ACC395AF}"/>
              </a:ext>
            </a:extLst>
          </p:cNvPr>
          <p:cNvSpPr/>
          <p:nvPr/>
        </p:nvSpPr>
        <p:spPr>
          <a:xfrm>
            <a:off x="204280" y="204281"/>
            <a:ext cx="1118681" cy="1079770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脚本编写</a:t>
            </a:r>
          </a:p>
        </p:txBody>
      </p:sp>
    </p:spTree>
    <p:extLst>
      <p:ext uri="{BB962C8B-B14F-4D97-AF65-F5344CB8AC3E}">
        <p14:creationId xmlns:p14="http://schemas.microsoft.com/office/powerpoint/2010/main" val="338551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287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Desire P</dc:creator>
  <cp:lastModifiedBy>Desire P</cp:lastModifiedBy>
  <cp:revision>31</cp:revision>
  <dcterms:created xsi:type="dcterms:W3CDTF">2017-10-15T10:54:24Z</dcterms:created>
  <dcterms:modified xsi:type="dcterms:W3CDTF">2017-10-24T15:48:46Z</dcterms:modified>
</cp:coreProperties>
</file>