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313" r:id="rId4"/>
    <p:sldId id="329" r:id="rId5"/>
    <p:sldId id="280" r:id="rId6"/>
    <p:sldId id="316" r:id="rId7"/>
    <p:sldId id="321" r:id="rId8"/>
    <p:sldId id="323" r:id="rId9"/>
    <p:sldId id="322" r:id="rId10"/>
    <p:sldId id="326" r:id="rId11"/>
    <p:sldId id="324" r:id="rId12"/>
    <p:sldId id="325" r:id="rId13"/>
    <p:sldId id="327" r:id="rId14"/>
    <p:sldId id="328" r:id="rId15"/>
    <p:sldId id="291" r:id="rId16"/>
    <p:sldId id="317" r:id="rId17"/>
    <p:sldId id="314" r:id="rId18"/>
    <p:sldId id="319" r:id="rId19"/>
    <p:sldId id="318" r:id="rId20"/>
    <p:sldId id="331" r:id="rId21"/>
    <p:sldId id="330" r:id="rId22"/>
    <p:sldId id="301" r:id="rId2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2" d="100"/>
          <a:sy n="82" d="100"/>
        </p:scale>
        <p:origin x="691" y="62"/>
      </p:cViewPr>
      <p:guideLst>
        <p:guide orient="horz" pos="2182"/>
        <p:guide pos="3885"/>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771005-7D19-4E72-8A0A-3082B7A3136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8EB205E0-D317-4202-AF3E-48C7F6614EAB}">
      <dgm:prSet phldrT="[文本]"/>
      <dgm:spPr/>
      <dgm:t>
        <a:bodyPr/>
        <a:lstStyle/>
        <a:p>
          <a:pPr algn="ctr"/>
          <a:r>
            <a:rPr lang="zh-CN" altLang="en-US" dirty="0">
              <a:latin typeface="华文新魏" panose="02010800040101010101" pitchFamily="2" charset="-122"/>
              <a:ea typeface="华文新魏" panose="02010800040101010101" pitchFamily="2" charset="-122"/>
            </a:rPr>
            <a:t>未完成的功能</a:t>
          </a:r>
        </a:p>
      </dgm:t>
    </dgm:pt>
    <dgm:pt modelId="{21F7FB3C-170A-4F0D-8FA5-40DCA74C8B5E}" type="parTrans" cxnId="{A1C06DF2-95B6-4F57-8DEE-E7D5D247D53B}">
      <dgm:prSet/>
      <dgm:spPr/>
      <dgm:t>
        <a:bodyPr/>
        <a:lstStyle/>
        <a:p>
          <a:endParaRPr lang="zh-CN" altLang="en-US"/>
        </a:p>
      </dgm:t>
    </dgm:pt>
    <dgm:pt modelId="{13CBA252-FFCE-4583-B863-42243535E0FB}" type="sibTrans" cxnId="{A1C06DF2-95B6-4F57-8DEE-E7D5D247D53B}">
      <dgm:prSet/>
      <dgm:spPr/>
      <dgm:t>
        <a:bodyPr/>
        <a:lstStyle/>
        <a:p>
          <a:endParaRPr lang="zh-CN" altLang="en-US"/>
        </a:p>
      </dgm:t>
    </dgm:pt>
    <dgm:pt modelId="{1D9EBCCB-B21D-4D86-AF22-500411454B82}">
      <dgm:prSet phldrT="[文本]"/>
      <dgm:spPr/>
      <dgm:t>
        <a:bodyPr/>
        <a:lstStyle/>
        <a:p>
          <a:pPr algn="ctr"/>
          <a:r>
            <a:rPr lang="zh-CN" altLang="en-US" dirty="0">
              <a:latin typeface="华文新魏" panose="02010800040101010101" pitchFamily="2" charset="-122"/>
              <a:ea typeface="华文新魏" panose="02010800040101010101" pitchFamily="2" charset="-122"/>
            </a:rPr>
            <a:t>图片资源修正</a:t>
          </a:r>
        </a:p>
      </dgm:t>
    </dgm:pt>
    <dgm:pt modelId="{A6E86039-C327-4BBC-89A8-87C66C9E9708}" type="parTrans" cxnId="{487E2D30-23AE-41D2-AF85-7122A709D0B7}">
      <dgm:prSet/>
      <dgm:spPr/>
      <dgm:t>
        <a:bodyPr/>
        <a:lstStyle/>
        <a:p>
          <a:endParaRPr lang="zh-CN" altLang="en-US"/>
        </a:p>
      </dgm:t>
    </dgm:pt>
    <dgm:pt modelId="{20D37DC6-6945-477F-B043-CFEF92F2228E}" type="sibTrans" cxnId="{487E2D30-23AE-41D2-AF85-7122A709D0B7}">
      <dgm:prSet/>
      <dgm:spPr/>
      <dgm:t>
        <a:bodyPr/>
        <a:lstStyle/>
        <a:p>
          <a:endParaRPr lang="zh-CN" altLang="en-US"/>
        </a:p>
      </dgm:t>
    </dgm:pt>
    <dgm:pt modelId="{B81B1B12-EE2F-48AD-9211-5342D8EADC18}">
      <dgm:prSet phldrT="[文本]"/>
      <dgm:spPr/>
      <dgm:t>
        <a:bodyPr/>
        <a:lstStyle/>
        <a:p>
          <a:pPr algn="ctr"/>
          <a:r>
            <a:rPr lang="zh-CN" altLang="en-US" dirty="0">
              <a:latin typeface="华文新魏" panose="02010800040101010101" pitchFamily="2" charset="-122"/>
              <a:ea typeface="华文新魏" panose="02010800040101010101" pitchFamily="2" charset="-122"/>
            </a:rPr>
            <a:t>障碍物添加</a:t>
          </a:r>
        </a:p>
      </dgm:t>
    </dgm:pt>
    <dgm:pt modelId="{E04C31B7-D941-4FF1-AB64-D9B447824572}" type="parTrans" cxnId="{75871F8B-F6FA-43E3-BD6E-C6A1F0C0C27C}">
      <dgm:prSet/>
      <dgm:spPr/>
      <dgm:t>
        <a:bodyPr/>
        <a:lstStyle/>
        <a:p>
          <a:endParaRPr lang="zh-CN" altLang="en-US"/>
        </a:p>
      </dgm:t>
    </dgm:pt>
    <dgm:pt modelId="{23B16655-59C8-4560-95E7-C460EF639F3F}" type="sibTrans" cxnId="{75871F8B-F6FA-43E3-BD6E-C6A1F0C0C27C}">
      <dgm:prSet/>
      <dgm:spPr/>
      <dgm:t>
        <a:bodyPr/>
        <a:lstStyle/>
        <a:p>
          <a:endParaRPr lang="zh-CN" altLang="en-US"/>
        </a:p>
      </dgm:t>
    </dgm:pt>
    <dgm:pt modelId="{9B37B3D7-F211-4FA2-A886-D71EA4B00C88}">
      <dgm:prSet phldrT="[文本]"/>
      <dgm:spPr/>
      <dgm:t>
        <a:bodyPr/>
        <a:lstStyle/>
        <a:p>
          <a:pPr algn="ctr"/>
          <a:r>
            <a:rPr lang="zh-CN" altLang="en-US" dirty="0">
              <a:latin typeface="华文新魏" panose="02010800040101010101" pitchFamily="2" charset="-122"/>
              <a:ea typeface="华文新魏" panose="02010800040101010101" pitchFamily="2" charset="-122"/>
            </a:rPr>
            <a:t>游戏信息</a:t>
          </a:r>
        </a:p>
      </dgm:t>
    </dgm:pt>
    <dgm:pt modelId="{D387500C-B145-465A-8D16-A6909E11403B}" type="parTrans" cxnId="{6E94A962-AAF2-4232-8150-9FD7FBBD606F}">
      <dgm:prSet/>
      <dgm:spPr/>
      <dgm:t>
        <a:bodyPr/>
        <a:lstStyle/>
        <a:p>
          <a:endParaRPr lang="zh-CN" altLang="en-US"/>
        </a:p>
      </dgm:t>
    </dgm:pt>
    <dgm:pt modelId="{910D10CE-76F4-48F8-A4C8-E2D2DA79A1C2}" type="sibTrans" cxnId="{6E94A962-AAF2-4232-8150-9FD7FBBD606F}">
      <dgm:prSet/>
      <dgm:spPr/>
      <dgm:t>
        <a:bodyPr/>
        <a:lstStyle/>
        <a:p>
          <a:endParaRPr lang="zh-CN" altLang="en-US"/>
        </a:p>
      </dgm:t>
    </dgm:pt>
    <dgm:pt modelId="{FAF69313-C674-48AF-8E3E-0FEEFEA89EE6}" type="pres">
      <dgm:prSet presAssocID="{B2771005-7D19-4E72-8A0A-3082B7A31369}" presName="vert0" presStyleCnt="0">
        <dgm:presLayoutVars>
          <dgm:dir/>
          <dgm:animOne val="branch"/>
          <dgm:animLvl val="lvl"/>
        </dgm:presLayoutVars>
      </dgm:prSet>
      <dgm:spPr/>
    </dgm:pt>
    <dgm:pt modelId="{76DBA384-2C25-41F1-8A01-E3C70B4534C1}" type="pres">
      <dgm:prSet presAssocID="{8EB205E0-D317-4202-AF3E-48C7F6614EAB}" presName="thickLine" presStyleLbl="alignNode1" presStyleIdx="0" presStyleCnt="1"/>
      <dgm:spPr/>
    </dgm:pt>
    <dgm:pt modelId="{042D07B6-F95F-4203-8A32-4DD50971996A}" type="pres">
      <dgm:prSet presAssocID="{8EB205E0-D317-4202-AF3E-48C7F6614EAB}" presName="horz1" presStyleCnt="0"/>
      <dgm:spPr/>
    </dgm:pt>
    <dgm:pt modelId="{65B317CD-A357-492F-BFD1-124DE0E14118}" type="pres">
      <dgm:prSet presAssocID="{8EB205E0-D317-4202-AF3E-48C7F6614EAB}" presName="tx1" presStyleLbl="revTx" presStyleIdx="0" presStyleCnt="4"/>
      <dgm:spPr/>
    </dgm:pt>
    <dgm:pt modelId="{67FA0768-402C-422C-8C28-98068820C710}" type="pres">
      <dgm:prSet presAssocID="{8EB205E0-D317-4202-AF3E-48C7F6614EAB}" presName="vert1" presStyleCnt="0"/>
      <dgm:spPr/>
    </dgm:pt>
    <dgm:pt modelId="{FC27C677-A665-4137-864C-B96ADEA1A844}" type="pres">
      <dgm:prSet presAssocID="{1D9EBCCB-B21D-4D86-AF22-500411454B82}" presName="vertSpace2a" presStyleCnt="0"/>
      <dgm:spPr/>
    </dgm:pt>
    <dgm:pt modelId="{6EC8756E-D02E-4671-8BD4-995C9A6AABEB}" type="pres">
      <dgm:prSet presAssocID="{1D9EBCCB-B21D-4D86-AF22-500411454B82}" presName="horz2" presStyleCnt="0"/>
      <dgm:spPr/>
    </dgm:pt>
    <dgm:pt modelId="{D3838568-A022-4286-B58F-AD50E0FDC974}" type="pres">
      <dgm:prSet presAssocID="{1D9EBCCB-B21D-4D86-AF22-500411454B82}" presName="horzSpace2" presStyleCnt="0"/>
      <dgm:spPr/>
    </dgm:pt>
    <dgm:pt modelId="{9C5781BB-04CB-4B50-9B72-DE179C53AB06}" type="pres">
      <dgm:prSet presAssocID="{1D9EBCCB-B21D-4D86-AF22-500411454B82}" presName="tx2" presStyleLbl="revTx" presStyleIdx="1" presStyleCnt="4"/>
      <dgm:spPr/>
    </dgm:pt>
    <dgm:pt modelId="{E83BAB38-8585-4AB5-8EF7-B1CE7535CF26}" type="pres">
      <dgm:prSet presAssocID="{1D9EBCCB-B21D-4D86-AF22-500411454B82}" presName="vert2" presStyleCnt="0"/>
      <dgm:spPr/>
    </dgm:pt>
    <dgm:pt modelId="{84076AA4-A727-48FB-B8AD-397469CC1379}" type="pres">
      <dgm:prSet presAssocID="{1D9EBCCB-B21D-4D86-AF22-500411454B82}" presName="thinLine2b" presStyleLbl="callout" presStyleIdx="0" presStyleCnt="3"/>
      <dgm:spPr/>
    </dgm:pt>
    <dgm:pt modelId="{E6BE8567-BCD4-446E-8BF2-96BD35DD6231}" type="pres">
      <dgm:prSet presAssocID="{1D9EBCCB-B21D-4D86-AF22-500411454B82}" presName="vertSpace2b" presStyleCnt="0"/>
      <dgm:spPr/>
    </dgm:pt>
    <dgm:pt modelId="{921592E6-7BBC-4D54-A8A8-B86F40A515CE}" type="pres">
      <dgm:prSet presAssocID="{B81B1B12-EE2F-48AD-9211-5342D8EADC18}" presName="horz2" presStyleCnt="0"/>
      <dgm:spPr/>
    </dgm:pt>
    <dgm:pt modelId="{96CC33E7-459C-4144-AB1C-14AB490FC0B8}" type="pres">
      <dgm:prSet presAssocID="{B81B1B12-EE2F-48AD-9211-5342D8EADC18}" presName="horzSpace2" presStyleCnt="0"/>
      <dgm:spPr/>
    </dgm:pt>
    <dgm:pt modelId="{851C8CBA-197B-4FDD-AA2F-AE51B35E8589}" type="pres">
      <dgm:prSet presAssocID="{B81B1B12-EE2F-48AD-9211-5342D8EADC18}" presName="tx2" presStyleLbl="revTx" presStyleIdx="2" presStyleCnt="4"/>
      <dgm:spPr/>
    </dgm:pt>
    <dgm:pt modelId="{C9CC054E-84FB-41DA-995F-399196FFBA73}" type="pres">
      <dgm:prSet presAssocID="{B81B1B12-EE2F-48AD-9211-5342D8EADC18}" presName="vert2" presStyleCnt="0"/>
      <dgm:spPr/>
    </dgm:pt>
    <dgm:pt modelId="{4DCCA36B-44A2-41B1-A250-F99EEF4B98C4}" type="pres">
      <dgm:prSet presAssocID="{B81B1B12-EE2F-48AD-9211-5342D8EADC18}" presName="thinLine2b" presStyleLbl="callout" presStyleIdx="1" presStyleCnt="3"/>
      <dgm:spPr/>
    </dgm:pt>
    <dgm:pt modelId="{C4CCC5A0-7756-4C05-A8BB-1FA5224F2D42}" type="pres">
      <dgm:prSet presAssocID="{B81B1B12-EE2F-48AD-9211-5342D8EADC18}" presName="vertSpace2b" presStyleCnt="0"/>
      <dgm:spPr/>
    </dgm:pt>
    <dgm:pt modelId="{11ABF51E-32C6-498E-9D9B-3C255B4C29CC}" type="pres">
      <dgm:prSet presAssocID="{9B37B3D7-F211-4FA2-A886-D71EA4B00C88}" presName="horz2" presStyleCnt="0"/>
      <dgm:spPr/>
    </dgm:pt>
    <dgm:pt modelId="{86FA8613-ED50-4997-BCE0-72BBA675D3A7}" type="pres">
      <dgm:prSet presAssocID="{9B37B3D7-F211-4FA2-A886-D71EA4B00C88}" presName="horzSpace2" presStyleCnt="0"/>
      <dgm:spPr/>
    </dgm:pt>
    <dgm:pt modelId="{DB427707-6793-4FF7-873B-D0F738A5B67C}" type="pres">
      <dgm:prSet presAssocID="{9B37B3D7-F211-4FA2-A886-D71EA4B00C88}" presName="tx2" presStyleLbl="revTx" presStyleIdx="3" presStyleCnt="4"/>
      <dgm:spPr/>
    </dgm:pt>
    <dgm:pt modelId="{903174EF-AF08-4BA6-A61D-856AAB4E65C1}" type="pres">
      <dgm:prSet presAssocID="{9B37B3D7-F211-4FA2-A886-D71EA4B00C88}" presName="vert2" presStyleCnt="0"/>
      <dgm:spPr/>
    </dgm:pt>
    <dgm:pt modelId="{7AB29935-2CD3-4144-B260-5CD4C846918C}" type="pres">
      <dgm:prSet presAssocID="{9B37B3D7-F211-4FA2-A886-D71EA4B00C88}" presName="thinLine2b" presStyleLbl="callout" presStyleIdx="2" presStyleCnt="3"/>
      <dgm:spPr/>
    </dgm:pt>
    <dgm:pt modelId="{47698148-563A-4A7D-BFA5-8804FF8191B3}" type="pres">
      <dgm:prSet presAssocID="{9B37B3D7-F211-4FA2-A886-D71EA4B00C88}" presName="vertSpace2b" presStyleCnt="0"/>
      <dgm:spPr/>
    </dgm:pt>
  </dgm:ptLst>
  <dgm:cxnLst>
    <dgm:cxn modelId="{E4BAA407-8483-4DF1-A142-954AF2FC9A94}" type="presOf" srcId="{1D9EBCCB-B21D-4D86-AF22-500411454B82}" destId="{9C5781BB-04CB-4B50-9B72-DE179C53AB06}" srcOrd="0" destOrd="0" presId="urn:microsoft.com/office/officeart/2008/layout/LinedList"/>
    <dgm:cxn modelId="{34119629-3316-4DDC-97A2-AEF4058CA81A}" type="presOf" srcId="{9B37B3D7-F211-4FA2-A886-D71EA4B00C88}" destId="{DB427707-6793-4FF7-873B-D0F738A5B67C}" srcOrd="0" destOrd="0" presId="urn:microsoft.com/office/officeart/2008/layout/LinedList"/>
    <dgm:cxn modelId="{BDD6282C-3359-47B4-9787-A4D5668581B6}" type="presOf" srcId="{B81B1B12-EE2F-48AD-9211-5342D8EADC18}" destId="{851C8CBA-197B-4FDD-AA2F-AE51B35E8589}" srcOrd="0" destOrd="0" presId="urn:microsoft.com/office/officeart/2008/layout/LinedList"/>
    <dgm:cxn modelId="{487E2D30-23AE-41D2-AF85-7122A709D0B7}" srcId="{8EB205E0-D317-4202-AF3E-48C7F6614EAB}" destId="{1D9EBCCB-B21D-4D86-AF22-500411454B82}" srcOrd="0" destOrd="0" parTransId="{A6E86039-C327-4BBC-89A8-87C66C9E9708}" sibTransId="{20D37DC6-6945-477F-B043-CFEF92F2228E}"/>
    <dgm:cxn modelId="{6E94A962-AAF2-4232-8150-9FD7FBBD606F}" srcId="{8EB205E0-D317-4202-AF3E-48C7F6614EAB}" destId="{9B37B3D7-F211-4FA2-A886-D71EA4B00C88}" srcOrd="2" destOrd="0" parTransId="{D387500C-B145-465A-8D16-A6909E11403B}" sibTransId="{910D10CE-76F4-48F8-A4C8-E2D2DA79A1C2}"/>
    <dgm:cxn modelId="{17BD3D44-3CE2-4AC1-931F-20F8E79F65A9}" type="presOf" srcId="{8EB205E0-D317-4202-AF3E-48C7F6614EAB}" destId="{65B317CD-A357-492F-BFD1-124DE0E14118}" srcOrd="0" destOrd="0" presId="urn:microsoft.com/office/officeart/2008/layout/LinedList"/>
    <dgm:cxn modelId="{578C2B55-DF9B-4DB1-9D2F-72D0550156E9}" type="presOf" srcId="{B2771005-7D19-4E72-8A0A-3082B7A31369}" destId="{FAF69313-C674-48AF-8E3E-0FEEFEA89EE6}" srcOrd="0" destOrd="0" presId="urn:microsoft.com/office/officeart/2008/layout/LinedList"/>
    <dgm:cxn modelId="{75871F8B-F6FA-43E3-BD6E-C6A1F0C0C27C}" srcId="{8EB205E0-D317-4202-AF3E-48C7F6614EAB}" destId="{B81B1B12-EE2F-48AD-9211-5342D8EADC18}" srcOrd="1" destOrd="0" parTransId="{E04C31B7-D941-4FF1-AB64-D9B447824572}" sibTransId="{23B16655-59C8-4560-95E7-C460EF639F3F}"/>
    <dgm:cxn modelId="{A1C06DF2-95B6-4F57-8DEE-E7D5D247D53B}" srcId="{B2771005-7D19-4E72-8A0A-3082B7A31369}" destId="{8EB205E0-D317-4202-AF3E-48C7F6614EAB}" srcOrd="0" destOrd="0" parTransId="{21F7FB3C-170A-4F0D-8FA5-40DCA74C8B5E}" sibTransId="{13CBA252-FFCE-4583-B863-42243535E0FB}"/>
    <dgm:cxn modelId="{504CEA83-A330-4798-87BC-A48336B39802}" type="presParOf" srcId="{FAF69313-C674-48AF-8E3E-0FEEFEA89EE6}" destId="{76DBA384-2C25-41F1-8A01-E3C70B4534C1}" srcOrd="0" destOrd="0" presId="urn:microsoft.com/office/officeart/2008/layout/LinedList"/>
    <dgm:cxn modelId="{3EB9E16A-237B-4938-9078-9166B3E0216A}" type="presParOf" srcId="{FAF69313-C674-48AF-8E3E-0FEEFEA89EE6}" destId="{042D07B6-F95F-4203-8A32-4DD50971996A}" srcOrd="1" destOrd="0" presId="urn:microsoft.com/office/officeart/2008/layout/LinedList"/>
    <dgm:cxn modelId="{744572CD-2E72-4CD1-88AD-FD02FD1B6000}" type="presParOf" srcId="{042D07B6-F95F-4203-8A32-4DD50971996A}" destId="{65B317CD-A357-492F-BFD1-124DE0E14118}" srcOrd="0" destOrd="0" presId="urn:microsoft.com/office/officeart/2008/layout/LinedList"/>
    <dgm:cxn modelId="{B1036A28-496D-4E80-B713-141288A139B7}" type="presParOf" srcId="{042D07B6-F95F-4203-8A32-4DD50971996A}" destId="{67FA0768-402C-422C-8C28-98068820C710}" srcOrd="1" destOrd="0" presId="urn:microsoft.com/office/officeart/2008/layout/LinedList"/>
    <dgm:cxn modelId="{0E22924E-58C3-44E0-A212-F51819A7BA9D}" type="presParOf" srcId="{67FA0768-402C-422C-8C28-98068820C710}" destId="{FC27C677-A665-4137-864C-B96ADEA1A844}" srcOrd="0" destOrd="0" presId="urn:microsoft.com/office/officeart/2008/layout/LinedList"/>
    <dgm:cxn modelId="{D1F8AA36-5726-4643-84C6-D82111F254C5}" type="presParOf" srcId="{67FA0768-402C-422C-8C28-98068820C710}" destId="{6EC8756E-D02E-4671-8BD4-995C9A6AABEB}" srcOrd="1" destOrd="0" presId="urn:microsoft.com/office/officeart/2008/layout/LinedList"/>
    <dgm:cxn modelId="{9749BE9A-8869-413C-938B-8E6EC127432B}" type="presParOf" srcId="{6EC8756E-D02E-4671-8BD4-995C9A6AABEB}" destId="{D3838568-A022-4286-B58F-AD50E0FDC974}" srcOrd="0" destOrd="0" presId="urn:microsoft.com/office/officeart/2008/layout/LinedList"/>
    <dgm:cxn modelId="{CC3254E1-6883-4B5B-ABEA-BD7366F5A8E7}" type="presParOf" srcId="{6EC8756E-D02E-4671-8BD4-995C9A6AABEB}" destId="{9C5781BB-04CB-4B50-9B72-DE179C53AB06}" srcOrd="1" destOrd="0" presId="urn:microsoft.com/office/officeart/2008/layout/LinedList"/>
    <dgm:cxn modelId="{7A094E8C-DA87-410C-ADBA-1D9D7B5FF040}" type="presParOf" srcId="{6EC8756E-D02E-4671-8BD4-995C9A6AABEB}" destId="{E83BAB38-8585-4AB5-8EF7-B1CE7535CF26}" srcOrd="2" destOrd="0" presId="urn:microsoft.com/office/officeart/2008/layout/LinedList"/>
    <dgm:cxn modelId="{D8E16E93-1BC6-49D0-B2DE-824E83B9A6B2}" type="presParOf" srcId="{67FA0768-402C-422C-8C28-98068820C710}" destId="{84076AA4-A727-48FB-B8AD-397469CC1379}" srcOrd="2" destOrd="0" presId="urn:microsoft.com/office/officeart/2008/layout/LinedList"/>
    <dgm:cxn modelId="{7017654D-62AC-40E4-9F5E-FA95F5CDD948}" type="presParOf" srcId="{67FA0768-402C-422C-8C28-98068820C710}" destId="{E6BE8567-BCD4-446E-8BF2-96BD35DD6231}" srcOrd="3" destOrd="0" presId="urn:microsoft.com/office/officeart/2008/layout/LinedList"/>
    <dgm:cxn modelId="{40F5EC37-0C56-4E85-BA28-160A50CFA2A0}" type="presParOf" srcId="{67FA0768-402C-422C-8C28-98068820C710}" destId="{921592E6-7BBC-4D54-A8A8-B86F40A515CE}" srcOrd="4" destOrd="0" presId="urn:microsoft.com/office/officeart/2008/layout/LinedList"/>
    <dgm:cxn modelId="{51009922-D064-4167-B7BA-FE93065F94E6}" type="presParOf" srcId="{921592E6-7BBC-4D54-A8A8-B86F40A515CE}" destId="{96CC33E7-459C-4144-AB1C-14AB490FC0B8}" srcOrd="0" destOrd="0" presId="urn:microsoft.com/office/officeart/2008/layout/LinedList"/>
    <dgm:cxn modelId="{68FD0B65-6A84-4C61-AD99-BA06B7749A58}" type="presParOf" srcId="{921592E6-7BBC-4D54-A8A8-B86F40A515CE}" destId="{851C8CBA-197B-4FDD-AA2F-AE51B35E8589}" srcOrd="1" destOrd="0" presId="urn:microsoft.com/office/officeart/2008/layout/LinedList"/>
    <dgm:cxn modelId="{F7A4C77E-55AD-44F1-A34B-0FCF2C79435B}" type="presParOf" srcId="{921592E6-7BBC-4D54-A8A8-B86F40A515CE}" destId="{C9CC054E-84FB-41DA-995F-399196FFBA73}" srcOrd="2" destOrd="0" presId="urn:microsoft.com/office/officeart/2008/layout/LinedList"/>
    <dgm:cxn modelId="{6BD3910F-2CC8-4B06-B42D-4B0329CD2BF9}" type="presParOf" srcId="{67FA0768-402C-422C-8C28-98068820C710}" destId="{4DCCA36B-44A2-41B1-A250-F99EEF4B98C4}" srcOrd="5" destOrd="0" presId="urn:microsoft.com/office/officeart/2008/layout/LinedList"/>
    <dgm:cxn modelId="{4AED7927-CC5A-4006-A08A-F5CB5F043FA1}" type="presParOf" srcId="{67FA0768-402C-422C-8C28-98068820C710}" destId="{C4CCC5A0-7756-4C05-A8BB-1FA5224F2D42}" srcOrd="6" destOrd="0" presId="urn:microsoft.com/office/officeart/2008/layout/LinedList"/>
    <dgm:cxn modelId="{88585B03-5108-4B72-9040-1407A0E63855}" type="presParOf" srcId="{67FA0768-402C-422C-8C28-98068820C710}" destId="{11ABF51E-32C6-498E-9D9B-3C255B4C29CC}" srcOrd="7" destOrd="0" presId="urn:microsoft.com/office/officeart/2008/layout/LinedList"/>
    <dgm:cxn modelId="{D2898377-9653-4303-8760-0D17C13CE4F8}" type="presParOf" srcId="{11ABF51E-32C6-498E-9D9B-3C255B4C29CC}" destId="{86FA8613-ED50-4997-BCE0-72BBA675D3A7}" srcOrd="0" destOrd="0" presId="urn:microsoft.com/office/officeart/2008/layout/LinedList"/>
    <dgm:cxn modelId="{FF93421A-112B-47B2-9073-6A1FC9EAECC2}" type="presParOf" srcId="{11ABF51E-32C6-498E-9D9B-3C255B4C29CC}" destId="{DB427707-6793-4FF7-873B-D0F738A5B67C}" srcOrd="1" destOrd="0" presId="urn:microsoft.com/office/officeart/2008/layout/LinedList"/>
    <dgm:cxn modelId="{74023FC1-6612-49C6-B132-57422A09DAB2}" type="presParOf" srcId="{11ABF51E-32C6-498E-9D9B-3C255B4C29CC}" destId="{903174EF-AF08-4BA6-A61D-856AAB4E65C1}" srcOrd="2" destOrd="0" presId="urn:microsoft.com/office/officeart/2008/layout/LinedList"/>
    <dgm:cxn modelId="{B3019DA9-6A4C-4C5F-B1C2-430255FF655F}" type="presParOf" srcId="{67FA0768-402C-422C-8C28-98068820C710}" destId="{7AB29935-2CD3-4144-B260-5CD4C846918C}" srcOrd="8" destOrd="0" presId="urn:microsoft.com/office/officeart/2008/layout/LinedList"/>
    <dgm:cxn modelId="{FE293A1F-B091-472A-A57B-69311479FCE7}" type="presParOf" srcId="{67FA0768-402C-422C-8C28-98068820C710}" destId="{47698148-563A-4A7D-BFA5-8804FF8191B3}"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771005-7D19-4E72-8A0A-3082B7A3136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8EB205E0-D317-4202-AF3E-48C7F6614EAB}">
      <dgm:prSet phldrT="[文本]"/>
      <dgm:spPr/>
      <dgm:t>
        <a:bodyPr/>
        <a:lstStyle/>
        <a:p>
          <a:pPr algn="ctr"/>
          <a:r>
            <a:rPr lang="zh-CN" altLang="en-US" dirty="0">
              <a:latin typeface="华文新魏" panose="02010800040101010101" pitchFamily="2" charset="-122"/>
              <a:ea typeface="华文新魏" panose="02010800040101010101" pitchFamily="2" charset="-122"/>
            </a:rPr>
            <a:t>部署与发布</a:t>
          </a:r>
        </a:p>
      </dgm:t>
    </dgm:pt>
    <dgm:pt modelId="{21F7FB3C-170A-4F0D-8FA5-40DCA74C8B5E}" type="parTrans" cxnId="{A1C06DF2-95B6-4F57-8DEE-E7D5D247D53B}">
      <dgm:prSet/>
      <dgm:spPr/>
      <dgm:t>
        <a:bodyPr/>
        <a:lstStyle/>
        <a:p>
          <a:endParaRPr lang="zh-CN" altLang="en-US"/>
        </a:p>
      </dgm:t>
    </dgm:pt>
    <dgm:pt modelId="{13CBA252-FFCE-4583-B863-42243535E0FB}" type="sibTrans" cxnId="{A1C06DF2-95B6-4F57-8DEE-E7D5D247D53B}">
      <dgm:prSet/>
      <dgm:spPr/>
      <dgm:t>
        <a:bodyPr/>
        <a:lstStyle/>
        <a:p>
          <a:endParaRPr lang="zh-CN" altLang="en-US"/>
        </a:p>
      </dgm:t>
    </dgm:pt>
    <dgm:pt modelId="{1D9EBCCB-B21D-4D86-AF22-500411454B82}">
      <dgm:prSet phldrT="[文本]"/>
      <dgm:spPr/>
      <dgm:t>
        <a:bodyPr/>
        <a:lstStyle/>
        <a:p>
          <a:pPr algn="ctr"/>
          <a:r>
            <a:rPr lang="zh-CN" altLang="en-US" dirty="0">
              <a:latin typeface="华文新魏" panose="02010800040101010101" pitchFamily="2" charset="-122"/>
              <a:ea typeface="华文新魏" panose="02010800040101010101" pitchFamily="2" charset="-122"/>
            </a:rPr>
            <a:t>游戏版本信息</a:t>
          </a:r>
        </a:p>
      </dgm:t>
    </dgm:pt>
    <dgm:pt modelId="{A6E86039-C327-4BBC-89A8-87C66C9E9708}" type="parTrans" cxnId="{487E2D30-23AE-41D2-AF85-7122A709D0B7}">
      <dgm:prSet/>
      <dgm:spPr/>
      <dgm:t>
        <a:bodyPr/>
        <a:lstStyle/>
        <a:p>
          <a:endParaRPr lang="zh-CN" altLang="en-US"/>
        </a:p>
      </dgm:t>
    </dgm:pt>
    <dgm:pt modelId="{20D37DC6-6945-477F-B043-CFEF92F2228E}" type="sibTrans" cxnId="{487E2D30-23AE-41D2-AF85-7122A709D0B7}">
      <dgm:prSet/>
      <dgm:spPr/>
      <dgm:t>
        <a:bodyPr/>
        <a:lstStyle/>
        <a:p>
          <a:endParaRPr lang="zh-CN" altLang="en-US"/>
        </a:p>
      </dgm:t>
    </dgm:pt>
    <dgm:pt modelId="{B81B1B12-EE2F-48AD-9211-5342D8EADC18}">
      <dgm:prSet phldrT="[文本]"/>
      <dgm:spPr/>
      <dgm:t>
        <a:bodyPr/>
        <a:lstStyle/>
        <a:p>
          <a:pPr algn="ctr"/>
          <a:r>
            <a:rPr lang="zh-CN" altLang="en-US" dirty="0">
              <a:latin typeface="华文新魏" panose="02010800040101010101" pitchFamily="2" charset="-122"/>
              <a:ea typeface="华文新魏" panose="02010800040101010101" pitchFamily="2" charset="-122"/>
            </a:rPr>
            <a:t>环境测试</a:t>
          </a:r>
        </a:p>
      </dgm:t>
    </dgm:pt>
    <dgm:pt modelId="{E04C31B7-D941-4FF1-AB64-D9B447824572}" type="parTrans" cxnId="{75871F8B-F6FA-43E3-BD6E-C6A1F0C0C27C}">
      <dgm:prSet/>
      <dgm:spPr/>
      <dgm:t>
        <a:bodyPr/>
        <a:lstStyle/>
        <a:p>
          <a:endParaRPr lang="zh-CN" altLang="en-US"/>
        </a:p>
      </dgm:t>
    </dgm:pt>
    <dgm:pt modelId="{23B16655-59C8-4560-95E7-C460EF639F3F}" type="sibTrans" cxnId="{75871F8B-F6FA-43E3-BD6E-C6A1F0C0C27C}">
      <dgm:prSet/>
      <dgm:spPr/>
      <dgm:t>
        <a:bodyPr/>
        <a:lstStyle/>
        <a:p>
          <a:endParaRPr lang="zh-CN" altLang="en-US"/>
        </a:p>
      </dgm:t>
    </dgm:pt>
    <dgm:pt modelId="{9B37B3D7-F211-4FA2-A886-D71EA4B00C88}">
      <dgm:prSet phldrT="[文本]"/>
      <dgm:spPr/>
      <dgm:t>
        <a:bodyPr/>
        <a:lstStyle/>
        <a:p>
          <a:pPr algn="ctr"/>
          <a:r>
            <a:rPr lang="zh-CN" altLang="en-US" dirty="0">
              <a:latin typeface="华文新魏" panose="02010800040101010101" pitchFamily="2" charset="-122"/>
              <a:ea typeface="华文新魏" panose="02010800040101010101" pitchFamily="2" charset="-122"/>
            </a:rPr>
            <a:t>用户测试</a:t>
          </a:r>
        </a:p>
      </dgm:t>
    </dgm:pt>
    <dgm:pt modelId="{D387500C-B145-465A-8D16-A6909E11403B}" type="parTrans" cxnId="{6E94A962-AAF2-4232-8150-9FD7FBBD606F}">
      <dgm:prSet/>
      <dgm:spPr/>
      <dgm:t>
        <a:bodyPr/>
        <a:lstStyle/>
        <a:p>
          <a:endParaRPr lang="zh-CN" altLang="en-US"/>
        </a:p>
      </dgm:t>
    </dgm:pt>
    <dgm:pt modelId="{910D10CE-76F4-48F8-A4C8-E2D2DA79A1C2}" type="sibTrans" cxnId="{6E94A962-AAF2-4232-8150-9FD7FBBD606F}">
      <dgm:prSet/>
      <dgm:spPr/>
      <dgm:t>
        <a:bodyPr/>
        <a:lstStyle/>
        <a:p>
          <a:endParaRPr lang="zh-CN" altLang="en-US"/>
        </a:p>
      </dgm:t>
    </dgm:pt>
    <dgm:pt modelId="{FAF69313-C674-48AF-8E3E-0FEEFEA89EE6}" type="pres">
      <dgm:prSet presAssocID="{B2771005-7D19-4E72-8A0A-3082B7A31369}" presName="vert0" presStyleCnt="0">
        <dgm:presLayoutVars>
          <dgm:dir/>
          <dgm:animOne val="branch"/>
          <dgm:animLvl val="lvl"/>
        </dgm:presLayoutVars>
      </dgm:prSet>
      <dgm:spPr/>
    </dgm:pt>
    <dgm:pt modelId="{76DBA384-2C25-41F1-8A01-E3C70B4534C1}" type="pres">
      <dgm:prSet presAssocID="{8EB205E0-D317-4202-AF3E-48C7F6614EAB}" presName="thickLine" presStyleLbl="alignNode1" presStyleIdx="0" presStyleCnt="1"/>
      <dgm:spPr/>
    </dgm:pt>
    <dgm:pt modelId="{042D07B6-F95F-4203-8A32-4DD50971996A}" type="pres">
      <dgm:prSet presAssocID="{8EB205E0-D317-4202-AF3E-48C7F6614EAB}" presName="horz1" presStyleCnt="0"/>
      <dgm:spPr/>
    </dgm:pt>
    <dgm:pt modelId="{65B317CD-A357-492F-BFD1-124DE0E14118}" type="pres">
      <dgm:prSet presAssocID="{8EB205E0-D317-4202-AF3E-48C7F6614EAB}" presName="tx1" presStyleLbl="revTx" presStyleIdx="0" presStyleCnt="4"/>
      <dgm:spPr/>
    </dgm:pt>
    <dgm:pt modelId="{67FA0768-402C-422C-8C28-98068820C710}" type="pres">
      <dgm:prSet presAssocID="{8EB205E0-D317-4202-AF3E-48C7F6614EAB}" presName="vert1" presStyleCnt="0"/>
      <dgm:spPr/>
    </dgm:pt>
    <dgm:pt modelId="{FC27C677-A665-4137-864C-B96ADEA1A844}" type="pres">
      <dgm:prSet presAssocID="{1D9EBCCB-B21D-4D86-AF22-500411454B82}" presName="vertSpace2a" presStyleCnt="0"/>
      <dgm:spPr/>
    </dgm:pt>
    <dgm:pt modelId="{6EC8756E-D02E-4671-8BD4-995C9A6AABEB}" type="pres">
      <dgm:prSet presAssocID="{1D9EBCCB-B21D-4D86-AF22-500411454B82}" presName="horz2" presStyleCnt="0"/>
      <dgm:spPr/>
    </dgm:pt>
    <dgm:pt modelId="{D3838568-A022-4286-B58F-AD50E0FDC974}" type="pres">
      <dgm:prSet presAssocID="{1D9EBCCB-B21D-4D86-AF22-500411454B82}" presName="horzSpace2" presStyleCnt="0"/>
      <dgm:spPr/>
    </dgm:pt>
    <dgm:pt modelId="{9C5781BB-04CB-4B50-9B72-DE179C53AB06}" type="pres">
      <dgm:prSet presAssocID="{1D9EBCCB-B21D-4D86-AF22-500411454B82}" presName="tx2" presStyleLbl="revTx" presStyleIdx="1" presStyleCnt="4"/>
      <dgm:spPr/>
    </dgm:pt>
    <dgm:pt modelId="{E83BAB38-8585-4AB5-8EF7-B1CE7535CF26}" type="pres">
      <dgm:prSet presAssocID="{1D9EBCCB-B21D-4D86-AF22-500411454B82}" presName="vert2" presStyleCnt="0"/>
      <dgm:spPr/>
    </dgm:pt>
    <dgm:pt modelId="{84076AA4-A727-48FB-B8AD-397469CC1379}" type="pres">
      <dgm:prSet presAssocID="{1D9EBCCB-B21D-4D86-AF22-500411454B82}" presName="thinLine2b" presStyleLbl="callout" presStyleIdx="0" presStyleCnt="3"/>
      <dgm:spPr/>
    </dgm:pt>
    <dgm:pt modelId="{E6BE8567-BCD4-446E-8BF2-96BD35DD6231}" type="pres">
      <dgm:prSet presAssocID="{1D9EBCCB-B21D-4D86-AF22-500411454B82}" presName="vertSpace2b" presStyleCnt="0"/>
      <dgm:spPr/>
    </dgm:pt>
    <dgm:pt modelId="{921592E6-7BBC-4D54-A8A8-B86F40A515CE}" type="pres">
      <dgm:prSet presAssocID="{B81B1B12-EE2F-48AD-9211-5342D8EADC18}" presName="horz2" presStyleCnt="0"/>
      <dgm:spPr/>
    </dgm:pt>
    <dgm:pt modelId="{96CC33E7-459C-4144-AB1C-14AB490FC0B8}" type="pres">
      <dgm:prSet presAssocID="{B81B1B12-EE2F-48AD-9211-5342D8EADC18}" presName="horzSpace2" presStyleCnt="0"/>
      <dgm:spPr/>
    </dgm:pt>
    <dgm:pt modelId="{851C8CBA-197B-4FDD-AA2F-AE51B35E8589}" type="pres">
      <dgm:prSet presAssocID="{B81B1B12-EE2F-48AD-9211-5342D8EADC18}" presName="tx2" presStyleLbl="revTx" presStyleIdx="2" presStyleCnt="4"/>
      <dgm:spPr/>
    </dgm:pt>
    <dgm:pt modelId="{C9CC054E-84FB-41DA-995F-399196FFBA73}" type="pres">
      <dgm:prSet presAssocID="{B81B1B12-EE2F-48AD-9211-5342D8EADC18}" presName="vert2" presStyleCnt="0"/>
      <dgm:spPr/>
    </dgm:pt>
    <dgm:pt modelId="{4DCCA36B-44A2-41B1-A250-F99EEF4B98C4}" type="pres">
      <dgm:prSet presAssocID="{B81B1B12-EE2F-48AD-9211-5342D8EADC18}" presName="thinLine2b" presStyleLbl="callout" presStyleIdx="1" presStyleCnt="3"/>
      <dgm:spPr/>
    </dgm:pt>
    <dgm:pt modelId="{C4CCC5A0-7756-4C05-A8BB-1FA5224F2D42}" type="pres">
      <dgm:prSet presAssocID="{B81B1B12-EE2F-48AD-9211-5342D8EADC18}" presName="vertSpace2b" presStyleCnt="0"/>
      <dgm:spPr/>
    </dgm:pt>
    <dgm:pt modelId="{11ABF51E-32C6-498E-9D9B-3C255B4C29CC}" type="pres">
      <dgm:prSet presAssocID="{9B37B3D7-F211-4FA2-A886-D71EA4B00C88}" presName="horz2" presStyleCnt="0"/>
      <dgm:spPr/>
    </dgm:pt>
    <dgm:pt modelId="{86FA8613-ED50-4997-BCE0-72BBA675D3A7}" type="pres">
      <dgm:prSet presAssocID="{9B37B3D7-F211-4FA2-A886-D71EA4B00C88}" presName="horzSpace2" presStyleCnt="0"/>
      <dgm:spPr/>
    </dgm:pt>
    <dgm:pt modelId="{DB427707-6793-4FF7-873B-D0F738A5B67C}" type="pres">
      <dgm:prSet presAssocID="{9B37B3D7-F211-4FA2-A886-D71EA4B00C88}" presName="tx2" presStyleLbl="revTx" presStyleIdx="3" presStyleCnt="4"/>
      <dgm:spPr/>
    </dgm:pt>
    <dgm:pt modelId="{903174EF-AF08-4BA6-A61D-856AAB4E65C1}" type="pres">
      <dgm:prSet presAssocID="{9B37B3D7-F211-4FA2-A886-D71EA4B00C88}" presName="vert2" presStyleCnt="0"/>
      <dgm:spPr/>
    </dgm:pt>
    <dgm:pt modelId="{7AB29935-2CD3-4144-B260-5CD4C846918C}" type="pres">
      <dgm:prSet presAssocID="{9B37B3D7-F211-4FA2-A886-D71EA4B00C88}" presName="thinLine2b" presStyleLbl="callout" presStyleIdx="2" presStyleCnt="3"/>
      <dgm:spPr/>
    </dgm:pt>
    <dgm:pt modelId="{47698148-563A-4A7D-BFA5-8804FF8191B3}" type="pres">
      <dgm:prSet presAssocID="{9B37B3D7-F211-4FA2-A886-D71EA4B00C88}" presName="vertSpace2b" presStyleCnt="0"/>
      <dgm:spPr/>
    </dgm:pt>
  </dgm:ptLst>
  <dgm:cxnLst>
    <dgm:cxn modelId="{E4BAA407-8483-4DF1-A142-954AF2FC9A94}" type="presOf" srcId="{1D9EBCCB-B21D-4D86-AF22-500411454B82}" destId="{9C5781BB-04CB-4B50-9B72-DE179C53AB06}" srcOrd="0" destOrd="0" presId="urn:microsoft.com/office/officeart/2008/layout/LinedList"/>
    <dgm:cxn modelId="{34119629-3316-4DDC-97A2-AEF4058CA81A}" type="presOf" srcId="{9B37B3D7-F211-4FA2-A886-D71EA4B00C88}" destId="{DB427707-6793-4FF7-873B-D0F738A5B67C}" srcOrd="0" destOrd="0" presId="urn:microsoft.com/office/officeart/2008/layout/LinedList"/>
    <dgm:cxn modelId="{BDD6282C-3359-47B4-9787-A4D5668581B6}" type="presOf" srcId="{B81B1B12-EE2F-48AD-9211-5342D8EADC18}" destId="{851C8CBA-197B-4FDD-AA2F-AE51B35E8589}" srcOrd="0" destOrd="0" presId="urn:microsoft.com/office/officeart/2008/layout/LinedList"/>
    <dgm:cxn modelId="{487E2D30-23AE-41D2-AF85-7122A709D0B7}" srcId="{8EB205E0-D317-4202-AF3E-48C7F6614EAB}" destId="{1D9EBCCB-B21D-4D86-AF22-500411454B82}" srcOrd="0" destOrd="0" parTransId="{A6E86039-C327-4BBC-89A8-87C66C9E9708}" sibTransId="{20D37DC6-6945-477F-B043-CFEF92F2228E}"/>
    <dgm:cxn modelId="{6E94A962-AAF2-4232-8150-9FD7FBBD606F}" srcId="{8EB205E0-D317-4202-AF3E-48C7F6614EAB}" destId="{9B37B3D7-F211-4FA2-A886-D71EA4B00C88}" srcOrd="2" destOrd="0" parTransId="{D387500C-B145-465A-8D16-A6909E11403B}" sibTransId="{910D10CE-76F4-48F8-A4C8-E2D2DA79A1C2}"/>
    <dgm:cxn modelId="{17BD3D44-3CE2-4AC1-931F-20F8E79F65A9}" type="presOf" srcId="{8EB205E0-D317-4202-AF3E-48C7F6614EAB}" destId="{65B317CD-A357-492F-BFD1-124DE0E14118}" srcOrd="0" destOrd="0" presId="urn:microsoft.com/office/officeart/2008/layout/LinedList"/>
    <dgm:cxn modelId="{578C2B55-DF9B-4DB1-9D2F-72D0550156E9}" type="presOf" srcId="{B2771005-7D19-4E72-8A0A-3082B7A31369}" destId="{FAF69313-C674-48AF-8E3E-0FEEFEA89EE6}" srcOrd="0" destOrd="0" presId="urn:microsoft.com/office/officeart/2008/layout/LinedList"/>
    <dgm:cxn modelId="{75871F8B-F6FA-43E3-BD6E-C6A1F0C0C27C}" srcId="{8EB205E0-D317-4202-AF3E-48C7F6614EAB}" destId="{B81B1B12-EE2F-48AD-9211-5342D8EADC18}" srcOrd="1" destOrd="0" parTransId="{E04C31B7-D941-4FF1-AB64-D9B447824572}" sibTransId="{23B16655-59C8-4560-95E7-C460EF639F3F}"/>
    <dgm:cxn modelId="{A1C06DF2-95B6-4F57-8DEE-E7D5D247D53B}" srcId="{B2771005-7D19-4E72-8A0A-3082B7A31369}" destId="{8EB205E0-D317-4202-AF3E-48C7F6614EAB}" srcOrd="0" destOrd="0" parTransId="{21F7FB3C-170A-4F0D-8FA5-40DCA74C8B5E}" sibTransId="{13CBA252-FFCE-4583-B863-42243535E0FB}"/>
    <dgm:cxn modelId="{504CEA83-A330-4798-87BC-A48336B39802}" type="presParOf" srcId="{FAF69313-C674-48AF-8E3E-0FEEFEA89EE6}" destId="{76DBA384-2C25-41F1-8A01-E3C70B4534C1}" srcOrd="0" destOrd="0" presId="urn:microsoft.com/office/officeart/2008/layout/LinedList"/>
    <dgm:cxn modelId="{3EB9E16A-237B-4938-9078-9166B3E0216A}" type="presParOf" srcId="{FAF69313-C674-48AF-8E3E-0FEEFEA89EE6}" destId="{042D07B6-F95F-4203-8A32-4DD50971996A}" srcOrd="1" destOrd="0" presId="urn:microsoft.com/office/officeart/2008/layout/LinedList"/>
    <dgm:cxn modelId="{744572CD-2E72-4CD1-88AD-FD02FD1B6000}" type="presParOf" srcId="{042D07B6-F95F-4203-8A32-4DD50971996A}" destId="{65B317CD-A357-492F-BFD1-124DE0E14118}" srcOrd="0" destOrd="0" presId="urn:microsoft.com/office/officeart/2008/layout/LinedList"/>
    <dgm:cxn modelId="{B1036A28-496D-4E80-B713-141288A139B7}" type="presParOf" srcId="{042D07B6-F95F-4203-8A32-4DD50971996A}" destId="{67FA0768-402C-422C-8C28-98068820C710}" srcOrd="1" destOrd="0" presId="urn:microsoft.com/office/officeart/2008/layout/LinedList"/>
    <dgm:cxn modelId="{0E22924E-58C3-44E0-A212-F51819A7BA9D}" type="presParOf" srcId="{67FA0768-402C-422C-8C28-98068820C710}" destId="{FC27C677-A665-4137-864C-B96ADEA1A844}" srcOrd="0" destOrd="0" presId="urn:microsoft.com/office/officeart/2008/layout/LinedList"/>
    <dgm:cxn modelId="{D1F8AA36-5726-4643-84C6-D82111F254C5}" type="presParOf" srcId="{67FA0768-402C-422C-8C28-98068820C710}" destId="{6EC8756E-D02E-4671-8BD4-995C9A6AABEB}" srcOrd="1" destOrd="0" presId="urn:microsoft.com/office/officeart/2008/layout/LinedList"/>
    <dgm:cxn modelId="{9749BE9A-8869-413C-938B-8E6EC127432B}" type="presParOf" srcId="{6EC8756E-D02E-4671-8BD4-995C9A6AABEB}" destId="{D3838568-A022-4286-B58F-AD50E0FDC974}" srcOrd="0" destOrd="0" presId="urn:microsoft.com/office/officeart/2008/layout/LinedList"/>
    <dgm:cxn modelId="{CC3254E1-6883-4B5B-ABEA-BD7366F5A8E7}" type="presParOf" srcId="{6EC8756E-D02E-4671-8BD4-995C9A6AABEB}" destId="{9C5781BB-04CB-4B50-9B72-DE179C53AB06}" srcOrd="1" destOrd="0" presId="urn:microsoft.com/office/officeart/2008/layout/LinedList"/>
    <dgm:cxn modelId="{7A094E8C-DA87-410C-ADBA-1D9D7B5FF040}" type="presParOf" srcId="{6EC8756E-D02E-4671-8BD4-995C9A6AABEB}" destId="{E83BAB38-8585-4AB5-8EF7-B1CE7535CF26}" srcOrd="2" destOrd="0" presId="urn:microsoft.com/office/officeart/2008/layout/LinedList"/>
    <dgm:cxn modelId="{D8E16E93-1BC6-49D0-B2DE-824E83B9A6B2}" type="presParOf" srcId="{67FA0768-402C-422C-8C28-98068820C710}" destId="{84076AA4-A727-48FB-B8AD-397469CC1379}" srcOrd="2" destOrd="0" presId="urn:microsoft.com/office/officeart/2008/layout/LinedList"/>
    <dgm:cxn modelId="{7017654D-62AC-40E4-9F5E-FA95F5CDD948}" type="presParOf" srcId="{67FA0768-402C-422C-8C28-98068820C710}" destId="{E6BE8567-BCD4-446E-8BF2-96BD35DD6231}" srcOrd="3" destOrd="0" presId="urn:microsoft.com/office/officeart/2008/layout/LinedList"/>
    <dgm:cxn modelId="{40F5EC37-0C56-4E85-BA28-160A50CFA2A0}" type="presParOf" srcId="{67FA0768-402C-422C-8C28-98068820C710}" destId="{921592E6-7BBC-4D54-A8A8-B86F40A515CE}" srcOrd="4" destOrd="0" presId="urn:microsoft.com/office/officeart/2008/layout/LinedList"/>
    <dgm:cxn modelId="{51009922-D064-4167-B7BA-FE93065F94E6}" type="presParOf" srcId="{921592E6-7BBC-4D54-A8A8-B86F40A515CE}" destId="{96CC33E7-459C-4144-AB1C-14AB490FC0B8}" srcOrd="0" destOrd="0" presId="urn:microsoft.com/office/officeart/2008/layout/LinedList"/>
    <dgm:cxn modelId="{68FD0B65-6A84-4C61-AD99-BA06B7749A58}" type="presParOf" srcId="{921592E6-7BBC-4D54-A8A8-B86F40A515CE}" destId="{851C8CBA-197B-4FDD-AA2F-AE51B35E8589}" srcOrd="1" destOrd="0" presId="urn:microsoft.com/office/officeart/2008/layout/LinedList"/>
    <dgm:cxn modelId="{F7A4C77E-55AD-44F1-A34B-0FCF2C79435B}" type="presParOf" srcId="{921592E6-7BBC-4D54-A8A8-B86F40A515CE}" destId="{C9CC054E-84FB-41DA-995F-399196FFBA73}" srcOrd="2" destOrd="0" presId="urn:microsoft.com/office/officeart/2008/layout/LinedList"/>
    <dgm:cxn modelId="{6BD3910F-2CC8-4B06-B42D-4B0329CD2BF9}" type="presParOf" srcId="{67FA0768-402C-422C-8C28-98068820C710}" destId="{4DCCA36B-44A2-41B1-A250-F99EEF4B98C4}" srcOrd="5" destOrd="0" presId="urn:microsoft.com/office/officeart/2008/layout/LinedList"/>
    <dgm:cxn modelId="{4AED7927-CC5A-4006-A08A-F5CB5F043FA1}" type="presParOf" srcId="{67FA0768-402C-422C-8C28-98068820C710}" destId="{C4CCC5A0-7756-4C05-A8BB-1FA5224F2D42}" srcOrd="6" destOrd="0" presId="urn:microsoft.com/office/officeart/2008/layout/LinedList"/>
    <dgm:cxn modelId="{88585B03-5108-4B72-9040-1407A0E63855}" type="presParOf" srcId="{67FA0768-402C-422C-8C28-98068820C710}" destId="{11ABF51E-32C6-498E-9D9B-3C255B4C29CC}" srcOrd="7" destOrd="0" presId="urn:microsoft.com/office/officeart/2008/layout/LinedList"/>
    <dgm:cxn modelId="{D2898377-9653-4303-8760-0D17C13CE4F8}" type="presParOf" srcId="{11ABF51E-32C6-498E-9D9B-3C255B4C29CC}" destId="{86FA8613-ED50-4997-BCE0-72BBA675D3A7}" srcOrd="0" destOrd="0" presId="urn:microsoft.com/office/officeart/2008/layout/LinedList"/>
    <dgm:cxn modelId="{FF93421A-112B-47B2-9073-6A1FC9EAECC2}" type="presParOf" srcId="{11ABF51E-32C6-498E-9D9B-3C255B4C29CC}" destId="{DB427707-6793-4FF7-873B-D0F738A5B67C}" srcOrd="1" destOrd="0" presId="urn:microsoft.com/office/officeart/2008/layout/LinedList"/>
    <dgm:cxn modelId="{74023FC1-6612-49C6-B132-57422A09DAB2}" type="presParOf" srcId="{11ABF51E-32C6-498E-9D9B-3C255B4C29CC}" destId="{903174EF-AF08-4BA6-A61D-856AAB4E65C1}" srcOrd="2" destOrd="0" presId="urn:microsoft.com/office/officeart/2008/layout/LinedList"/>
    <dgm:cxn modelId="{B3019DA9-6A4C-4C5F-B1C2-430255FF655F}" type="presParOf" srcId="{67FA0768-402C-422C-8C28-98068820C710}" destId="{7AB29935-2CD3-4144-B260-5CD4C846918C}" srcOrd="8" destOrd="0" presId="urn:microsoft.com/office/officeart/2008/layout/LinedList"/>
    <dgm:cxn modelId="{FE293A1F-B091-472A-A57B-69311479FCE7}" type="presParOf" srcId="{67FA0768-402C-422C-8C28-98068820C710}" destId="{47698148-563A-4A7D-BFA5-8804FF8191B3}"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25195D-F501-40DD-8D86-2972EA2B0AD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8C87D3C-0405-48B4-98E5-AD6F13552EEE}">
      <dgm:prSet phldrT="[文本]"/>
      <dgm:spPr/>
      <dgm:t>
        <a:bodyPr/>
        <a:lstStyle/>
        <a:p>
          <a:r>
            <a:rPr lang="zh-CN" altLang="en-US" dirty="0"/>
            <a:t>杨嘉诚</a:t>
          </a:r>
          <a:r>
            <a:rPr lang="en-US" altLang="zh-CN" dirty="0"/>
            <a:t>	4</a:t>
          </a:r>
          <a:r>
            <a:rPr lang="zh-CN" altLang="en-US" dirty="0"/>
            <a:t>分</a:t>
          </a:r>
        </a:p>
      </dgm:t>
    </dgm:pt>
    <dgm:pt modelId="{9E12E782-2FBA-4A16-9C63-0D68C0E98A64}" type="parTrans" cxnId="{2144529A-3EF9-49AD-8B19-E07E29AF5E0A}">
      <dgm:prSet/>
      <dgm:spPr/>
      <dgm:t>
        <a:bodyPr/>
        <a:lstStyle/>
        <a:p>
          <a:endParaRPr lang="zh-CN" altLang="en-US"/>
        </a:p>
      </dgm:t>
    </dgm:pt>
    <dgm:pt modelId="{BDBEA4C8-D610-49DC-BCE5-89E0DE3E11E4}" type="sibTrans" cxnId="{2144529A-3EF9-49AD-8B19-E07E29AF5E0A}">
      <dgm:prSet/>
      <dgm:spPr/>
      <dgm:t>
        <a:bodyPr/>
        <a:lstStyle/>
        <a:p>
          <a:endParaRPr lang="zh-CN" altLang="en-US"/>
        </a:p>
      </dgm:t>
    </dgm:pt>
    <dgm:pt modelId="{B65874BE-D5CC-4998-970F-84DEB10A076B}">
      <dgm:prSet phldrT="[文本]"/>
      <dgm:spPr/>
      <dgm:t>
        <a:bodyPr/>
        <a:lstStyle/>
        <a:p>
          <a:r>
            <a:rPr lang="zh-CN" altLang="en-US" dirty="0"/>
            <a:t>倪晨攀</a:t>
          </a:r>
          <a:r>
            <a:rPr lang="en-US" altLang="zh-CN" dirty="0"/>
            <a:t>	3</a:t>
          </a:r>
          <a:r>
            <a:rPr lang="zh-CN" altLang="en-US" dirty="0"/>
            <a:t>分</a:t>
          </a:r>
        </a:p>
      </dgm:t>
    </dgm:pt>
    <dgm:pt modelId="{7F75F043-8745-4837-93BC-184A4819285E}" type="parTrans" cxnId="{3124E1A4-8DC8-4F7F-A3F1-167401C67193}">
      <dgm:prSet/>
      <dgm:spPr/>
      <dgm:t>
        <a:bodyPr/>
        <a:lstStyle/>
        <a:p>
          <a:endParaRPr lang="zh-CN" altLang="en-US"/>
        </a:p>
      </dgm:t>
    </dgm:pt>
    <dgm:pt modelId="{E4F8B9B1-7E0C-4CE9-8100-0CD49CF9C269}" type="sibTrans" cxnId="{3124E1A4-8DC8-4F7F-A3F1-167401C67193}">
      <dgm:prSet/>
      <dgm:spPr/>
      <dgm:t>
        <a:bodyPr/>
        <a:lstStyle/>
        <a:p>
          <a:endParaRPr lang="zh-CN" altLang="en-US"/>
        </a:p>
      </dgm:t>
    </dgm:pt>
    <dgm:pt modelId="{62EC01B7-F4B0-4818-B6AD-87B1815AAF05}">
      <dgm:prSet phldrT="[文本]"/>
      <dgm:spPr/>
      <dgm:t>
        <a:bodyPr/>
        <a:lstStyle/>
        <a:p>
          <a:r>
            <a:rPr lang="zh-CN" altLang="en-US" dirty="0"/>
            <a:t>潘笑天</a:t>
          </a:r>
          <a:r>
            <a:rPr lang="en-US" altLang="zh-CN" dirty="0"/>
            <a:t>	5</a:t>
          </a:r>
          <a:r>
            <a:rPr lang="zh-CN" altLang="en-US" dirty="0"/>
            <a:t>分</a:t>
          </a:r>
        </a:p>
      </dgm:t>
    </dgm:pt>
    <dgm:pt modelId="{4C0A6371-CC47-495F-80E5-DDBE54A6F6D2}" type="parTrans" cxnId="{AD03680C-9B81-4D39-9A79-292894BEBEDE}">
      <dgm:prSet/>
      <dgm:spPr/>
      <dgm:t>
        <a:bodyPr/>
        <a:lstStyle/>
        <a:p>
          <a:endParaRPr lang="zh-CN" altLang="en-US"/>
        </a:p>
      </dgm:t>
    </dgm:pt>
    <dgm:pt modelId="{8F284875-C285-4B81-B4CE-1EA0833DAD6F}" type="sibTrans" cxnId="{AD03680C-9B81-4D39-9A79-292894BEBEDE}">
      <dgm:prSet/>
      <dgm:spPr/>
      <dgm:t>
        <a:bodyPr/>
        <a:lstStyle/>
        <a:p>
          <a:endParaRPr lang="zh-CN" altLang="en-US"/>
        </a:p>
      </dgm:t>
    </dgm:pt>
    <dgm:pt modelId="{B3842F39-099B-49B9-A2D0-08466448992E}" type="pres">
      <dgm:prSet presAssocID="{CE25195D-F501-40DD-8D86-2972EA2B0ADC}" presName="linear" presStyleCnt="0">
        <dgm:presLayoutVars>
          <dgm:dir/>
          <dgm:animLvl val="lvl"/>
          <dgm:resizeHandles val="exact"/>
        </dgm:presLayoutVars>
      </dgm:prSet>
      <dgm:spPr/>
    </dgm:pt>
    <dgm:pt modelId="{55DEBE90-E2F8-4C01-B06A-62C28D1E5199}" type="pres">
      <dgm:prSet presAssocID="{38C87D3C-0405-48B4-98E5-AD6F13552EEE}" presName="parentLin" presStyleCnt="0"/>
      <dgm:spPr/>
    </dgm:pt>
    <dgm:pt modelId="{53802F1B-1949-4023-B888-C1D06D410268}" type="pres">
      <dgm:prSet presAssocID="{38C87D3C-0405-48B4-98E5-AD6F13552EEE}" presName="parentLeftMargin" presStyleLbl="node1" presStyleIdx="0" presStyleCnt="3"/>
      <dgm:spPr/>
    </dgm:pt>
    <dgm:pt modelId="{9D1EC5F4-04C3-46A2-B211-6EAFFD04AE1C}" type="pres">
      <dgm:prSet presAssocID="{38C87D3C-0405-48B4-98E5-AD6F13552EEE}" presName="parentText" presStyleLbl="node1" presStyleIdx="0" presStyleCnt="3">
        <dgm:presLayoutVars>
          <dgm:chMax val="0"/>
          <dgm:bulletEnabled val="1"/>
        </dgm:presLayoutVars>
      </dgm:prSet>
      <dgm:spPr/>
    </dgm:pt>
    <dgm:pt modelId="{9397920B-6563-410E-B588-C9B4A22B3ABF}" type="pres">
      <dgm:prSet presAssocID="{38C87D3C-0405-48B4-98E5-AD6F13552EEE}" presName="negativeSpace" presStyleCnt="0"/>
      <dgm:spPr/>
    </dgm:pt>
    <dgm:pt modelId="{C811B12C-851A-4077-913A-56F106D613DF}" type="pres">
      <dgm:prSet presAssocID="{38C87D3C-0405-48B4-98E5-AD6F13552EEE}" presName="childText" presStyleLbl="conFgAcc1" presStyleIdx="0" presStyleCnt="3">
        <dgm:presLayoutVars>
          <dgm:bulletEnabled val="1"/>
        </dgm:presLayoutVars>
      </dgm:prSet>
      <dgm:spPr/>
    </dgm:pt>
    <dgm:pt modelId="{63FC7EFC-C95A-4E2D-B05A-2BB93B0AF1F8}" type="pres">
      <dgm:prSet presAssocID="{BDBEA4C8-D610-49DC-BCE5-89E0DE3E11E4}" presName="spaceBetweenRectangles" presStyleCnt="0"/>
      <dgm:spPr/>
    </dgm:pt>
    <dgm:pt modelId="{16E168A1-1B17-4DD6-904A-7A1F4E4F284C}" type="pres">
      <dgm:prSet presAssocID="{B65874BE-D5CC-4998-970F-84DEB10A076B}" presName="parentLin" presStyleCnt="0"/>
      <dgm:spPr/>
    </dgm:pt>
    <dgm:pt modelId="{124ED64C-63F5-4165-B13F-1AC6B85299E1}" type="pres">
      <dgm:prSet presAssocID="{B65874BE-D5CC-4998-970F-84DEB10A076B}" presName="parentLeftMargin" presStyleLbl="node1" presStyleIdx="0" presStyleCnt="3"/>
      <dgm:spPr/>
    </dgm:pt>
    <dgm:pt modelId="{04ADA28F-8A21-4591-8EA2-44679868DE1A}" type="pres">
      <dgm:prSet presAssocID="{B65874BE-D5CC-4998-970F-84DEB10A076B}" presName="parentText" presStyleLbl="node1" presStyleIdx="1" presStyleCnt="3">
        <dgm:presLayoutVars>
          <dgm:chMax val="0"/>
          <dgm:bulletEnabled val="1"/>
        </dgm:presLayoutVars>
      </dgm:prSet>
      <dgm:spPr/>
    </dgm:pt>
    <dgm:pt modelId="{391C410C-293A-4B55-8D6D-C7ECA0AB20A8}" type="pres">
      <dgm:prSet presAssocID="{B65874BE-D5CC-4998-970F-84DEB10A076B}" presName="negativeSpace" presStyleCnt="0"/>
      <dgm:spPr/>
    </dgm:pt>
    <dgm:pt modelId="{EACD967F-DD2F-426B-BD8C-C43430067CB7}" type="pres">
      <dgm:prSet presAssocID="{B65874BE-D5CC-4998-970F-84DEB10A076B}" presName="childText" presStyleLbl="conFgAcc1" presStyleIdx="1" presStyleCnt="3">
        <dgm:presLayoutVars>
          <dgm:bulletEnabled val="1"/>
        </dgm:presLayoutVars>
      </dgm:prSet>
      <dgm:spPr/>
    </dgm:pt>
    <dgm:pt modelId="{D6350BC6-FADD-45BD-96F6-A806BA42508E}" type="pres">
      <dgm:prSet presAssocID="{E4F8B9B1-7E0C-4CE9-8100-0CD49CF9C269}" presName="spaceBetweenRectangles" presStyleCnt="0"/>
      <dgm:spPr/>
    </dgm:pt>
    <dgm:pt modelId="{AEF549D9-83AB-43E1-9C5C-BB4AEBC9E8C5}" type="pres">
      <dgm:prSet presAssocID="{62EC01B7-F4B0-4818-B6AD-87B1815AAF05}" presName="parentLin" presStyleCnt="0"/>
      <dgm:spPr/>
    </dgm:pt>
    <dgm:pt modelId="{476097FF-2807-41BC-B88D-5E6C99E9FD26}" type="pres">
      <dgm:prSet presAssocID="{62EC01B7-F4B0-4818-B6AD-87B1815AAF05}" presName="parentLeftMargin" presStyleLbl="node1" presStyleIdx="1" presStyleCnt="3"/>
      <dgm:spPr/>
    </dgm:pt>
    <dgm:pt modelId="{9422F339-18AE-4C3A-A0D9-D2EA6915D20E}" type="pres">
      <dgm:prSet presAssocID="{62EC01B7-F4B0-4818-B6AD-87B1815AAF05}" presName="parentText" presStyleLbl="node1" presStyleIdx="2" presStyleCnt="3">
        <dgm:presLayoutVars>
          <dgm:chMax val="0"/>
          <dgm:bulletEnabled val="1"/>
        </dgm:presLayoutVars>
      </dgm:prSet>
      <dgm:spPr/>
    </dgm:pt>
    <dgm:pt modelId="{8F2153BE-A255-4F5D-BCD6-F5A9190D01FF}" type="pres">
      <dgm:prSet presAssocID="{62EC01B7-F4B0-4818-B6AD-87B1815AAF05}" presName="negativeSpace" presStyleCnt="0"/>
      <dgm:spPr/>
    </dgm:pt>
    <dgm:pt modelId="{67DEB028-2755-45D7-8AD3-530B2C7C1A49}" type="pres">
      <dgm:prSet presAssocID="{62EC01B7-F4B0-4818-B6AD-87B1815AAF05}" presName="childText" presStyleLbl="conFgAcc1" presStyleIdx="2" presStyleCnt="3">
        <dgm:presLayoutVars>
          <dgm:bulletEnabled val="1"/>
        </dgm:presLayoutVars>
      </dgm:prSet>
      <dgm:spPr/>
    </dgm:pt>
  </dgm:ptLst>
  <dgm:cxnLst>
    <dgm:cxn modelId="{AD03680C-9B81-4D39-9A79-292894BEBEDE}" srcId="{CE25195D-F501-40DD-8D86-2972EA2B0ADC}" destId="{62EC01B7-F4B0-4818-B6AD-87B1815AAF05}" srcOrd="2" destOrd="0" parTransId="{4C0A6371-CC47-495F-80E5-DDBE54A6F6D2}" sibTransId="{8F284875-C285-4B81-B4CE-1EA0833DAD6F}"/>
    <dgm:cxn modelId="{5344DE11-6803-413B-BB62-7135D6552B54}" type="presOf" srcId="{38C87D3C-0405-48B4-98E5-AD6F13552EEE}" destId="{9D1EC5F4-04C3-46A2-B211-6EAFFD04AE1C}" srcOrd="1" destOrd="0" presId="urn:microsoft.com/office/officeart/2005/8/layout/list1"/>
    <dgm:cxn modelId="{77175E13-60AF-4DF7-8CF5-6E458EF1B437}" type="presOf" srcId="{B65874BE-D5CC-4998-970F-84DEB10A076B}" destId="{04ADA28F-8A21-4591-8EA2-44679868DE1A}" srcOrd="1" destOrd="0" presId="urn:microsoft.com/office/officeart/2005/8/layout/list1"/>
    <dgm:cxn modelId="{2AA26D13-8F43-405F-BBB6-D489AB526D37}" type="presOf" srcId="{62EC01B7-F4B0-4818-B6AD-87B1815AAF05}" destId="{476097FF-2807-41BC-B88D-5E6C99E9FD26}" srcOrd="0" destOrd="0" presId="urn:microsoft.com/office/officeart/2005/8/layout/list1"/>
    <dgm:cxn modelId="{DF2B1827-7CB3-4371-8B03-9BFD9908DCC7}" type="presOf" srcId="{62EC01B7-F4B0-4818-B6AD-87B1815AAF05}" destId="{9422F339-18AE-4C3A-A0D9-D2EA6915D20E}" srcOrd="1" destOrd="0" presId="urn:microsoft.com/office/officeart/2005/8/layout/list1"/>
    <dgm:cxn modelId="{B790676E-DF8F-466F-A31D-FC5E91AEDD57}" type="presOf" srcId="{CE25195D-F501-40DD-8D86-2972EA2B0ADC}" destId="{B3842F39-099B-49B9-A2D0-08466448992E}" srcOrd="0" destOrd="0" presId="urn:microsoft.com/office/officeart/2005/8/layout/list1"/>
    <dgm:cxn modelId="{AC1F1582-1CA6-4E63-9EEB-F64C4B9EAD2B}" type="presOf" srcId="{B65874BE-D5CC-4998-970F-84DEB10A076B}" destId="{124ED64C-63F5-4165-B13F-1AC6B85299E1}" srcOrd="0" destOrd="0" presId="urn:microsoft.com/office/officeart/2005/8/layout/list1"/>
    <dgm:cxn modelId="{2144529A-3EF9-49AD-8B19-E07E29AF5E0A}" srcId="{CE25195D-F501-40DD-8D86-2972EA2B0ADC}" destId="{38C87D3C-0405-48B4-98E5-AD6F13552EEE}" srcOrd="0" destOrd="0" parTransId="{9E12E782-2FBA-4A16-9C63-0D68C0E98A64}" sibTransId="{BDBEA4C8-D610-49DC-BCE5-89E0DE3E11E4}"/>
    <dgm:cxn modelId="{3124E1A4-8DC8-4F7F-A3F1-167401C67193}" srcId="{CE25195D-F501-40DD-8D86-2972EA2B0ADC}" destId="{B65874BE-D5CC-4998-970F-84DEB10A076B}" srcOrd="1" destOrd="0" parTransId="{7F75F043-8745-4837-93BC-184A4819285E}" sibTransId="{E4F8B9B1-7E0C-4CE9-8100-0CD49CF9C269}"/>
    <dgm:cxn modelId="{8AF9FEB0-BBA6-4226-80CD-F651477365C8}" type="presOf" srcId="{38C87D3C-0405-48B4-98E5-AD6F13552EEE}" destId="{53802F1B-1949-4023-B888-C1D06D410268}" srcOrd="0" destOrd="0" presId="urn:microsoft.com/office/officeart/2005/8/layout/list1"/>
    <dgm:cxn modelId="{D98383EB-A861-4FB1-8F35-CDF61292B7A9}" type="presParOf" srcId="{B3842F39-099B-49B9-A2D0-08466448992E}" destId="{55DEBE90-E2F8-4C01-B06A-62C28D1E5199}" srcOrd="0" destOrd="0" presId="urn:microsoft.com/office/officeart/2005/8/layout/list1"/>
    <dgm:cxn modelId="{7B7C66B4-DC5A-4E4A-95E4-7E6836CC0921}" type="presParOf" srcId="{55DEBE90-E2F8-4C01-B06A-62C28D1E5199}" destId="{53802F1B-1949-4023-B888-C1D06D410268}" srcOrd="0" destOrd="0" presId="urn:microsoft.com/office/officeart/2005/8/layout/list1"/>
    <dgm:cxn modelId="{679409B8-C490-41C5-82A5-93D33333C7E3}" type="presParOf" srcId="{55DEBE90-E2F8-4C01-B06A-62C28D1E5199}" destId="{9D1EC5F4-04C3-46A2-B211-6EAFFD04AE1C}" srcOrd="1" destOrd="0" presId="urn:microsoft.com/office/officeart/2005/8/layout/list1"/>
    <dgm:cxn modelId="{BD5F64FE-43F6-407D-9223-3F32F5291FF0}" type="presParOf" srcId="{B3842F39-099B-49B9-A2D0-08466448992E}" destId="{9397920B-6563-410E-B588-C9B4A22B3ABF}" srcOrd="1" destOrd="0" presId="urn:microsoft.com/office/officeart/2005/8/layout/list1"/>
    <dgm:cxn modelId="{65B9D6FB-EA30-444F-B59D-D4F5F6B415E7}" type="presParOf" srcId="{B3842F39-099B-49B9-A2D0-08466448992E}" destId="{C811B12C-851A-4077-913A-56F106D613DF}" srcOrd="2" destOrd="0" presId="urn:microsoft.com/office/officeart/2005/8/layout/list1"/>
    <dgm:cxn modelId="{3835F5C1-345C-4BCD-BFDC-7CC0A2A60E2D}" type="presParOf" srcId="{B3842F39-099B-49B9-A2D0-08466448992E}" destId="{63FC7EFC-C95A-4E2D-B05A-2BB93B0AF1F8}" srcOrd="3" destOrd="0" presId="urn:microsoft.com/office/officeart/2005/8/layout/list1"/>
    <dgm:cxn modelId="{5EF60787-675A-4C09-826E-4A5C9743D6B2}" type="presParOf" srcId="{B3842F39-099B-49B9-A2D0-08466448992E}" destId="{16E168A1-1B17-4DD6-904A-7A1F4E4F284C}" srcOrd="4" destOrd="0" presId="urn:microsoft.com/office/officeart/2005/8/layout/list1"/>
    <dgm:cxn modelId="{76F478FE-E1B2-4563-B45E-D5843C435405}" type="presParOf" srcId="{16E168A1-1B17-4DD6-904A-7A1F4E4F284C}" destId="{124ED64C-63F5-4165-B13F-1AC6B85299E1}" srcOrd="0" destOrd="0" presId="urn:microsoft.com/office/officeart/2005/8/layout/list1"/>
    <dgm:cxn modelId="{60D7CDCD-E53D-43DC-B173-0CB49684E7CC}" type="presParOf" srcId="{16E168A1-1B17-4DD6-904A-7A1F4E4F284C}" destId="{04ADA28F-8A21-4591-8EA2-44679868DE1A}" srcOrd="1" destOrd="0" presId="urn:microsoft.com/office/officeart/2005/8/layout/list1"/>
    <dgm:cxn modelId="{7CCBAFB5-5428-426E-8AE5-8C23D4A32618}" type="presParOf" srcId="{B3842F39-099B-49B9-A2D0-08466448992E}" destId="{391C410C-293A-4B55-8D6D-C7ECA0AB20A8}" srcOrd="5" destOrd="0" presId="urn:microsoft.com/office/officeart/2005/8/layout/list1"/>
    <dgm:cxn modelId="{FF70CDE5-FAA7-4648-8BA0-97BA34C7996D}" type="presParOf" srcId="{B3842F39-099B-49B9-A2D0-08466448992E}" destId="{EACD967F-DD2F-426B-BD8C-C43430067CB7}" srcOrd="6" destOrd="0" presId="urn:microsoft.com/office/officeart/2005/8/layout/list1"/>
    <dgm:cxn modelId="{72850D87-42B3-4613-9C7F-11866ED610BC}" type="presParOf" srcId="{B3842F39-099B-49B9-A2D0-08466448992E}" destId="{D6350BC6-FADD-45BD-96F6-A806BA42508E}" srcOrd="7" destOrd="0" presId="urn:microsoft.com/office/officeart/2005/8/layout/list1"/>
    <dgm:cxn modelId="{8FA2FD49-09F2-4F59-B2A4-95EB0036A9B9}" type="presParOf" srcId="{B3842F39-099B-49B9-A2D0-08466448992E}" destId="{AEF549D9-83AB-43E1-9C5C-BB4AEBC9E8C5}" srcOrd="8" destOrd="0" presId="urn:microsoft.com/office/officeart/2005/8/layout/list1"/>
    <dgm:cxn modelId="{B7E2BE69-1DCC-427A-8E9F-7E16D2528ACC}" type="presParOf" srcId="{AEF549D9-83AB-43E1-9C5C-BB4AEBC9E8C5}" destId="{476097FF-2807-41BC-B88D-5E6C99E9FD26}" srcOrd="0" destOrd="0" presId="urn:microsoft.com/office/officeart/2005/8/layout/list1"/>
    <dgm:cxn modelId="{8D60B120-E6EF-476F-8EA8-FC03DE42E7CE}" type="presParOf" srcId="{AEF549D9-83AB-43E1-9C5C-BB4AEBC9E8C5}" destId="{9422F339-18AE-4C3A-A0D9-D2EA6915D20E}" srcOrd="1" destOrd="0" presId="urn:microsoft.com/office/officeart/2005/8/layout/list1"/>
    <dgm:cxn modelId="{35437CB6-B2F5-4304-AE70-7B8A9E9F566B}" type="presParOf" srcId="{B3842F39-099B-49B9-A2D0-08466448992E}" destId="{8F2153BE-A255-4F5D-BCD6-F5A9190D01FF}" srcOrd="9" destOrd="0" presId="urn:microsoft.com/office/officeart/2005/8/layout/list1"/>
    <dgm:cxn modelId="{3EC5EC43-618C-43CB-A3C8-E4F35048A060}" type="presParOf" srcId="{B3842F39-099B-49B9-A2D0-08466448992E}" destId="{67DEB028-2755-45D7-8AD3-530B2C7C1A4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BA384-2C25-41F1-8A01-E3C70B4534C1}">
      <dsp:nvSpPr>
        <dsp:cNvPr id="0" name=""/>
        <dsp:cNvSpPr/>
      </dsp:nvSpPr>
      <dsp:spPr>
        <a:xfrm>
          <a:off x="0" y="0"/>
          <a:ext cx="8128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B317CD-A357-492F-BFD1-124DE0E14118}">
      <dsp:nvSpPr>
        <dsp:cNvPr id="0" name=""/>
        <dsp:cNvSpPr/>
      </dsp:nvSpPr>
      <dsp:spPr>
        <a:xfrm>
          <a:off x="0" y="0"/>
          <a:ext cx="1625600" cy="541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ctr" defTabSz="2400300">
            <a:lnSpc>
              <a:spcPct val="90000"/>
            </a:lnSpc>
            <a:spcBef>
              <a:spcPct val="0"/>
            </a:spcBef>
            <a:spcAft>
              <a:spcPct val="35000"/>
            </a:spcAft>
            <a:buNone/>
          </a:pPr>
          <a:r>
            <a:rPr lang="zh-CN" altLang="en-US" sz="5400" kern="1200" dirty="0">
              <a:latin typeface="华文新魏" panose="02010800040101010101" pitchFamily="2" charset="-122"/>
              <a:ea typeface="华文新魏" panose="02010800040101010101" pitchFamily="2" charset="-122"/>
            </a:rPr>
            <a:t>未完成的功能</a:t>
          </a:r>
        </a:p>
      </dsp:txBody>
      <dsp:txXfrm>
        <a:off x="0" y="0"/>
        <a:ext cx="1625600" cy="5418667"/>
      </dsp:txXfrm>
    </dsp:sp>
    <dsp:sp modelId="{9C5781BB-04CB-4B50-9B72-DE179C53AB06}">
      <dsp:nvSpPr>
        <dsp:cNvPr id="0" name=""/>
        <dsp:cNvSpPr/>
      </dsp:nvSpPr>
      <dsp:spPr>
        <a:xfrm>
          <a:off x="1747520" y="84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ctr" defTabSz="2889250">
            <a:lnSpc>
              <a:spcPct val="90000"/>
            </a:lnSpc>
            <a:spcBef>
              <a:spcPct val="0"/>
            </a:spcBef>
            <a:spcAft>
              <a:spcPct val="35000"/>
            </a:spcAft>
            <a:buNone/>
          </a:pPr>
          <a:r>
            <a:rPr lang="zh-CN" altLang="en-US" sz="6500" kern="1200" dirty="0">
              <a:latin typeface="华文新魏" panose="02010800040101010101" pitchFamily="2" charset="-122"/>
              <a:ea typeface="华文新魏" panose="02010800040101010101" pitchFamily="2" charset="-122"/>
            </a:rPr>
            <a:t>图片资源修正</a:t>
          </a:r>
        </a:p>
      </dsp:txBody>
      <dsp:txXfrm>
        <a:off x="1747520" y="84666"/>
        <a:ext cx="6380480" cy="1693333"/>
      </dsp:txXfrm>
    </dsp:sp>
    <dsp:sp modelId="{84076AA4-A727-48FB-B8AD-397469CC1379}">
      <dsp:nvSpPr>
        <dsp:cNvPr id="0" name=""/>
        <dsp:cNvSpPr/>
      </dsp:nvSpPr>
      <dsp:spPr>
        <a:xfrm>
          <a:off x="1625599" y="1778000"/>
          <a:ext cx="65024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1C8CBA-197B-4FDD-AA2F-AE51B35E8589}">
      <dsp:nvSpPr>
        <dsp:cNvPr id="0" name=""/>
        <dsp:cNvSpPr/>
      </dsp:nvSpPr>
      <dsp:spPr>
        <a:xfrm>
          <a:off x="1747520" y="1862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ctr" defTabSz="2889250">
            <a:lnSpc>
              <a:spcPct val="90000"/>
            </a:lnSpc>
            <a:spcBef>
              <a:spcPct val="0"/>
            </a:spcBef>
            <a:spcAft>
              <a:spcPct val="35000"/>
            </a:spcAft>
            <a:buNone/>
          </a:pPr>
          <a:r>
            <a:rPr lang="zh-CN" altLang="en-US" sz="6500" kern="1200" dirty="0">
              <a:latin typeface="华文新魏" panose="02010800040101010101" pitchFamily="2" charset="-122"/>
              <a:ea typeface="华文新魏" panose="02010800040101010101" pitchFamily="2" charset="-122"/>
            </a:rPr>
            <a:t>障碍物添加</a:t>
          </a:r>
        </a:p>
      </dsp:txBody>
      <dsp:txXfrm>
        <a:off x="1747520" y="1862666"/>
        <a:ext cx="6380480" cy="1693333"/>
      </dsp:txXfrm>
    </dsp:sp>
    <dsp:sp modelId="{4DCCA36B-44A2-41B1-A250-F99EEF4B98C4}">
      <dsp:nvSpPr>
        <dsp:cNvPr id="0" name=""/>
        <dsp:cNvSpPr/>
      </dsp:nvSpPr>
      <dsp:spPr>
        <a:xfrm>
          <a:off x="1625599" y="3556000"/>
          <a:ext cx="65024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427707-6793-4FF7-873B-D0F738A5B67C}">
      <dsp:nvSpPr>
        <dsp:cNvPr id="0" name=""/>
        <dsp:cNvSpPr/>
      </dsp:nvSpPr>
      <dsp:spPr>
        <a:xfrm>
          <a:off x="1747520" y="3640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ctr" defTabSz="2889250">
            <a:lnSpc>
              <a:spcPct val="90000"/>
            </a:lnSpc>
            <a:spcBef>
              <a:spcPct val="0"/>
            </a:spcBef>
            <a:spcAft>
              <a:spcPct val="35000"/>
            </a:spcAft>
            <a:buNone/>
          </a:pPr>
          <a:r>
            <a:rPr lang="zh-CN" altLang="en-US" sz="6500" kern="1200" dirty="0">
              <a:latin typeface="华文新魏" panose="02010800040101010101" pitchFamily="2" charset="-122"/>
              <a:ea typeface="华文新魏" panose="02010800040101010101" pitchFamily="2" charset="-122"/>
            </a:rPr>
            <a:t>游戏信息</a:t>
          </a:r>
        </a:p>
      </dsp:txBody>
      <dsp:txXfrm>
        <a:off x="1747520" y="3640666"/>
        <a:ext cx="6380480" cy="1693333"/>
      </dsp:txXfrm>
    </dsp:sp>
    <dsp:sp modelId="{7AB29935-2CD3-4144-B260-5CD4C846918C}">
      <dsp:nvSpPr>
        <dsp:cNvPr id="0" name=""/>
        <dsp:cNvSpPr/>
      </dsp:nvSpPr>
      <dsp:spPr>
        <a:xfrm>
          <a:off x="1625599" y="5334000"/>
          <a:ext cx="65024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BA384-2C25-41F1-8A01-E3C70B4534C1}">
      <dsp:nvSpPr>
        <dsp:cNvPr id="0" name=""/>
        <dsp:cNvSpPr/>
      </dsp:nvSpPr>
      <dsp:spPr>
        <a:xfrm>
          <a:off x="0" y="0"/>
          <a:ext cx="8128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B317CD-A357-492F-BFD1-124DE0E14118}">
      <dsp:nvSpPr>
        <dsp:cNvPr id="0" name=""/>
        <dsp:cNvSpPr/>
      </dsp:nvSpPr>
      <dsp:spPr>
        <a:xfrm>
          <a:off x="0" y="0"/>
          <a:ext cx="1625600" cy="541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ctr" defTabSz="2889250">
            <a:lnSpc>
              <a:spcPct val="90000"/>
            </a:lnSpc>
            <a:spcBef>
              <a:spcPct val="0"/>
            </a:spcBef>
            <a:spcAft>
              <a:spcPct val="35000"/>
            </a:spcAft>
            <a:buNone/>
          </a:pPr>
          <a:r>
            <a:rPr lang="zh-CN" altLang="en-US" sz="6500" kern="1200" dirty="0">
              <a:latin typeface="华文新魏" panose="02010800040101010101" pitchFamily="2" charset="-122"/>
              <a:ea typeface="华文新魏" panose="02010800040101010101" pitchFamily="2" charset="-122"/>
            </a:rPr>
            <a:t>部署与发布</a:t>
          </a:r>
        </a:p>
      </dsp:txBody>
      <dsp:txXfrm>
        <a:off x="0" y="0"/>
        <a:ext cx="1625600" cy="5418667"/>
      </dsp:txXfrm>
    </dsp:sp>
    <dsp:sp modelId="{9C5781BB-04CB-4B50-9B72-DE179C53AB06}">
      <dsp:nvSpPr>
        <dsp:cNvPr id="0" name=""/>
        <dsp:cNvSpPr/>
      </dsp:nvSpPr>
      <dsp:spPr>
        <a:xfrm>
          <a:off x="1747520" y="84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ctr" defTabSz="2889250">
            <a:lnSpc>
              <a:spcPct val="90000"/>
            </a:lnSpc>
            <a:spcBef>
              <a:spcPct val="0"/>
            </a:spcBef>
            <a:spcAft>
              <a:spcPct val="35000"/>
            </a:spcAft>
            <a:buNone/>
          </a:pPr>
          <a:r>
            <a:rPr lang="zh-CN" altLang="en-US" sz="6500" kern="1200" dirty="0">
              <a:latin typeface="华文新魏" panose="02010800040101010101" pitchFamily="2" charset="-122"/>
              <a:ea typeface="华文新魏" panose="02010800040101010101" pitchFamily="2" charset="-122"/>
            </a:rPr>
            <a:t>游戏版本信息</a:t>
          </a:r>
        </a:p>
      </dsp:txBody>
      <dsp:txXfrm>
        <a:off x="1747520" y="84666"/>
        <a:ext cx="6380480" cy="1693333"/>
      </dsp:txXfrm>
    </dsp:sp>
    <dsp:sp modelId="{84076AA4-A727-48FB-B8AD-397469CC1379}">
      <dsp:nvSpPr>
        <dsp:cNvPr id="0" name=""/>
        <dsp:cNvSpPr/>
      </dsp:nvSpPr>
      <dsp:spPr>
        <a:xfrm>
          <a:off x="1625599" y="1778000"/>
          <a:ext cx="65024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1C8CBA-197B-4FDD-AA2F-AE51B35E8589}">
      <dsp:nvSpPr>
        <dsp:cNvPr id="0" name=""/>
        <dsp:cNvSpPr/>
      </dsp:nvSpPr>
      <dsp:spPr>
        <a:xfrm>
          <a:off x="1747520" y="1862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ctr" defTabSz="2889250">
            <a:lnSpc>
              <a:spcPct val="90000"/>
            </a:lnSpc>
            <a:spcBef>
              <a:spcPct val="0"/>
            </a:spcBef>
            <a:spcAft>
              <a:spcPct val="35000"/>
            </a:spcAft>
            <a:buNone/>
          </a:pPr>
          <a:r>
            <a:rPr lang="zh-CN" altLang="en-US" sz="6500" kern="1200" dirty="0">
              <a:latin typeface="华文新魏" panose="02010800040101010101" pitchFamily="2" charset="-122"/>
              <a:ea typeface="华文新魏" panose="02010800040101010101" pitchFamily="2" charset="-122"/>
            </a:rPr>
            <a:t>环境测试</a:t>
          </a:r>
        </a:p>
      </dsp:txBody>
      <dsp:txXfrm>
        <a:off x="1747520" y="1862666"/>
        <a:ext cx="6380480" cy="1693333"/>
      </dsp:txXfrm>
    </dsp:sp>
    <dsp:sp modelId="{4DCCA36B-44A2-41B1-A250-F99EEF4B98C4}">
      <dsp:nvSpPr>
        <dsp:cNvPr id="0" name=""/>
        <dsp:cNvSpPr/>
      </dsp:nvSpPr>
      <dsp:spPr>
        <a:xfrm>
          <a:off x="1625599" y="3556000"/>
          <a:ext cx="65024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427707-6793-4FF7-873B-D0F738A5B67C}">
      <dsp:nvSpPr>
        <dsp:cNvPr id="0" name=""/>
        <dsp:cNvSpPr/>
      </dsp:nvSpPr>
      <dsp:spPr>
        <a:xfrm>
          <a:off x="1747520" y="3640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ctr" defTabSz="2889250">
            <a:lnSpc>
              <a:spcPct val="90000"/>
            </a:lnSpc>
            <a:spcBef>
              <a:spcPct val="0"/>
            </a:spcBef>
            <a:spcAft>
              <a:spcPct val="35000"/>
            </a:spcAft>
            <a:buNone/>
          </a:pPr>
          <a:r>
            <a:rPr lang="zh-CN" altLang="en-US" sz="6500" kern="1200" dirty="0">
              <a:latin typeface="华文新魏" panose="02010800040101010101" pitchFamily="2" charset="-122"/>
              <a:ea typeface="华文新魏" panose="02010800040101010101" pitchFamily="2" charset="-122"/>
            </a:rPr>
            <a:t>用户测试</a:t>
          </a:r>
        </a:p>
      </dsp:txBody>
      <dsp:txXfrm>
        <a:off x="1747520" y="3640666"/>
        <a:ext cx="6380480" cy="1693333"/>
      </dsp:txXfrm>
    </dsp:sp>
    <dsp:sp modelId="{7AB29935-2CD3-4144-B260-5CD4C846918C}">
      <dsp:nvSpPr>
        <dsp:cNvPr id="0" name=""/>
        <dsp:cNvSpPr/>
      </dsp:nvSpPr>
      <dsp:spPr>
        <a:xfrm>
          <a:off x="1625599" y="5334000"/>
          <a:ext cx="65024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1B12C-851A-4077-913A-56F106D613DF}">
      <dsp:nvSpPr>
        <dsp:cNvPr id="0" name=""/>
        <dsp:cNvSpPr/>
      </dsp:nvSpPr>
      <dsp:spPr>
        <a:xfrm>
          <a:off x="0" y="332582"/>
          <a:ext cx="7721879"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1EC5F4-04C3-46A2-B211-6EAFFD04AE1C}">
      <dsp:nvSpPr>
        <dsp:cNvPr id="0" name=""/>
        <dsp:cNvSpPr/>
      </dsp:nvSpPr>
      <dsp:spPr>
        <a:xfrm>
          <a:off x="386093" y="7862"/>
          <a:ext cx="5405315"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308" tIns="0" rIns="204308"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杨嘉诚</a:t>
          </a:r>
          <a:r>
            <a:rPr lang="en-US" altLang="zh-CN" sz="2200" kern="1200" dirty="0"/>
            <a:t>	4</a:t>
          </a:r>
          <a:r>
            <a:rPr lang="zh-CN" altLang="en-US" sz="2200" kern="1200" dirty="0"/>
            <a:t>分</a:t>
          </a:r>
        </a:p>
      </dsp:txBody>
      <dsp:txXfrm>
        <a:off x="417796" y="39565"/>
        <a:ext cx="5341909" cy="586034"/>
      </dsp:txXfrm>
    </dsp:sp>
    <dsp:sp modelId="{EACD967F-DD2F-426B-BD8C-C43430067CB7}">
      <dsp:nvSpPr>
        <dsp:cNvPr id="0" name=""/>
        <dsp:cNvSpPr/>
      </dsp:nvSpPr>
      <dsp:spPr>
        <a:xfrm>
          <a:off x="0" y="1330502"/>
          <a:ext cx="7721879"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ADA28F-8A21-4591-8EA2-44679868DE1A}">
      <dsp:nvSpPr>
        <dsp:cNvPr id="0" name=""/>
        <dsp:cNvSpPr/>
      </dsp:nvSpPr>
      <dsp:spPr>
        <a:xfrm>
          <a:off x="386093" y="1005782"/>
          <a:ext cx="5405315"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308" tIns="0" rIns="204308"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倪晨攀</a:t>
          </a:r>
          <a:r>
            <a:rPr lang="en-US" altLang="zh-CN" sz="2200" kern="1200" dirty="0"/>
            <a:t>	3</a:t>
          </a:r>
          <a:r>
            <a:rPr lang="zh-CN" altLang="en-US" sz="2200" kern="1200" dirty="0"/>
            <a:t>分</a:t>
          </a:r>
        </a:p>
      </dsp:txBody>
      <dsp:txXfrm>
        <a:off x="417796" y="1037485"/>
        <a:ext cx="5341909" cy="586034"/>
      </dsp:txXfrm>
    </dsp:sp>
    <dsp:sp modelId="{67DEB028-2755-45D7-8AD3-530B2C7C1A49}">
      <dsp:nvSpPr>
        <dsp:cNvPr id="0" name=""/>
        <dsp:cNvSpPr/>
      </dsp:nvSpPr>
      <dsp:spPr>
        <a:xfrm>
          <a:off x="0" y="2328422"/>
          <a:ext cx="7721879"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22F339-18AE-4C3A-A0D9-D2EA6915D20E}">
      <dsp:nvSpPr>
        <dsp:cNvPr id="0" name=""/>
        <dsp:cNvSpPr/>
      </dsp:nvSpPr>
      <dsp:spPr>
        <a:xfrm>
          <a:off x="386093" y="2003702"/>
          <a:ext cx="5405315"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308" tIns="0" rIns="204308"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潘笑天</a:t>
          </a:r>
          <a:r>
            <a:rPr lang="en-US" altLang="zh-CN" sz="2200" kern="1200" dirty="0"/>
            <a:t>	5</a:t>
          </a:r>
          <a:r>
            <a:rPr lang="zh-CN" altLang="en-US" sz="2200" kern="1200" dirty="0"/>
            <a:t>分</a:t>
          </a:r>
        </a:p>
      </dsp:txBody>
      <dsp:txXfrm>
        <a:off x="417796" y="2035405"/>
        <a:ext cx="5341909" cy="58603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0ADA297-17A5-4A71-8430-A72F00ACCE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a:extLst>
              <a:ext uri="{FF2B5EF4-FFF2-40B4-BE49-F238E27FC236}">
                <a16:creationId xmlns:a16="http://schemas.microsoft.com/office/drawing/2014/main" id="{7712C9EE-B90A-48C6-9C28-E6F9D9919A4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F15BFA9F-4DC5-4F36-909D-FCB1710E75B0}" type="datetimeFigureOut">
              <a:rPr lang="zh-CN" altLang="en-US"/>
              <a:pPr>
                <a:defRPr/>
              </a:pPr>
              <a:t>2017/12/27</a:t>
            </a:fld>
            <a:endParaRPr lang="zh-CN" altLang="en-US"/>
          </a:p>
        </p:txBody>
      </p:sp>
      <p:sp>
        <p:nvSpPr>
          <p:cNvPr id="4" name="幻灯片图像占位符 3">
            <a:extLst>
              <a:ext uri="{FF2B5EF4-FFF2-40B4-BE49-F238E27FC236}">
                <a16:creationId xmlns:a16="http://schemas.microsoft.com/office/drawing/2014/main" id="{5B3B306C-B76D-49F6-8BB7-861410E91103}"/>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16F8CFC-94CE-4F46-B494-ED85DCFD840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E0056478-89B5-4BB1-9BA9-21EC7C14406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a:extLst>
              <a:ext uri="{FF2B5EF4-FFF2-40B4-BE49-F238E27FC236}">
                <a16:creationId xmlns:a16="http://schemas.microsoft.com/office/drawing/2014/main" id="{854FFD8D-4528-4418-8FEA-65A70A2B9B6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a:lvl1pPr>
          </a:lstStyle>
          <a:p>
            <a:pPr>
              <a:defRPr/>
            </a:pPr>
            <a:fld id="{3F50CF5A-B3FA-46BC-BC3B-AE172C33EAC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2AAA3F94-436B-433B-8B4B-E7FA9C394FAD}"/>
              </a:ext>
            </a:extLst>
          </p:cNvPr>
          <p:cNvSpPr>
            <a:spLocks noGrp="1" noChangeArrowheads="1"/>
          </p:cNvSpPr>
          <p:nvPr>
            <p:ph type="dt" sz="half" idx="10"/>
          </p:nvPr>
        </p:nvSpPr>
        <p:spPr>
          <a:ln/>
        </p:spPr>
        <p:txBody>
          <a:bodyPr/>
          <a:lstStyle>
            <a:lvl1pPr>
              <a:defRPr/>
            </a:lvl1pPr>
          </a:lstStyle>
          <a:p>
            <a:pPr>
              <a:defRPr/>
            </a:pPr>
            <a:fld id="{A01711D9-D759-4318-AF80-ABCDE0479FD0}" type="datetime1">
              <a:rPr lang="zh-CN" altLang="en-US"/>
              <a:pPr>
                <a:defRPr/>
              </a:pPr>
              <a:t>2017/12/27</a:t>
            </a:fld>
            <a:endParaRPr lang="zh-CN" altLang="en-US" sz="1800">
              <a:solidFill>
                <a:schemeClr val="tx1"/>
              </a:solidFill>
            </a:endParaRPr>
          </a:p>
        </p:txBody>
      </p:sp>
      <p:sp>
        <p:nvSpPr>
          <p:cNvPr id="5" name="页脚占位符 4">
            <a:extLst>
              <a:ext uri="{FF2B5EF4-FFF2-40B4-BE49-F238E27FC236}">
                <a16:creationId xmlns:a16="http://schemas.microsoft.com/office/drawing/2014/main" id="{C106BB5A-ECAE-476B-88F1-AC0B4EC88FE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55F33972-5D01-4242-82BC-F761573A3F99}"/>
              </a:ext>
            </a:extLst>
          </p:cNvPr>
          <p:cNvSpPr>
            <a:spLocks noGrp="1" noChangeArrowheads="1"/>
          </p:cNvSpPr>
          <p:nvPr>
            <p:ph type="sldNum" sz="quarter" idx="12"/>
          </p:nvPr>
        </p:nvSpPr>
        <p:spPr>
          <a:ln/>
        </p:spPr>
        <p:txBody>
          <a:bodyPr/>
          <a:lstStyle>
            <a:lvl1pPr>
              <a:defRPr/>
            </a:lvl1pPr>
          </a:lstStyle>
          <a:p>
            <a:pPr>
              <a:defRPr/>
            </a:pPr>
            <a:fld id="{D319F34F-4C23-4DCC-86EC-8FE3798A6BD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2689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0E5B11F-1C3B-4704-9190-122A74BC4EAD}"/>
              </a:ext>
            </a:extLst>
          </p:cNvPr>
          <p:cNvSpPr>
            <a:spLocks noGrp="1" noChangeArrowheads="1"/>
          </p:cNvSpPr>
          <p:nvPr>
            <p:ph type="dt" sz="half" idx="10"/>
          </p:nvPr>
        </p:nvSpPr>
        <p:spPr>
          <a:ln/>
        </p:spPr>
        <p:txBody>
          <a:bodyPr/>
          <a:lstStyle>
            <a:lvl1pPr>
              <a:defRPr/>
            </a:lvl1pPr>
          </a:lstStyle>
          <a:p>
            <a:pPr>
              <a:defRPr/>
            </a:pPr>
            <a:fld id="{BD0D465F-3A6D-4A0D-8A4F-F08F9040C9E3}" type="datetime1">
              <a:rPr lang="zh-CN" altLang="en-US"/>
              <a:pPr>
                <a:defRPr/>
              </a:pPr>
              <a:t>2017/12/27</a:t>
            </a:fld>
            <a:endParaRPr lang="zh-CN" altLang="en-US" sz="1800">
              <a:solidFill>
                <a:schemeClr val="tx1"/>
              </a:solidFill>
            </a:endParaRPr>
          </a:p>
        </p:txBody>
      </p:sp>
      <p:sp>
        <p:nvSpPr>
          <p:cNvPr id="5" name="页脚占位符 4">
            <a:extLst>
              <a:ext uri="{FF2B5EF4-FFF2-40B4-BE49-F238E27FC236}">
                <a16:creationId xmlns:a16="http://schemas.microsoft.com/office/drawing/2014/main" id="{A4F3FE95-0165-4C6B-A9A0-44D25B95137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FF32F5BA-576E-4C18-BAC9-B24A6F410AA2}"/>
              </a:ext>
            </a:extLst>
          </p:cNvPr>
          <p:cNvSpPr>
            <a:spLocks noGrp="1" noChangeArrowheads="1"/>
          </p:cNvSpPr>
          <p:nvPr>
            <p:ph type="sldNum" sz="quarter" idx="12"/>
          </p:nvPr>
        </p:nvSpPr>
        <p:spPr>
          <a:ln/>
        </p:spPr>
        <p:txBody>
          <a:bodyPr/>
          <a:lstStyle>
            <a:lvl1pPr>
              <a:defRPr/>
            </a:lvl1pPr>
          </a:lstStyle>
          <a:p>
            <a:pPr>
              <a:defRPr/>
            </a:pPr>
            <a:fld id="{75C802CB-FA11-4D8C-BE5D-6CAF5530B30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09129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7C2B98-DB1C-476A-A625-5F85A9D7E053}"/>
              </a:ext>
            </a:extLst>
          </p:cNvPr>
          <p:cNvSpPr>
            <a:spLocks noGrp="1" noChangeArrowheads="1"/>
          </p:cNvSpPr>
          <p:nvPr>
            <p:ph type="dt" sz="half" idx="10"/>
          </p:nvPr>
        </p:nvSpPr>
        <p:spPr>
          <a:ln/>
        </p:spPr>
        <p:txBody>
          <a:bodyPr/>
          <a:lstStyle>
            <a:lvl1pPr>
              <a:defRPr/>
            </a:lvl1pPr>
          </a:lstStyle>
          <a:p>
            <a:pPr>
              <a:defRPr/>
            </a:pPr>
            <a:fld id="{08F00AE3-867B-4773-8A76-FF78CED1A3AE}" type="datetime1">
              <a:rPr lang="zh-CN" altLang="en-US"/>
              <a:pPr>
                <a:defRPr/>
              </a:pPr>
              <a:t>2017/12/27</a:t>
            </a:fld>
            <a:endParaRPr lang="zh-CN" altLang="en-US" sz="1800">
              <a:solidFill>
                <a:schemeClr val="tx1"/>
              </a:solidFill>
            </a:endParaRPr>
          </a:p>
        </p:txBody>
      </p:sp>
      <p:sp>
        <p:nvSpPr>
          <p:cNvPr id="5" name="页脚占位符 4">
            <a:extLst>
              <a:ext uri="{FF2B5EF4-FFF2-40B4-BE49-F238E27FC236}">
                <a16:creationId xmlns:a16="http://schemas.microsoft.com/office/drawing/2014/main" id="{F01754E5-8788-423C-BD3B-09EF41BE46B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2DA030CB-DA72-4514-95C6-321981FEB9E7}"/>
              </a:ext>
            </a:extLst>
          </p:cNvPr>
          <p:cNvSpPr>
            <a:spLocks noGrp="1" noChangeArrowheads="1"/>
          </p:cNvSpPr>
          <p:nvPr>
            <p:ph type="sldNum" sz="quarter" idx="12"/>
          </p:nvPr>
        </p:nvSpPr>
        <p:spPr>
          <a:ln/>
        </p:spPr>
        <p:txBody>
          <a:bodyPr/>
          <a:lstStyle>
            <a:lvl1pPr>
              <a:defRPr/>
            </a:lvl1pPr>
          </a:lstStyle>
          <a:p>
            <a:pPr>
              <a:defRPr/>
            </a:pPr>
            <a:fld id="{6976C20A-12BD-4FE3-97FF-41A3F814C5C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55127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11AB8E5-27B6-4D65-A0D4-6197D08CE372}"/>
              </a:ext>
            </a:extLst>
          </p:cNvPr>
          <p:cNvSpPr>
            <a:spLocks noGrp="1" noChangeArrowheads="1"/>
          </p:cNvSpPr>
          <p:nvPr>
            <p:ph type="dt" sz="half" idx="10"/>
          </p:nvPr>
        </p:nvSpPr>
        <p:spPr>
          <a:ln/>
        </p:spPr>
        <p:txBody>
          <a:bodyPr/>
          <a:lstStyle>
            <a:lvl1pPr>
              <a:defRPr/>
            </a:lvl1pPr>
          </a:lstStyle>
          <a:p>
            <a:pPr>
              <a:defRPr/>
            </a:pPr>
            <a:fld id="{15F4E538-9FFB-488D-B48B-E32EF7398EB3}" type="datetime1">
              <a:rPr lang="zh-CN" altLang="en-US"/>
              <a:pPr>
                <a:defRPr/>
              </a:pPr>
              <a:t>2017/12/27</a:t>
            </a:fld>
            <a:endParaRPr lang="zh-CN" altLang="en-US" sz="1800">
              <a:solidFill>
                <a:schemeClr val="tx1"/>
              </a:solidFill>
            </a:endParaRPr>
          </a:p>
        </p:txBody>
      </p:sp>
      <p:sp>
        <p:nvSpPr>
          <p:cNvPr id="5" name="页脚占位符 4">
            <a:extLst>
              <a:ext uri="{FF2B5EF4-FFF2-40B4-BE49-F238E27FC236}">
                <a16:creationId xmlns:a16="http://schemas.microsoft.com/office/drawing/2014/main" id="{E7C2F39F-F55E-456A-959D-E4333805E4F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90FC9510-9B6B-44FB-ABC8-D3370503375E}"/>
              </a:ext>
            </a:extLst>
          </p:cNvPr>
          <p:cNvSpPr>
            <a:spLocks noGrp="1" noChangeArrowheads="1"/>
          </p:cNvSpPr>
          <p:nvPr>
            <p:ph type="sldNum" sz="quarter" idx="12"/>
          </p:nvPr>
        </p:nvSpPr>
        <p:spPr>
          <a:ln/>
        </p:spPr>
        <p:txBody>
          <a:bodyPr/>
          <a:lstStyle>
            <a:lvl1pPr>
              <a:defRPr/>
            </a:lvl1pPr>
          </a:lstStyle>
          <a:p>
            <a:pPr>
              <a:defRPr/>
            </a:pPr>
            <a:fld id="{0EEFF605-AA8B-4E9C-9C85-C136C5F331C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496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4436A0E-DF4F-4E20-A314-1C80D19D4F7D}"/>
              </a:ext>
            </a:extLst>
          </p:cNvPr>
          <p:cNvSpPr>
            <a:spLocks noGrp="1" noChangeArrowheads="1"/>
          </p:cNvSpPr>
          <p:nvPr>
            <p:ph type="dt" sz="half" idx="10"/>
          </p:nvPr>
        </p:nvSpPr>
        <p:spPr>
          <a:ln/>
        </p:spPr>
        <p:txBody>
          <a:bodyPr/>
          <a:lstStyle>
            <a:lvl1pPr>
              <a:defRPr/>
            </a:lvl1pPr>
          </a:lstStyle>
          <a:p>
            <a:pPr>
              <a:defRPr/>
            </a:pPr>
            <a:fld id="{9B8728D7-9C74-426E-974D-0F2C13152961}" type="datetime1">
              <a:rPr lang="zh-CN" altLang="en-US"/>
              <a:pPr>
                <a:defRPr/>
              </a:pPr>
              <a:t>2017/12/27</a:t>
            </a:fld>
            <a:endParaRPr lang="zh-CN" altLang="en-US" sz="1800">
              <a:solidFill>
                <a:schemeClr val="tx1"/>
              </a:solidFill>
            </a:endParaRPr>
          </a:p>
        </p:txBody>
      </p:sp>
      <p:sp>
        <p:nvSpPr>
          <p:cNvPr id="5" name="页脚占位符 4">
            <a:extLst>
              <a:ext uri="{FF2B5EF4-FFF2-40B4-BE49-F238E27FC236}">
                <a16:creationId xmlns:a16="http://schemas.microsoft.com/office/drawing/2014/main" id="{176D3A49-AFA4-4C35-AF88-B48BB6BD1F5C}"/>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F77692F0-F358-4020-B848-931CBE0ABE10}"/>
              </a:ext>
            </a:extLst>
          </p:cNvPr>
          <p:cNvSpPr>
            <a:spLocks noGrp="1" noChangeArrowheads="1"/>
          </p:cNvSpPr>
          <p:nvPr>
            <p:ph type="sldNum" sz="quarter" idx="12"/>
          </p:nvPr>
        </p:nvSpPr>
        <p:spPr>
          <a:ln/>
        </p:spPr>
        <p:txBody>
          <a:bodyPr/>
          <a:lstStyle>
            <a:lvl1pPr>
              <a:defRPr/>
            </a:lvl1pPr>
          </a:lstStyle>
          <a:p>
            <a:pPr>
              <a:defRPr/>
            </a:pPr>
            <a:fld id="{0F20D7C0-7F91-4FA2-9DD4-A01E1477813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60463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7DBB81B9-D9E0-4974-95F5-7206BB582A57}"/>
              </a:ext>
            </a:extLst>
          </p:cNvPr>
          <p:cNvSpPr>
            <a:spLocks noGrp="1" noChangeArrowheads="1"/>
          </p:cNvSpPr>
          <p:nvPr>
            <p:ph type="dt" sz="half" idx="10"/>
          </p:nvPr>
        </p:nvSpPr>
        <p:spPr>
          <a:ln/>
        </p:spPr>
        <p:txBody>
          <a:bodyPr/>
          <a:lstStyle>
            <a:lvl1pPr>
              <a:defRPr/>
            </a:lvl1pPr>
          </a:lstStyle>
          <a:p>
            <a:pPr>
              <a:defRPr/>
            </a:pPr>
            <a:fld id="{CC08797D-FC2E-4E8A-BDD6-DF911F2282CE}" type="datetime1">
              <a:rPr lang="zh-CN" altLang="en-US"/>
              <a:pPr>
                <a:defRPr/>
              </a:pPr>
              <a:t>2017/12/27</a:t>
            </a:fld>
            <a:endParaRPr lang="zh-CN" altLang="en-US" sz="1800">
              <a:solidFill>
                <a:schemeClr val="tx1"/>
              </a:solidFill>
            </a:endParaRPr>
          </a:p>
        </p:txBody>
      </p:sp>
      <p:sp>
        <p:nvSpPr>
          <p:cNvPr id="6" name="页脚占位符 4">
            <a:extLst>
              <a:ext uri="{FF2B5EF4-FFF2-40B4-BE49-F238E27FC236}">
                <a16:creationId xmlns:a16="http://schemas.microsoft.com/office/drawing/2014/main" id="{5176CEFC-D4C1-447C-A914-61B7E2FA94E2}"/>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11C250D7-5D1A-4EE9-913C-9763301356E8}"/>
              </a:ext>
            </a:extLst>
          </p:cNvPr>
          <p:cNvSpPr>
            <a:spLocks noGrp="1" noChangeArrowheads="1"/>
          </p:cNvSpPr>
          <p:nvPr>
            <p:ph type="sldNum" sz="quarter" idx="12"/>
          </p:nvPr>
        </p:nvSpPr>
        <p:spPr>
          <a:ln/>
        </p:spPr>
        <p:txBody>
          <a:bodyPr/>
          <a:lstStyle>
            <a:lvl1pPr>
              <a:defRPr/>
            </a:lvl1pPr>
          </a:lstStyle>
          <a:p>
            <a:pPr>
              <a:defRPr/>
            </a:pPr>
            <a:fld id="{E6C184AF-1C61-4B6F-BADD-6E75DE19FBD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0310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8263D98C-5240-4C4C-8B70-5D9B07D15883}"/>
              </a:ext>
            </a:extLst>
          </p:cNvPr>
          <p:cNvSpPr>
            <a:spLocks noGrp="1" noChangeArrowheads="1"/>
          </p:cNvSpPr>
          <p:nvPr>
            <p:ph type="dt" sz="half" idx="10"/>
          </p:nvPr>
        </p:nvSpPr>
        <p:spPr>
          <a:ln/>
        </p:spPr>
        <p:txBody>
          <a:bodyPr/>
          <a:lstStyle>
            <a:lvl1pPr>
              <a:defRPr/>
            </a:lvl1pPr>
          </a:lstStyle>
          <a:p>
            <a:pPr>
              <a:defRPr/>
            </a:pPr>
            <a:fld id="{202AA6DC-6C57-4285-8F6B-81BE965D3EA2}" type="datetime1">
              <a:rPr lang="zh-CN" altLang="en-US"/>
              <a:pPr>
                <a:defRPr/>
              </a:pPr>
              <a:t>2017/12/27</a:t>
            </a:fld>
            <a:endParaRPr lang="zh-CN" altLang="en-US" sz="1800">
              <a:solidFill>
                <a:schemeClr val="tx1"/>
              </a:solidFill>
            </a:endParaRPr>
          </a:p>
        </p:txBody>
      </p:sp>
      <p:sp>
        <p:nvSpPr>
          <p:cNvPr id="8" name="页脚占位符 4">
            <a:extLst>
              <a:ext uri="{FF2B5EF4-FFF2-40B4-BE49-F238E27FC236}">
                <a16:creationId xmlns:a16="http://schemas.microsoft.com/office/drawing/2014/main" id="{FDC79D53-47EC-4180-A9B9-8045F29A753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a:extLst>
              <a:ext uri="{FF2B5EF4-FFF2-40B4-BE49-F238E27FC236}">
                <a16:creationId xmlns:a16="http://schemas.microsoft.com/office/drawing/2014/main" id="{F27932DB-2044-43E8-A11F-C991F21B27BB}"/>
              </a:ext>
            </a:extLst>
          </p:cNvPr>
          <p:cNvSpPr>
            <a:spLocks noGrp="1" noChangeArrowheads="1"/>
          </p:cNvSpPr>
          <p:nvPr>
            <p:ph type="sldNum" sz="quarter" idx="12"/>
          </p:nvPr>
        </p:nvSpPr>
        <p:spPr>
          <a:ln/>
        </p:spPr>
        <p:txBody>
          <a:bodyPr/>
          <a:lstStyle>
            <a:lvl1pPr>
              <a:defRPr/>
            </a:lvl1pPr>
          </a:lstStyle>
          <a:p>
            <a:pPr>
              <a:defRPr/>
            </a:pPr>
            <a:fld id="{30C3B99D-C0F1-458F-B85F-51E28EC1D46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80952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8D7F1F20-1BF3-4DD3-870F-551D90941DE7}"/>
              </a:ext>
            </a:extLst>
          </p:cNvPr>
          <p:cNvSpPr>
            <a:spLocks noGrp="1" noChangeArrowheads="1"/>
          </p:cNvSpPr>
          <p:nvPr>
            <p:ph type="dt" sz="half" idx="10"/>
          </p:nvPr>
        </p:nvSpPr>
        <p:spPr>
          <a:ln/>
        </p:spPr>
        <p:txBody>
          <a:bodyPr/>
          <a:lstStyle>
            <a:lvl1pPr>
              <a:defRPr/>
            </a:lvl1pPr>
          </a:lstStyle>
          <a:p>
            <a:pPr>
              <a:defRPr/>
            </a:pPr>
            <a:fld id="{88A79AD4-0A8D-4E5E-98C8-04FDDE9E4EE8}" type="datetime1">
              <a:rPr lang="zh-CN" altLang="en-US"/>
              <a:pPr>
                <a:defRPr/>
              </a:pPr>
              <a:t>2017/12/27</a:t>
            </a:fld>
            <a:endParaRPr lang="zh-CN" altLang="en-US" sz="1800">
              <a:solidFill>
                <a:schemeClr val="tx1"/>
              </a:solidFill>
            </a:endParaRPr>
          </a:p>
        </p:txBody>
      </p:sp>
      <p:sp>
        <p:nvSpPr>
          <p:cNvPr id="4" name="页脚占位符 4">
            <a:extLst>
              <a:ext uri="{FF2B5EF4-FFF2-40B4-BE49-F238E27FC236}">
                <a16:creationId xmlns:a16="http://schemas.microsoft.com/office/drawing/2014/main" id="{08918948-0635-4FD2-8D25-7DF4540BCFE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12711D6F-B98B-432C-85F6-A6170EBBFA7B}"/>
              </a:ext>
            </a:extLst>
          </p:cNvPr>
          <p:cNvSpPr>
            <a:spLocks noGrp="1" noChangeArrowheads="1"/>
          </p:cNvSpPr>
          <p:nvPr>
            <p:ph type="sldNum" sz="quarter" idx="12"/>
          </p:nvPr>
        </p:nvSpPr>
        <p:spPr>
          <a:ln/>
        </p:spPr>
        <p:txBody>
          <a:bodyPr/>
          <a:lstStyle>
            <a:lvl1pPr>
              <a:defRPr/>
            </a:lvl1pPr>
          </a:lstStyle>
          <a:p>
            <a:pPr>
              <a:defRPr/>
            </a:pPr>
            <a:fld id="{A6195AB2-ACD5-4C5F-BB6C-82EE3408B7C0}"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33036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48DAB34D-F78D-4C23-B780-4433A4182D6A}"/>
              </a:ext>
            </a:extLst>
          </p:cNvPr>
          <p:cNvSpPr>
            <a:spLocks noGrp="1" noChangeArrowheads="1"/>
          </p:cNvSpPr>
          <p:nvPr>
            <p:ph type="dt" sz="half" idx="10"/>
          </p:nvPr>
        </p:nvSpPr>
        <p:spPr>
          <a:ln/>
        </p:spPr>
        <p:txBody>
          <a:bodyPr/>
          <a:lstStyle>
            <a:lvl1pPr>
              <a:defRPr/>
            </a:lvl1pPr>
          </a:lstStyle>
          <a:p>
            <a:pPr>
              <a:defRPr/>
            </a:pPr>
            <a:fld id="{506A25F0-FABD-42C4-9E93-C02E7B552C2F}" type="datetime1">
              <a:rPr lang="zh-CN" altLang="en-US"/>
              <a:pPr>
                <a:defRPr/>
              </a:pPr>
              <a:t>2017/12/27</a:t>
            </a:fld>
            <a:endParaRPr lang="zh-CN" altLang="en-US" sz="1800">
              <a:solidFill>
                <a:schemeClr val="tx1"/>
              </a:solidFill>
            </a:endParaRPr>
          </a:p>
        </p:txBody>
      </p:sp>
      <p:sp>
        <p:nvSpPr>
          <p:cNvPr id="3" name="页脚占位符 4">
            <a:extLst>
              <a:ext uri="{FF2B5EF4-FFF2-40B4-BE49-F238E27FC236}">
                <a16:creationId xmlns:a16="http://schemas.microsoft.com/office/drawing/2014/main" id="{F861ACD4-D4D7-4E70-9B7E-B4DD01D9323B}"/>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a:extLst>
              <a:ext uri="{FF2B5EF4-FFF2-40B4-BE49-F238E27FC236}">
                <a16:creationId xmlns:a16="http://schemas.microsoft.com/office/drawing/2014/main" id="{890D8660-D833-44E4-8C0F-98F58CFF6F4B}"/>
              </a:ext>
            </a:extLst>
          </p:cNvPr>
          <p:cNvSpPr>
            <a:spLocks noGrp="1" noChangeArrowheads="1"/>
          </p:cNvSpPr>
          <p:nvPr>
            <p:ph type="sldNum" sz="quarter" idx="12"/>
          </p:nvPr>
        </p:nvSpPr>
        <p:spPr>
          <a:ln/>
        </p:spPr>
        <p:txBody>
          <a:bodyPr/>
          <a:lstStyle>
            <a:lvl1pPr>
              <a:defRPr/>
            </a:lvl1pPr>
          </a:lstStyle>
          <a:p>
            <a:pPr>
              <a:defRPr/>
            </a:pPr>
            <a:fld id="{573C1306-3A5B-482D-A8FE-7BD6E55121A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543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F2408E7-32E4-4287-89C1-6C585921D749}"/>
              </a:ext>
            </a:extLst>
          </p:cNvPr>
          <p:cNvSpPr>
            <a:spLocks noGrp="1" noChangeArrowheads="1"/>
          </p:cNvSpPr>
          <p:nvPr>
            <p:ph type="dt" sz="half" idx="10"/>
          </p:nvPr>
        </p:nvSpPr>
        <p:spPr>
          <a:ln/>
        </p:spPr>
        <p:txBody>
          <a:bodyPr/>
          <a:lstStyle>
            <a:lvl1pPr>
              <a:defRPr/>
            </a:lvl1pPr>
          </a:lstStyle>
          <a:p>
            <a:pPr>
              <a:defRPr/>
            </a:pPr>
            <a:fld id="{5C4D571A-8FA5-49B1-A608-7D64923F71C8}" type="datetime1">
              <a:rPr lang="zh-CN" altLang="en-US"/>
              <a:pPr>
                <a:defRPr/>
              </a:pPr>
              <a:t>2017/12/27</a:t>
            </a:fld>
            <a:endParaRPr lang="zh-CN" altLang="en-US" sz="1800">
              <a:solidFill>
                <a:schemeClr val="tx1"/>
              </a:solidFill>
            </a:endParaRPr>
          </a:p>
        </p:txBody>
      </p:sp>
      <p:sp>
        <p:nvSpPr>
          <p:cNvPr id="6" name="页脚占位符 4">
            <a:extLst>
              <a:ext uri="{FF2B5EF4-FFF2-40B4-BE49-F238E27FC236}">
                <a16:creationId xmlns:a16="http://schemas.microsoft.com/office/drawing/2014/main" id="{8293174D-98A1-4214-B292-782479DBCBF6}"/>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EF387535-5921-4764-8086-EDA97C29C184}"/>
              </a:ext>
            </a:extLst>
          </p:cNvPr>
          <p:cNvSpPr>
            <a:spLocks noGrp="1" noChangeArrowheads="1"/>
          </p:cNvSpPr>
          <p:nvPr>
            <p:ph type="sldNum" sz="quarter" idx="12"/>
          </p:nvPr>
        </p:nvSpPr>
        <p:spPr>
          <a:ln/>
        </p:spPr>
        <p:txBody>
          <a:bodyPr/>
          <a:lstStyle>
            <a:lvl1pPr>
              <a:defRPr/>
            </a:lvl1pPr>
          </a:lstStyle>
          <a:p>
            <a:pPr>
              <a:defRPr/>
            </a:pPr>
            <a:fld id="{4262737F-1C10-413C-82E6-8AD36B52F7F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902265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2D9CE6C5-D870-4454-A24E-1285AF96A10C}"/>
              </a:ext>
            </a:extLst>
          </p:cNvPr>
          <p:cNvSpPr>
            <a:spLocks noGrp="1" noChangeArrowheads="1"/>
          </p:cNvSpPr>
          <p:nvPr>
            <p:ph type="dt" sz="half" idx="10"/>
          </p:nvPr>
        </p:nvSpPr>
        <p:spPr>
          <a:ln/>
        </p:spPr>
        <p:txBody>
          <a:bodyPr/>
          <a:lstStyle>
            <a:lvl1pPr>
              <a:defRPr/>
            </a:lvl1pPr>
          </a:lstStyle>
          <a:p>
            <a:pPr>
              <a:defRPr/>
            </a:pPr>
            <a:fld id="{9BEE4EDF-E9EE-4D5A-9422-64F630D54B4B}" type="datetime1">
              <a:rPr lang="zh-CN" altLang="en-US"/>
              <a:pPr>
                <a:defRPr/>
              </a:pPr>
              <a:t>2017/12/27</a:t>
            </a:fld>
            <a:endParaRPr lang="zh-CN" altLang="en-US" sz="1800">
              <a:solidFill>
                <a:schemeClr val="tx1"/>
              </a:solidFill>
            </a:endParaRPr>
          </a:p>
        </p:txBody>
      </p:sp>
      <p:sp>
        <p:nvSpPr>
          <p:cNvPr id="6" name="页脚占位符 4">
            <a:extLst>
              <a:ext uri="{FF2B5EF4-FFF2-40B4-BE49-F238E27FC236}">
                <a16:creationId xmlns:a16="http://schemas.microsoft.com/office/drawing/2014/main" id="{FB66AAA9-77DA-4047-B336-2EB2CB36DD6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3481701D-544C-4AFF-AE57-BFC13A962D63}"/>
              </a:ext>
            </a:extLst>
          </p:cNvPr>
          <p:cNvSpPr>
            <a:spLocks noGrp="1" noChangeArrowheads="1"/>
          </p:cNvSpPr>
          <p:nvPr>
            <p:ph type="sldNum" sz="quarter" idx="12"/>
          </p:nvPr>
        </p:nvSpPr>
        <p:spPr>
          <a:ln/>
        </p:spPr>
        <p:txBody>
          <a:bodyPr/>
          <a:lstStyle>
            <a:lvl1pPr>
              <a:defRPr/>
            </a:lvl1pPr>
          </a:lstStyle>
          <a:p>
            <a:pPr>
              <a:defRPr/>
            </a:pPr>
            <a:fld id="{E5360266-2804-4128-BFF0-AE21A6B66CD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2902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0D8C6"/>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20520411-2FCF-4987-8444-08ADA1AD7AEE}"/>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panose="020F0502020204030204" pitchFamily="34" charset="0"/>
              </a:rPr>
              <a:t>单击此处编辑母版标题样式</a:t>
            </a:r>
          </a:p>
        </p:txBody>
      </p:sp>
      <p:sp>
        <p:nvSpPr>
          <p:cNvPr id="1027" name="文本占位符 2">
            <a:extLst>
              <a:ext uri="{FF2B5EF4-FFF2-40B4-BE49-F238E27FC236}">
                <a16:creationId xmlns:a16="http://schemas.microsoft.com/office/drawing/2014/main" id="{73376A83-6532-4AA5-AF19-4A7103F6A47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a:extLst>
              <a:ext uri="{FF2B5EF4-FFF2-40B4-BE49-F238E27FC236}">
                <a16:creationId xmlns:a16="http://schemas.microsoft.com/office/drawing/2014/main" id="{4D87FCBB-0477-44C8-AB31-2D462C969A66}"/>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0289CDC7-D07E-46F1-A52F-6F3721A32080}" type="datetime1">
              <a:rPr lang="zh-CN" altLang="en-US"/>
              <a:pPr>
                <a:defRPr/>
              </a:pPr>
              <a:t>2017/12/27</a:t>
            </a:fld>
            <a:endParaRPr lang="zh-CN" altLang="en-US" sz="1800">
              <a:solidFill>
                <a:schemeClr val="tx1"/>
              </a:solidFill>
            </a:endParaRPr>
          </a:p>
        </p:txBody>
      </p:sp>
      <p:sp>
        <p:nvSpPr>
          <p:cNvPr id="1029" name="页脚占位符 4">
            <a:extLst>
              <a:ext uri="{FF2B5EF4-FFF2-40B4-BE49-F238E27FC236}">
                <a16:creationId xmlns:a16="http://schemas.microsoft.com/office/drawing/2014/main" id="{A7610B06-6CC7-40B2-9019-DBE265186CF5}"/>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a:extLst>
              <a:ext uri="{FF2B5EF4-FFF2-40B4-BE49-F238E27FC236}">
                <a16:creationId xmlns:a16="http://schemas.microsoft.com/office/drawing/2014/main" id="{7F3F3D66-6E58-4F7D-99F1-C3ED32C1A0C1}"/>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5EF58748-2807-4AEA-AC09-7BCB70F59176}" type="slidenum">
              <a:rPr lang="zh-CN" altLang="en-US"/>
              <a:pPr>
                <a:defRPr/>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6pPr>
      <a:lvl7pPr marL="18288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7pPr>
      <a:lvl8pPr marL="22860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8pPr>
      <a:lvl9pPr marL="27432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7">
            <a:extLst>
              <a:ext uri="{FF2B5EF4-FFF2-40B4-BE49-F238E27FC236}">
                <a16:creationId xmlns:a16="http://schemas.microsoft.com/office/drawing/2014/main" id="{50375162-074A-4C09-9984-07FF63985748}"/>
              </a:ext>
            </a:extLst>
          </p:cNvPr>
          <p:cNvSpPr>
            <a:spLocks noChangeArrowheads="1"/>
          </p:cNvSpPr>
          <p:nvPr/>
        </p:nvSpPr>
        <p:spPr bwMode="auto">
          <a:xfrm>
            <a:off x="2120900" y="2074863"/>
            <a:ext cx="8026400" cy="3144837"/>
          </a:xfrm>
          <a:prstGeom prst="rect">
            <a:avLst/>
          </a:prstGeom>
          <a:solidFill>
            <a:srgbClr val="093759">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3075" name="矩形 8">
            <a:extLst>
              <a:ext uri="{FF2B5EF4-FFF2-40B4-BE49-F238E27FC236}">
                <a16:creationId xmlns:a16="http://schemas.microsoft.com/office/drawing/2014/main" id="{83F1EA8B-4563-4273-8CAB-C488842CD412}"/>
              </a:ext>
            </a:extLst>
          </p:cNvPr>
          <p:cNvSpPr>
            <a:spLocks noChangeArrowheads="1"/>
          </p:cNvSpPr>
          <p:nvPr/>
        </p:nvSpPr>
        <p:spPr bwMode="auto">
          <a:xfrm>
            <a:off x="2352675" y="2366963"/>
            <a:ext cx="7580313" cy="25606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3076" name="标题 1">
            <a:extLst>
              <a:ext uri="{FF2B5EF4-FFF2-40B4-BE49-F238E27FC236}">
                <a16:creationId xmlns:a16="http://schemas.microsoft.com/office/drawing/2014/main" id="{084EBEE3-614F-4D5C-82E3-73D763829230}"/>
              </a:ext>
            </a:extLst>
          </p:cNvPr>
          <p:cNvSpPr>
            <a:spLocks noGrp="1" noChangeArrowheads="1"/>
          </p:cNvSpPr>
          <p:nvPr>
            <p:ph type="ctrTitle" idx="4294967295"/>
          </p:nvPr>
        </p:nvSpPr>
        <p:spPr>
          <a:xfrm>
            <a:off x="2352675" y="2095500"/>
            <a:ext cx="7580313" cy="1733550"/>
          </a:xfrm>
        </p:spPr>
        <p:txBody>
          <a:bodyPr anchor="b"/>
          <a:lstStyle/>
          <a:p>
            <a:pPr marL="0" indent="0" algn="ctr" eaLnBrk="1" hangingPunct="1"/>
            <a:r>
              <a:rPr lang="zh-CN" altLang="en-US" sz="5400" dirty="0">
                <a:solidFill>
                  <a:schemeClr val="bg1"/>
                </a:solidFill>
              </a:rPr>
              <a:t>软件工程</a:t>
            </a:r>
            <a:r>
              <a:rPr lang="en-US" altLang="zh-CN" sz="5400" dirty="0">
                <a:solidFill>
                  <a:schemeClr val="bg1"/>
                </a:solidFill>
              </a:rPr>
              <a:t>——</a:t>
            </a:r>
            <a:r>
              <a:rPr lang="zh-CN" altLang="en-US" sz="5400" dirty="0">
                <a:solidFill>
                  <a:schemeClr val="bg1"/>
                </a:solidFill>
              </a:rPr>
              <a:t>实现</a:t>
            </a:r>
          </a:p>
        </p:txBody>
      </p:sp>
      <p:sp>
        <p:nvSpPr>
          <p:cNvPr id="3077" name="副标题 2">
            <a:extLst>
              <a:ext uri="{FF2B5EF4-FFF2-40B4-BE49-F238E27FC236}">
                <a16:creationId xmlns:a16="http://schemas.microsoft.com/office/drawing/2014/main" id="{8129CB8E-99C9-4CE3-A1FA-115255DB1909}"/>
              </a:ext>
            </a:extLst>
          </p:cNvPr>
          <p:cNvSpPr>
            <a:spLocks noGrp="1" noChangeArrowheads="1"/>
          </p:cNvSpPr>
          <p:nvPr>
            <p:ph type="subTitle" idx="1"/>
          </p:nvPr>
        </p:nvSpPr>
        <p:spPr>
          <a:xfrm>
            <a:off x="3627438" y="3829050"/>
            <a:ext cx="5030787" cy="1098550"/>
          </a:xfrm>
        </p:spPr>
        <p:txBody>
          <a:bodyPr/>
          <a:lstStyle/>
          <a:p>
            <a:pPr eaLnBrk="1" hangingPunct="1">
              <a:lnSpc>
                <a:spcPct val="100000"/>
              </a:lnSpc>
            </a:pPr>
            <a:r>
              <a:rPr lang="en-US" altLang="zh-CN" sz="2400">
                <a:solidFill>
                  <a:schemeClr val="bg1"/>
                </a:solidFill>
              </a:rPr>
              <a:t>SE17G01</a:t>
            </a:r>
          </a:p>
          <a:p>
            <a:pPr eaLnBrk="1" hangingPunct="1">
              <a:lnSpc>
                <a:spcPct val="100000"/>
              </a:lnSpc>
            </a:pPr>
            <a:r>
              <a:rPr lang="zh-CN" altLang="en-US" sz="2400">
                <a:solidFill>
                  <a:schemeClr val="bg1"/>
                </a:solidFill>
              </a:rPr>
              <a:t>潘笑天</a:t>
            </a:r>
            <a:r>
              <a:rPr lang="en-US" altLang="zh-CN" sz="2400">
                <a:solidFill>
                  <a:schemeClr val="bg1"/>
                </a:solidFill>
              </a:rPr>
              <a:t>	</a:t>
            </a:r>
            <a:r>
              <a:rPr lang="zh-CN" altLang="en-US" sz="2400">
                <a:solidFill>
                  <a:schemeClr val="bg1"/>
                </a:solidFill>
              </a:rPr>
              <a:t>倪晨攀</a:t>
            </a:r>
            <a:r>
              <a:rPr lang="en-US" altLang="zh-CN" sz="2400">
                <a:solidFill>
                  <a:schemeClr val="bg1"/>
                </a:solidFill>
              </a:rPr>
              <a:t>	</a:t>
            </a:r>
            <a:r>
              <a:rPr lang="zh-CN" altLang="en-US" sz="2400">
                <a:solidFill>
                  <a:schemeClr val="bg1"/>
                </a:solidFill>
              </a:rPr>
              <a:t>杨嘉诚</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2D4F544-E5C7-4459-9292-45B091676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923" y="1180461"/>
            <a:ext cx="8083806" cy="5077515"/>
          </a:xfrm>
          <a:prstGeom prst="rect">
            <a:avLst/>
          </a:prstGeom>
        </p:spPr>
      </p:pic>
      <p:sp>
        <p:nvSpPr>
          <p:cNvPr id="4" name="标题 4">
            <a:extLst>
              <a:ext uri="{FF2B5EF4-FFF2-40B4-BE49-F238E27FC236}">
                <a16:creationId xmlns:a16="http://schemas.microsoft.com/office/drawing/2014/main" id="{C3B43F2C-3442-4A52-89D6-624E29767B23}"/>
              </a:ext>
            </a:extLst>
          </p:cNvPr>
          <p:cNvSpPr txBox="1">
            <a:spLocks/>
          </p:cNvSpPr>
          <p:nvPr/>
        </p:nvSpPr>
        <p:spPr bwMode="auto">
          <a:xfrm>
            <a:off x="1192763" y="266357"/>
            <a:ext cx="2435340" cy="81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6pPr>
            <a:lvl7pPr marL="18288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7pPr>
            <a:lvl8pPr marL="22860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8pPr>
            <a:lvl9pPr marL="27432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9pPr>
          </a:lstStyle>
          <a:p>
            <a:pPr marL="0" indent="0" eaLnBrk="1" hangingPunct="1">
              <a:defRPr/>
            </a:pPr>
            <a:r>
              <a:rPr lang="zh-CN" altLang="en-US" b="1" kern="1200" dirty="0">
                <a:solidFill>
                  <a:prstClr val="black"/>
                </a:solidFill>
                <a:latin typeface="+mn-ea"/>
                <a:ea typeface="+mn-ea"/>
                <a:cs typeface="+mn-cs"/>
                <a:sym typeface="+mn-ea"/>
              </a:rPr>
              <a:t>游戏入口</a:t>
            </a:r>
            <a:endParaRPr lang="en-US" altLang="zh-CN" b="1" kern="1200" dirty="0">
              <a:solidFill>
                <a:prstClr val="black"/>
              </a:solidFill>
              <a:latin typeface="+mn-lt"/>
              <a:ea typeface="+mn-ea"/>
              <a:cs typeface="+mn-cs"/>
              <a:sym typeface="+mn-ea"/>
            </a:endParaRPr>
          </a:p>
        </p:txBody>
      </p:sp>
    </p:spTree>
    <p:extLst>
      <p:ext uri="{BB962C8B-B14F-4D97-AF65-F5344CB8AC3E}">
        <p14:creationId xmlns:p14="http://schemas.microsoft.com/office/powerpoint/2010/main" val="34661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06C7AF1-9C2F-473E-B8EC-17A0650E9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408" y="1085195"/>
            <a:ext cx="8057840" cy="5371893"/>
          </a:xfrm>
          <a:prstGeom prst="rect">
            <a:avLst/>
          </a:prstGeom>
        </p:spPr>
      </p:pic>
      <p:sp>
        <p:nvSpPr>
          <p:cNvPr id="3" name="标题 4">
            <a:extLst>
              <a:ext uri="{FF2B5EF4-FFF2-40B4-BE49-F238E27FC236}">
                <a16:creationId xmlns:a16="http://schemas.microsoft.com/office/drawing/2014/main" id="{D926D47C-806C-4691-9938-DB535A6EA399}"/>
              </a:ext>
            </a:extLst>
          </p:cNvPr>
          <p:cNvSpPr txBox="1">
            <a:spLocks/>
          </p:cNvSpPr>
          <p:nvPr/>
        </p:nvSpPr>
        <p:spPr bwMode="auto">
          <a:xfrm>
            <a:off x="1192763" y="266357"/>
            <a:ext cx="2435340" cy="81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6pPr>
            <a:lvl7pPr marL="18288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7pPr>
            <a:lvl8pPr marL="22860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8pPr>
            <a:lvl9pPr marL="27432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9pPr>
          </a:lstStyle>
          <a:p>
            <a:pPr marL="0" indent="0" eaLnBrk="1" hangingPunct="1">
              <a:defRPr/>
            </a:pPr>
            <a:r>
              <a:rPr lang="zh-CN" altLang="en-US" b="1" kern="1200" dirty="0">
                <a:solidFill>
                  <a:prstClr val="black"/>
                </a:solidFill>
                <a:latin typeface="+mn-ea"/>
                <a:ea typeface="+mn-ea"/>
                <a:cs typeface="+mn-cs"/>
                <a:sym typeface="+mn-ea"/>
              </a:rPr>
              <a:t>游戏入口</a:t>
            </a:r>
            <a:endParaRPr lang="en-US" altLang="zh-CN" b="1" kern="1200" dirty="0">
              <a:solidFill>
                <a:prstClr val="black"/>
              </a:solidFill>
              <a:latin typeface="+mn-lt"/>
              <a:ea typeface="+mn-ea"/>
              <a:cs typeface="+mn-cs"/>
              <a:sym typeface="+mn-ea"/>
            </a:endParaRPr>
          </a:p>
        </p:txBody>
      </p:sp>
    </p:spTree>
    <p:extLst>
      <p:ext uri="{BB962C8B-B14F-4D97-AF65-F5344CB8AC3E}">
        <p14:creationId xmlns:p14="http://schemas.microsoft.com/office/powerpoint/2010/main" val="2506913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4617E1-6571-49B7-A77F-42DA85314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536" y="1852007"/>
            <a:ext cx="3869341" cy="3505168"/>
          </a:xfrm>
          <a:prstGeom prst="rect">
            <a:avLst/>
          </a:prstGeom>
        </p:spPr>
      </p:pic>
      <p:pic>
        <p:nvPicPr>
          <p:cNvPr id="6" name="图片 5">
            <a:extLst>
              <a:ext uri="{FF2B5EF4-FFF2-40B4-BE49-F238E27FC236}">
                <a16:creationId xmlns:a16="http://schemas.microsoft.com/office/drawing/2014/main" id="{EC90EEB0-7D91-4375-BB96-236D34DE3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149" y="1170857"/>
            <a:ext cx="7218983" cy="4867469"/>
          </a:xfrm>
          <a:prstGeom prst="rect">
            <a:avLst/>
          </a:prstGeom>
        </p:spPr>
      </p:pic>
      <p:sp>
        <p:nvSpPr>
          <p:cNvPr id="4" name="标题 4">
            <a:extLst>
              <a:ext uri="{FF2B5EF4-FFF2-40B4-BE49-F238E27FC236}">
                <a16:creationId xmlns:a16="http://schemas.microsoft.com/office/drawing/2014/main" id="{BB4D2B2E-4038-477B-9D87-3726AB273A19}"/>
              </a:ext>
            </a:extLst>
          </p:cNvPr>
          <p:cNvSpPr txBox="1">
            <a:spLocks/>
          </p:cNvSpPr>
          <p:nvPr/>
        </p:nvSpPr>
        <p:spPr bwMode="auto">
          <a:xfrm>
            <a:off x="1192763" y="266357"/>
            <a:ext cx="3556218" cy="81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6pPr>
            <a:lvl7pPr marL="18288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7pPr>
            <a:lvl8pPr marL="22860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8pPr>
            <a:lvl9pPr marL="27432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9pPr>
          </a:lstStyle>
          <a:p>
            <a:pPr marL="0" indent="0" eaLnBrk="1" hangingPunct="1">
              <a:defRPr/>
            </a:pPr>
            <a:r>
              <a:rPr lang="zh-CN" altLang="en-US" b="1" kern="1200" dirty="0">
                <a:solidFill>
                  <a:prstClr val="black"/>
                </a:solidFill>
                <a:latin typeface="+mn-ea"/>
                <a:ea typeface="+mn-ea"/>
                <a:cs typeface="+mn-cs"/>
                <a:sym typeface="+mn-ea"/>
              </a:rPr>
              <a:t>命令与控制器</a:t>
            </a:r>
            <a:endParaRPr lang="en-US" altLang="zh-CN" b="1" kern="1200" dirty="0">
              <a:solidFill>
                <a:prstClr val="black"/>
              </a:solidFill>
              <a:latin typeface="+mn-lt"/>
              <a:ea typeface="+mn-ea"/>
              <a:cs typeface="+mn-cs"/>
              <a:sym typeface="+mn-ea"/>
            </a:endParaRPr>
          </a:p>
        </p:txBody>
      </p:sp>
    </p:spTree>
    <p:extLst>
      <p:ext uri="{BB962C8B-B14F-4D97-AF65-F5344CB8AC3E}">
        <p14:creationId xmlns:p14="http://schemas.microsoft.com/office/powerpoint/2010/main" val="4558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a:extLst>
              <a:ext uri="{FF2B5EF4-FFF2-40B4-BE49-F238E27FC236}">
                <a16:creationId xmlns:a16="http://schemas.microsoft.com/office/drawing/2014/main" id="{BB4D2B2E-4038-477B-9D87-3726AB273A19}"/>
              </a:ext>
            </a:extLst>
          </p:cNvPr>
          <p:cNvSpPr txBox="1">
            <a:spLocks/>
          </p:cNvSpPr>
          <p:nvPr/>
        </p:nvSpPr>
        <p:spPr bwMode="auto">
          <a:xfrm>
            <a:off x="1192763" y="266357"/>
            <a:ext cx="2455005" cy="81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6pPr>
            <a:lvl7pPr marL="18288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7pPr>
            <a:lvl8pPr marL="22860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8pPr>
            <a:lvl9pPr marL="27432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9pPr>
          </a:lstStyle>
          <a:p>
            <a:pPr marL="0" indent="0" eaLnBrk="1" hangingPunct="1">
              <a:defRPr/>
            </a:pPr>
            <a:r>
              <a:rPr lang="zh-CN" altLang="en-US" b="1" kern="1200" dirty="0">
                <a:solidFill>
                  <a:prstClr val="black"/>
                </a:solidFill>
                <a:latin typeface="+mn-ea"/>
                <a:ea typeface="+mn-ea"/>
                <a:cs typeface="+mn-cs"/>
                <a:sym typeface="+mn-ea"/>
              </a:rPr>
              <a:t>关卡文件</a:t>
            </a:r>
            <a:endParaRPr lang="en-US" altLang="zh-CN" b="1" kern="1200" dirty="0">
              <a:solidFill>
                <a:prstClr val="black"/>
              </a:solidFill>
              <a:latin typeface="+mn-lt"/>
              <a:ea typeface="+mn-ea"/>
              <a:cs typeface="+mn-cs"/>
              <a:sym typeface="+mn-ea"/>
            </a:endParaRPr>
          </a:p>
        </p:txBody>
      </p:sp>
      <p:pic>
        <p:nvPicPr>
          <p:cNvPr id="5" name="图片 4">
            <a:extLst>
              <a:ext uri="{FF2B5EF4-FFF2-40B4-BE49-F238E27FC236}">
                <a16:creationId xmlns:a16="http://schemas.microsoft.com/office/drawing/2014/main" id="{3D760CA5-1528-44CA-906D-2722B42DE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595" y="157647"/>
            <a:ext cx="4411271" cy="6612556"/>
          </a:xfrm>
          <a:prstGeom prst="rect">
            <a:avLst/>
          </a:prstGeom>
        </p:spPr>
      </p:pic>
      <p:pic>
        <p:nvPicPr>
          <p:cNvPr id="10" name="图片 9">
            <a:extLst>
              <a:ext uri="{FF2B5EF4-FFF2-40B4-BE49-F238E27FC236}">
                <a16:creationId xmlns:a16="http://schemas.microsoft.com/office/drawing/2014/main" id="{5F855BF4-D76D-478A-84B7-75012C784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910" y="1997075"/>
            <a:ext cx="7058025" cy="2933700"/>
          </a:xfrm>
          <a:prstGeom prst="rect">
            <a:avLst/>
          </a:prstGeom>
        </p:spPr>
      </p:pic>
    </p:spTree>
    <p:extLst>
      <p:ext uri="{BB962C8B-B14F-4D97-AF65-F5344CB8AC3E}">
        <p14:creationId xmlns:p14="http://schemas.microsoft.com/office/powerpoint/2010/main" val="3801964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347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a:extLst>
              <a:ext uri="{FF2B5EF4-FFF2-40B4-BE49-F238E27FC236}">
                <a16:creationId xmlns:a16="http://schemas.microsoft.com/office/drawing/2014/main" id="{5755877B-5EEE-4A01-A94E-E868DEE4D35E}"/>
              </a:ext>
            </a:extLst>
          </p:cNvPr>
          <p:cNvGrpSpPr>
            <a:grpSpLocks/>
          </p:cNvGrpSpPr>
          <p:nvPr/>
        </p:nvGrpSpPr>
        <p:grpSpPr bwMode="auto">
          <a:xfrm>
            <a:off x="2219325" y="2008188"/>
            <a:ext cx="7623175" cy="2049462"/>
            <a:chOff x="0" y="0"/>
            <a:chExt cx="2857500" cy="769938"/>
          </a:xfrm>
        </p:grpSpPr>
        <p:sp>
          <p:nvSpPr>
            <p:cNvPr id="26633" name="矩形 10">
              <a:extLst>
                <a:ext uri="{FF2B5EF4-FFF2-40B4-BE49-F238E27FC236}">
                  <a16:creationId xmlns:a16="http://schemas.microsoft.com/office/drawing/2014/main" id="{3200752B-A854-4E2D-85AB-768BA2CA8904}"/>
                </a:ext>
              </a:extLst>
            </p:cNvPr>
            <p:cNvSpPr>
              <a:spLocks noChangeArrowheads="1"/>
            </p:cNvSpPr>
            <p:nvPr/>
          </p:nvSpPr>
          <p:spPr bwMode="auto">
            <a:xfrm>
              <a:off x="0" y="0"/>
              <a:ext cx="2857500" cy="769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26634" name="矩形 12">
              <a:extLst>
                <a:ext uri="{FF2B5EF4-FFF2-40B4-BE49-F238E27FC236}">
                  <a16:creationId xmlns:a16="http://schemas.microsoft.com/office/drawing/2014/main" id="{DC242A87-97C8-429A-8003-9550792D000B}"/>
                </a:ext>
              </a:extLst>
            </p:cNvPr>
            <p:cNvSpPr>
              <a:spLocks noChangeArrowheads="1"/>
            </p:cNvSpPr>
            <p:nvPr/>
          </p:nvSpPr>
          <p:spPr bwMode="auto">
            <a:xfrm>
              <a:off x="82550" y="71438"/>
              <a:ext cx="2698750" cy="627062"/>
            </a:xfrm>
            <a:prstGeom prst="rect">
              <a:avLst/>
            </a:prstGeom>
            <a:noFill/>
            <a:ln w="6350">
              <a:solidFill>
                <a:srgbClr val="BBB487"/>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nvGrpSpPr>
          <p:cNvPr id="26627" name="Group 5">
            <a:extLst>
              <a:ext uri="{FF2B5EF4-FFF2-40B4-BE49-F238E27FC236}">
                <a16:creationId xmlns:a16="http://schemas.microsoft.com/office/drawing/2014/main" id="{7E7D69B1-B47A-49C3-9F15-B0180614D1D9}"/>
              </a:ext>
            </a:extLst>
          </p:cNvPr>
          <p:cNvGrpSpPr>
            <a:grpSpLocks/>
          </p:cNvGrpSpPr>
          <p:nvPr/>
        </p:nvGrpSpPr>
        <p:grpSpPr bwMode="auto">
          <a:xfrm>
            <a:off x="2424113" y="1808163"/>
            <a:ext cx="2406650" cy="2406650"/>
            <a:chOff x="0" y="0"/>
            <a:chExt cx="1752600" cy="1752600"/>
          </a:xfrm>
        </p:grpSpPr>
        <p:sp>
          <p:nvSpPr>
            <p:cNvPr id="26631" name="椭圆 9">
              <a:extLst>
                <a:ext uri="{FF2B5EF4-FFF2-40B4-BE49-F238E27FC236}">
                  <a16:creationId xmlns:a16="http://schemas.microsoft.com/office/drawing/2014/main" id="{E42BA53C-5B3D-4E4A-B3C7-841C69864184}"/>
                </a:ext>
              </a:extLst>
            </p:cNvPr>
            <p:cNvSpPr>
              <a:spLocks noChangeArrowheads="1"/>
            </p:cNvSpPr>
            <p:nvPr/>
          </p:nvSpPr>
          <p:spPr bwMode="auto">
            <a:xfrm>
              <a:off x="0" y="0"/>
              <a:ext cx="1752600" cy="1752600"/>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26632" name="椭圆 11">
              <a:extLst>
                <a:ext uri="{FF2B5EF4-FFF2-40B4-BE49-F238E27FC236}">
                  <a16:creationId xmlns:a16="http://schemas.microsoft.com/office/drawing/2014/main" id="{616D926B-B16A-49B7-8D96-8F4A478A3D67}"/>
                </a:ext>
              </a:extLst>
            </p:cNvPr>
            <p:cNvSpPr>
              <a:spLocks noChangeArrowheads="1"/>
            </p:cNvSpPr>
            <p:nvPr/>
          </p:nvSpPr>
          <p:spPr bwMode="auto">
            <a:xfrm>
              <a:off x="196256" y="196256"/>
              <a:ext cx="1360089" cy="1360089"/>
            </a:xfrm>
            <a:prstGeom prst="ellipse">
              <a:avLst/>
            </a:prstGeom>
            <a:solidFill>
              <a:srgbClr val="C8B9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sp>
        <p:nvSpPr>
          <p:cNvPr id="26628" name="文本占位符 4">
            <a:extLst>
              <a:ext uri="{FF2B5EF4-FFF2-40B4-BE49-F238E27FC236}">
                <a16:creationId xmlns:a16="http://schemas.microsoft.com/office/drawing/2014/main" id="{F720F487-9329-4F6D-9894-A4D0A1DBBD33}"/>
              </a:ext>
            </a:extLst>
          </p:cNvPr>
          <p:cNvSpPr>
            <a:spLocks noGrp="1" noChangeArrowheads="1"/>
          </p:cNvSpPr>
          <p:nvPr>
            <p:ph type="subTitle" idx="1"/>
          </p:nvPr>
        </p:nvSpPr>
        <p:spPr>
          <a:xfrm>
            <a:off x="2439988" y="4270375"/>
            <a:ext cx="7199312" cy="1498600"/>
          </a:xfrm>
        </p:spPr>
        <p:txBody>
          <a:bodyPr/>
          <a:lstStyle/>
          <a:p>
            <a:pPr eaLnBrk="1" hangingPunct="1"/>
            <a:r>
              <a:rPr lang="en-US" altLang="zh-CN" sz="1400">
                <a:solidFill>
                  <a:schemeClr val="bg1"/>
                </a:solidFill>
              </a:rPr>
              <a:t>Quisque velit nisi, pretium ut lacinia in, elementum id enim. Cras ultricies ligula sed magna dictum porta. Quisque velit nisi, pretium ut lacinia in, elementum id enim. Vivamus magna justo, lacinia eget consectetur sed.</a:t>
            </a:r>
            <a:endParaRPr lang="zh-CN" altLang="en-US" sz="1400">
              <a:solidFill>
                <a:schemeClr val="bg1"/>
              </a:solidFill>
            </a:endParaRPr>
          </a:p>
          <a:p>
            <a:pPr eaLnBrk="1" hangingPunct="1"/>
            <a:endParaRPr lang="zh-CN" altLang="en-US" sz="1400">
              <a:solidFill>
                <a:schemeClr val="bg1"/>
              </a:solidFill>
            </a:endParaRPr>
          </a:p>
          <a:p>
            <a:pPr eaLnBrk="1" hangingPunct="1"/>
            <a:endParaRPr lang="zh-CN" altLang="en-US" sz="1400">
              <a:solidFill>
                <a:schemeClr val="bg1"/>
              </a:solidFill>
            </a:endParaRPr>
          </a:p>
        </p:txBody>
      </p:sp>
      <p:sp>
        <p:nvSpPr>
          <p:cNvPr id="16389" name="标题 3">
            <a:extLst>
              <a:ext uri="{FF2B5EF4-FFF2-40B4-BE49-F238E27FC236}">
                <a16:creationId xmlns:a16="http://schemas.microsoft.com/office/drawing/2014/main" id="{4A53BFFA-69DE-4230-80BF-D42667BF687A}"/>
              </a:ext>
            </a:extLst>
          </p:cNvPr>
          <p:cNvSpPr>
            <a:spLocks noGrp="1"/>
          </p:cNvSpPr>
          <p:nvPr>
            <p:ph type="title"/>
          </p:nvPr>
        </p:nvSpPr>
        <p:spPr>
          <a:xfrm>
            <a:off x="4846638" y="2584450"/>
            <a:ext cx="4792662" cy="1266825"/>
          </a:xfrm>
        </p:spPr>
        <p:txBody>
          <a:bodyPr/>
          <a:lstStyle/>
          <a:p>
            <a:pPr marL="0" indent="0" algn="ctr" eaLnBrk="1" hangingPunct="1">
              <a:defRPr/>
            </a:pPr>
            <a:r>
              <a:rPr lang="zh-CN" altLang="en-US" sz="6000" b="1" kern="1200" dirty="0">
                <a:solidFill>
                  <a:schemeClr val="bg1"/>
                </a:solidFill>
                <a:sym typeface="+mn-ea"/>
              </a:rPr>
              <a:t>测试</a:t>
            </a:r>
            <a:endParaRPr lang="zh-CN" altLang="en-US" sz="6000" dirty="0">
              <a:solidFill>
                <a:schemeClr val="bg1"/>
              </a:solidFill>
            </a:endParaRPr>
          </a:p>
        </p:txBody>
      </p:sp>
      <p:sp>
        <p:nvSpPr>
          <p:cNvPr id="16390" name="文本占位符 5">
            <a:extLst>
              <a:ext uri="{FF2B5EF4-FFF2-40B4-BE49-F238E27FC236}">
                <a16:creationId xmlns:a16="http://schemas.microsoft.com/office/drawing/2014/main" id="{24B655C0-CD72-4CD2-9600-F5CF2DA88851}"/>
              </a:ext>
            </a:extLst>
          </p:cNvPr>
          <p:cNvSpPr>
            <a:spLocks noGrp="1"/>
          </p:cNvSpPr>
          <p:nvPr>
            <p:ph sz="quarter" idx="1"/>
          </p:nvPr>
        </p:nvSpPr>
        <p:spPr>
          <a:xfrm>
            <a:off x="2693988" y="2032000"/>
            <a:ext cx="1866900" cy="1912938"/>
          </a:xfrm>
        </p:spPr>
        <p:txBody>
          <a:bodyPr anchor="ctr"/>
          <a:lstStyle/>
          <a:p>
            <a:pPr eaLnBrk="1" hangingPunct="1">
              <a:defRPr/>
            </a:pPr>
            <a:r>
              <a:rPr lang="en-US" altLang="zh-CN" sz="6000" b="1" kern="1200" dirty="0">
                <a:latin typeface="+mn-ea"/>
                <a:sym typeface="+mn-ea"/>
              </a:rPr>
              <a:t>3</a:t>
            </a:r>
            <a:endParaRPr lang="zh-CN" altLang="en-US" sz="6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5019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a:extLst>
              <a:ext uri="{FF2B5EF4-FFF2-40B4-BE49-F238E27FC236}">
                <a16:creationId xmlns:a16="http://schemas.microsoft.com/office/drawing/2014/main" id="{5755877B-5EEE-4A01-A94E-E868DEE4D35E}"/>
              </a:ext>
            </a:extLst>
          </p:cNvPr>
          <p:cNvGrpSpPr>
            <a:grpSpLocks/>
          </p:cNvGrpSpPr>
          <p:nvPr/>
        </p:nvGrpSpPr>
        <p:grpSpPr bwMode="auto">
          <a:xfrm>
            <a:off x="2219325" y="2008188"/>
            <a:ext cx="7623175" cy="2049462"/>
            <a:chOff x="0" y="0"/>
            <a:chExt cx="2857500" cy="769938"/>
          </a:xfrm>
        </p:grpSpPr>
        <p:sp>
          <p:nvSpPr>
            <p:cNvPr id="26633" name="矩形 10">
              <a:extLst>
                <a:ext uri="{FF2B5EF4-FFF2-40B4-BE49-F238E27FC236}">
                  <a16:creationId xmlns:a16="http://schemas.microsoft.com/office/drawing/2014/main" id="{3200752B-A854-4E2D-85AB-768BA2CA8904}"/>
                </a:ext>
              </a:extLst>
            </p:cNvPr>
            <p:cNvSpPr>
              <a:spLocks noChangeArrowheads="1"/>
            </p:cNvSpPr>
            <p:nvPr/>
          </p:nvSpPr>
          <p:spPr bwMode="auto">
            <a:xfrm>
              <a:off x="0" y="0"/>
              <a:ext cx="2857500" cy="769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26634" name="矩形 12">
              <a:extLst>
                <a:ext uri="{FF2B5EF4-FFF2-40B4-BE49-F238E27FC236}">
                  <a16:creationId xmlns:a16="http://schemas.microsoft.com/office/drawing/2014/main" id="{DC242A87-97C8-429A-8003-9550792D000B}"/>
                </a:ext>
              </a:extLst>
            </p:cNvPr>
            <p:cNvSpPr>
              <a:spLocks noChangeArrowheads="1"/>
            </p:cNvSpPr>
            <p:nvPr/>
          </p:nvSpPr>
          <p:spPr bwMode="auto">
            <a:xfrm>
              <a:off x="82550" y="71438"/>
              <a:ext cx="2698750" cy="627062"/>
            </a:xfrm>
            <a:prstGeom prst="rect">
              <a:avLst/>
            </a:prstGeom>
            <a:noFill/>
            <a:ln w="6350">
              <a:solidFill>
                <a:srgbClr val="BBB487"/>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nvGrpSpPr>
          <p:cNvPr id="26627" name="Group 5">
            <a:extLst>
              <a:ext uri="{FF2B5EF4-FFF2-40B4-BE49-F238E27FC236}">
                <a16:creationId xmlns:a16="http://schemas.microsoft.com/office/drawing/2014/main" id="{7E7D69B1-B47A-49C3-9F15-B0180614D1D9}"/>
              </a:ext>
            </a:extLst>
          </p:cNvPr>
          <p:cNvGrpSpPr>
            <a:grpSpLocks/>
          </p:cNvGrpSpPr>
          <p:nvPr/>
        </p:nvGrpSpPr>
        <p:grpSpPr bwMode="auto">
          <a:xfrm>
            <a:off x="2424113" y="1808163"/>
            <a:ext cx="2406650" cy="2406650"/>
            <a:chOff x="0" y="0"/>
            <a:chExt cx="1752600" cy="1752600"/>
          </a:xfrm>
        </p:grpSpPr>
        <p:sp>
          <p:nvSpPr>
            <p:cNvPr id="26631" name="椭圆 9">
              <a:extLst>
                <a:ext uri="{FF2B5EF4-FFF2-40B4-BE49-F238E27FC236}">
                  <a16:creationId xmlns:a16="http://schemas.microsoft.com/office/drawing/2014/main" id="{E42BA53C-5B3D-4E4A-B3C7-841C69864184}"/>
                </a:ext>
              </a:extLst>
            </p:cNvPr>
            <p:cNvSpPr>
              <a:spLocks noChangeArrowheads="1"/>
            </p:cNvSpPr>
            <p:nvPr/>
          </p:nvSpPr>
          <p:spPr bwMode="auto">
            <a:xfrm>
              <a:off x="0" y="0"/>
              <a:ext cx="1752600" cy="1752600"/>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26632" name="椭圆 11">
              <a:extLst>
                <a:ext uri="{FF2B5EF4-FFF2-40B4-BE49-F238E27FC236}">
                  <a16:creationId xmlns:a16="http://schemas.microsoft.com/office/drawing/2014/main" id="{616D926B-B16A-49B7-8D96-8F4A478A3D67}"/>
                </a:ext>
              </a:extLst>
            </p:cNvPr>
            <p:cNvSpPr>
              <a:spLocks noChangeArrowheads="1"/>
            </p:cNvSpPr>
            <p:nvPr/>
          </p:nvSpPr>
          <p:spPr bwMode="auto">
            <a:xfrm>
              <a:off x="196256" y="196256"/>
              <a:ext cx="1360089" cy="1360089"/>
            </a:xfrm>
            <a:prstGeom prst="ellipse">
              <a:avLst/>
            </a:prstGeom>
            <a:solidFill>
              <a:srgbClr val="C8B9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sp>
        <p:nvSpPr>
          <p:cNvPr id="26628" name="文本占位符 4">
            <a:extLst>
              <a:ext uri="{FF2B5EF4-FFF2-40B4-BE49-F238E27FC236}">
                <a16:creationId xmlns:a16="http://schemas.microsoft.com/office/drawing/2014/main" id="{F720F487-9329-4F6D-9894-A4D0A1DBBD33}"/>
              </a:ext>
            </a:extLst>
          </p:cNvPr>
          <p:cNvSpPr>
            <a:spLocks noGrp="1" noChangeArrowheads="1"/>
          </p:cNvSpPr>
          <p:nvPr>
            <p:ph type="subTitle" idx="1"/>
          </p:nvPr>
        </p:nvSpPr>
        <p:spPr>
          <a:xfrm>
            <a:off x="2439988" y="4270375"/>
            <a:ext cx="7199312" cy="1498600"/>
          </a:xfrm>
        </p:spPr>
        <p:txBody>
          <a:bodyPr/>
          <a:lstStyle/>
          <a:p>
            <a:pPr eaLnBrk="1" hangingPunct="1"/>
            <a:r>
              <a:rPr lang="en-US" altLang="zh-CN" sz="1400" dirty="0" err="1">
                <a:solidFill>
                  <a:schemeClr val="bg1"/>
                </a:solidFill>
              </a:rPr>
              <a:t>Quisque</a:t>
            </a:r>
            <a:r>
              <a:rPr lang="en-US" altLang="zh-CN" sz="1400" dirty="0">
                <a:solidFill>
                  <a:schemeClr val="bg1"/>
                </a:solidFill>
              </a:rPr>
              <a:t> </a:t>
            </a:r>
            <a:r>
              <a:rPr lang="en-US" altLang="zh-CN" sz="1400" dirty="0" err="1">
                <a:solidFill>
                  <a:schemeClr val="bg1"/>
                </a:solidFill>
              </a:rPr>
              <a:t>velit</a:t>
            </a:r>
            <a:r>
              <a:rPr lang="en-US" altLang="zh-CN" sz="1400" dirty="0">
                <a:solidFill>
                  <a:schemeClr val="bg1"/>
                </a:solidFill>
              </a:rPr>
              <a:t> nisi, </a:t>
            </a:r>
            <a:r>
              <a:rPr lang="en-US" altLang="zh-CN" sz="1400" dirty="0" err="1">
                <a:solidFill>
                  <a:schemeClr val="bg1"/>
                </a:solidFill>
              </a:rPr>
              <a:t>pretium</a:t>
            </a:r>
            <a:r>
              <a:rPr lang="en-US" altLang="zh-CN" sz="1400" dirty="0">
                <a:solidFill>
                  <a:schemeClr val="bg1"/>
                </a:solidFill>
              </a:rPr>
              <a:t> </a:t>
            </a:r>
            <a:r>
              <a:rPr lang="en-US" altLang="zh-CN" sz="1400" dirty="0" err="1">
                <a:solidFill>
                  <a:schemeClr val="bg1"/>
                </a:solidFill>
              </a:rPr>
              <a:t>ut</a:t>
            </a:r>
            <a:r>
              <a:rPr lang="en-US" altLang="zh-CN" sz="1400" dirty="0">
                <a:solidFill>
                  <a:schemeClr val="bg1"/>
                </a:solidFill>
              </a:rPr>
              <a:t> </a:t>
            </a:r>
            <a:r>
              <a:rPr lang="en-US" altLang="zh-CN" sz="1400" dirty="0" err="1">
                <a:solidFill>
                  <a:schemeClr val="bg1"/>
                </a:solidFill>
              </a:rPr>
              <a:t>lacinia</a:t>
            </a:r>
            <a:r>
              <a:rPr lang="en-US" altLang="zh-CN" sz="1400" dirty="0">
                <a:solidFill>
                  <a:schemeClr val="bg1"/>
                </a:solidFill>
              </a:rPr>
              <a:t> in, </a:t>
            </a:r>
            <a:r>
              <a:rPr lang="en-US" altLang="zh-CN" sz="1400" dirty="0" err="1">
                <a:solidFill>
                  <a:schemeClr val="bg1"/>
                </a:solidFill>
              </a:rPr>
              <a:t>elementum</a:t>
            </a:r>
            <a:r>
              <a:rPr lang="en-US" altLang="zh-CN" sz="1400" dirty="0">
                <a:solidFill>
                  <a:schemeClr val="bg1"/>
                </a:solidFill>
              </a:rPr>
              <a:t> id </a:t>
            </a:r>
            <a:r>
              <a:rPr lang="en-US" altLang="zh-CN" sz="1400" dirty="0" err="1">
                <a:solidFill>
                  <a:schemeClr val="bg1"/>
                </a:solidFill>
              </a:rPr>
              <a:t>enim</a:t>
            </a:r>
            <a:r>
              <a:rPr lang="en-US" altLang="zh-CN" sz="1400" dirty="0">
                <a:solidFill>
                  <a:schemeClr val="bg1"/>
                </a:solidFill>
              </a:rPr>
              <a:t>. Cras </a:t>
            </a:r>
            <a:r>
              <a:rPr lang="en-US" altLang="zh-CN" sz="1400" dirty="0" err="1">
                <a:solidFill>
                  <a:schemeClr val="bg1"/>
                </a:solidFill>
              </a:rPr>
              <a:t>ultricies</a:t>
            </a:r>
            <a:r>
              <a:rPr lang="en-US" altLang="zh-CN" sz="1400" dirty="0">
                <a:solidFill>
                  <a:schemeClr val="bg1"/>
                </a:solidFill>
              </a:rPr>
              <a:t> ligula </a:t>
            </a:r>
            <a:r>
              <a:rPr lang="en-US" altLang="zh-CN" sz="1400" dirty="0" err="1">
                <a:solidFill>
                  <a:schemeClr val="bg1"/>
                </a:solidFill>
              </a:rPr>
              <a:t>sed</a:t>
            </a:r>
            <a:r>
              <a:rPr lang="en-US" altLang="zh-CN" sz="1400" dirty="0">
                <a:solidFill>
                  <a:schemeClr val="bg1"/>
                </a:solidFill>
              </a:rPr>
              <a:t> magna dictum porta. </a:t>
            </a:r>
            <a:r>
              <a:rPr lang="en-US" altLang="zh-CN" sz="1400" dirty="0" err="1">
                <a:solidFill>
                  <a:schemeClr val="bg1"/>
                </a:solidFill>
              </a:rPr>
              <a:t>Quisque</a:t>
            </a:r>
            <a:r>
              <a:rPr lang="en-US" altLang="zh-CN" sz="1400" dirty="0">
                <a:solidFill>
                  <a:schemeClr val="bg1"/>
                </a:solidFill>
              </a:rPr>
              <a:t> </a:t>
            </a:r>
            <a:r>
              <a:rPr lang="en-US" altLang="zh-CN" sz="1400" dirty="0" err="1">
                <a:solidFill>
                  <a:schemeClr val="bg1"/>
                </a:solidFill>
              </a:rPr>
              <a:t>velit</a:t>
            </a:r>
            <a:r>
              <a:rPr lang="en-US" altLang="zh-CN" sz="1400" dirty="0">
                <a:solidFill>
                  <a:schemeClr val="bg1"/>
                </a:solidFill>
              </a:rPr>
              <a:t> nisi, </a:t>
            </a:r>
            <a:r>
              <a:rPr lang="en-US" altLang="zh-CN" sz="1400" dirty="0" err="1">
                <a:solidFill>
                  <a:schemeClr val="bg1"/>
                </a:solidFill>
              </a:rPr>
              <a:t>pretium</a:t>
            </a:r>
            <a:r>
              <a:rPr lang="en-US" altLang="zh-CN" sz="1400" dirty="0">
                <a:solidFill>
                  <a:schemeClr val="bg1"/>
                </a:solidFill>
              </a:rPr>
              <a:t> </a:t>
            </a:r>
            <a:r>
              <a:rPr lang="en-US" altLang="zh-CN" sz="1400" dirty="0" err="1">
                <a:solidFill>
                  <a:schemeClr val="bg1"/>
                </a:solidFill>
              </a:rPr>
              <a:t>ut</a:t>
            </a:r>
            <a:r>
              <a:rPr lang="en-US" altLang="zh-CN" sz="1400" dirty="0">
                <a:solidFill>
                  <a:schemeClr val="bg1"/>
                </a:solidFill>
              </a:rPr>
              <a:t> </a:t>
            </a:r>
            <a:r>
              <a:rPr lang="en-US" altLang="zh-CN" sz="1400" dirty="0" err="1">
                <a:solidFill>
                  <a:schemeClr val="bg1"/>
                </a:solidFill>
              </a:rPr>
              <a:t>lacinia</a:t>
            </a:r>
            <a:r>
              <a:rPr lang="en-US" altLang="zh-CN" sz="1400" dirty="0">
                <a:solidFill>
                  <a:schemeClr val="bg1"/>
                </a:solidFill>
              </a:rPr>
              <a:t> in, </a:t>
            </a:r>
            <a:r>
              <a:rPr lang="en-US" altLang="zh-CN" sz="1400" dirty="0" err="1">
                <a:solidFill>
                  <a:schemeClr val="bg1"/>
                </a:solidFill>
              </a:rPr>
              <a:t>elementum</a:t>
            </a:r>
            <a:r>
              <a:rPr lang="en-US" altLang="zh-CN" sz="1400" dirty="0">
                <a:solidFill>
                  <a:schemeClr val="bg1"/>
                </a:solidFill>
              </a:rPr>
              <a:t> id </a:t>
            </a:r>
            <a:r>
              <a:rPr lang="en-US" altLang="zh-CN" sz="1400" dirty="0" err="1">
                <a:solidFill>
                  <a:schemeClr val="bg1"/>
                </a:solidFill>
              </a:rPr>
              <a:t>enim</a:t>
            </a:r>
            <a:r>
              <a:rPr lang="en-US" altLang="zh-CN" sz="1400" dirty="0">
                <a:solidFill>
                  <a:schemeClr val="bg1"/>
                </a:solidFill>
              </a:rPr>
              <a:t>. </a:t>
            </a:r>
            <a:r>
              <a:rPr lang="en-US" altLang="zh-CN" sz="1400" dirty="0" err="1">
                <a:solidFill>
                  <a:schemeClr val="bg1"/>
                </a:solidFill>
              </a:rPr>
              <a:t>Vivamus</a:t>
            </a:r>
            <a:r>
              <a:rPr lang="en-US" altLang="zh-CN" sz="1400" dirty="0">
                <a:solidFill>
                  <a:schemeClr val="bg1"/>
                </a:solidFill>
              </a:rPr>
              <a:t> magna </a:t>
            </a:r>
            <a:r>
              <a:rPr lang="en-US" altLang="zh-CN" sz="1400" dirty="0" err="1">
                <a:solidFill>
                  <a:schemeClr val="bg1"/>
                </a:solidFill>
              </a:rPr>
              <a:t>justo</a:t>
            </a:r>
            <a:r>
              <a:rPr lang="en-US" altLang="zh-CN" sz="1400" dirty="0">
                <a:solidFill>
                  <a:schemeClr val="bg1"/>
                </a:solidFill>
              </a:rPr>
              <a:t>, </a:t>
            </a:r>
            <a:r>
              <a:rPr lang="en-US" altLang="zh-CN" sz="1400" dirty="0" err="1">
                <a:solidFill>
                  <a:schemeClr val="bg1"/>
                </a:solidFill>
              </a:rPr>
              <a:t>lacinia</a:t>
            </a:r>
            <a:r>
              <a:rPr lang="en-US" altLang="zh-CN" sz="1400" dirty="0">
                <a:solidFill>
                  <a:schemeClr val="bg1"/>
                </a:solidFill>
              </a:rPr>
              <a:t> </a:t>
            </a:r>
            <a:r>
              <a:rPr lang="en-US" altLang="zh-CN" sz="1400" dirty="0" err="1">
                <a:solidFill>
                  <a:schemeClr val="bg1"/>
                </a:solidFill>
              </a:rPr>
              <a:t>eget</a:t>
            </a:r>
            <a:r>
              <a:rPr lang="en-US" altLang="zh-CN" sz="1400" dirty="0">
                <a:solidFill>
                  <a:schemeClr val="bg1"/>
                </a:solidFill>
              </a:rPr>
              <a:t> </a:t>
            </a:r>
            <a:r>
              <a:rPr lang="en-US" altLang="zh-CN" sz="1400" dirty="0" err="1">
                <a:solidFill>
                  <a:schemeClr val="bg1"/>
                </a:solidFill>
              </a:rPr>
              <a:t>consectetur</a:t>
            </a:r>
            <a:r>
              <a:rPr lang="en-US" altLang="zh-CN" sz="1400" dirty="0">
                <a:solidFill>
                  <a:schemeClr val="bg1"/>
                </a:solidFill>
              </a:rPr>
              <a:t> sed.</a:t>
            </a:r>
            <a:endParaRPr lang="zh-CN" altLang="en-US" sz="1400" dirty="0">
              <a:solidFill>
                <a:schemeClr val="bg1"/>
              </a:solidFill>
            </a:endParaRPr>
          </a:p>
          <a:p>
            <a:pPr eaLnBrk="1" hangingPunct="1"/>
            <a:endParaRPr lang="zh-CN" altLang="en-US" sz="1400" dirty="0">
              <a:solidFill>
                <a:schemeClr val="bg1"/>
              </a:solidFill>
            </a:endParaRPr>
          </a:p>
          <a:p>
            <a:pPr eaLnBrk="1" hangingPunct="1"/>
            <a:endParaRPr lang="zh-CN" altLang="en-US" sz="1400" dirty="0">
              <a:solidFill>
                <a:schemeClr val="bg1"/>
              </a:solidFill>
            </a:endParaRPr>
          </a:p>
        </p:txBody>
      </p:sp>
      <p:sp>
        <p:nvSpPr>
          <p:cNvPr id="16389" name="标题 3">
            <a:extLst>
              <a:ext uri="{FF2B5EF4-FFF2-40B4-BE49-F238E27FC236}">
                <a16:creationId xmlns:a16="http://schemas.microsoft.com/office/drawing/2014/main" id="{4A53BFFA-69DE-4230-80BF-D42667BF687A}"/>
              </a:ext>
            </a:extLst>
          </p:cNvPr>
          <p:cNvSpPr>
            <a:spLocks noGrp="1"/>
          </p:cNvSpPr>
          <p:nvPr>
            <p:ph type="title"/>
          </p:nvPr>
        </p:nvSpPr>
        <p:spPr>
          <a:xfrm>
            <a:off x="4846638" y="2584450"/>
            <a:ext cx="4792662" cy="1266825"/>
          </a:xfrm>
        </p:spPr>
        <p:txBody>
          <a:bodyPr/>
          <a:lstStyle/>
          <a:p>
            <a:pPr marL="0" indent="0" algn="ctr" eaLnBrk="1" hangingPunct="1">
              <a:defRPr/>
            </a:pPr>
            <a:r>
              <a:rPr lang="zh-CN" altLang="en-US" sz="6000" b="1" kern="1200" dirty="0">
                <a:solidFill>
                  <a:schemeClr val="bg1"/>
                </a:solidFill>
                <a:sym typeface="+mn-ea"/>
              </a:rPr>
              <a:t>后续工作</a:t>
            </a:r>
            <a:endParaRPr lang="zh-CN" altLang="en-US" sz="6000" dirty="0">
              <a:solidFill>
                <a:schemeClr val="bg1"/>
              </a:solidFill>
            </a:endParaRPr>
          </a:p>
        </p:txBody>
      </p:sp>
      <p:sp>
        <p:nvSpPr>
          <p:cNvPr id="16390" name="文本占位符 5">
            <a:extLst>
              <a:ext uri="{FF2B5EF4-FFF2-40B4-BE49-F238E27FC236}">
                <a16:creationId xmlns:a16="http://schemas.microsoft.com/office/drawing/2014/main" id="{24B655C0-CD72-4CD2-9600-F5CF2DA88851}"/>
              </a:ext>
            </a:extLst>
          </p:cNvPr>
          <p:cNvSpPr>
            <a:spLocks noGrp="1"/>
          </p:cNvSpPr>
          <p:nvPr>
            <p:ph sz="quarter" idx="1"/>
          </p:nvPr>
        </p:nvSpPr>
        <p:spPr>
          <a:xfrm>
            <a:off x="2693988" y="2032000"/>
            <a:ext cx="1866900" cy="1912938"/>
          </a:xfrm>
        </p:spPr>
        <p:txBody>
          <a:bodyPr anchor="ctr"/>
          <a:lstStyle/>
          <a:p>
            <a:pPr eaLnBrk="1" hangingPunct="1">
              <a:defRPr/>
            </a:pPr>
            <a:r>
              <a:rPr lang="en-US" altLang="zh-CN" sz="6000" b="1" kern="1200" dirty="0">
                <a:latin typeface="+mn-ea"/>
                <a:sym typeface="+mn-ea"/>
              </a:rPr>
              <a:t>4</a:t>
            </a:r>
            <a:endParaRPr lang="zh-CN" altLang="en-US" sz="6000" dirty="0"/>
          </a:p>
        </p:txBody>
      </p:sp>
    </p:spTree>
    <p:extLst>
      <p:ext uri="{BB962C8B-B14F-4D97-AF65-F5344CB8AC3E}">
        <p14:creationId xmlns:p14="http://schemas.microsoft.com/office/powerpoint/2010/main" val="2395853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9754001-EA7A-49A4-87E2-BACEC88A2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414" y="533043"/>
            <a:ext cx="7462632" cy="5861764"/>
          </a:xfrm>
          <a:prstGeom prst="rect">
            <a:avLst/>
          </a:prstGeom>
        </p:spPr>
      </p:pic>
    </p:spTree>
    <p:extLst>
      <p:ext uri="{BB962C8B-B14F-4D97-AF65-F5344CB8AC3E}">
        <p14:creationId xmlns:p14="http://schemas.microsoft.com/office/powerpoint/2010/main" val="3860925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1CA7EF89-433C-4126-AD4F-72A8CD780B86}"/>
              </a:ext>
            </a:extLst>
          </p:cNvPr>
          <p:cNvGraphicFramePr/>
          <p:nvPr>
            <p:extLst>
              <p:ext uri="{D42A27DB-BD31-4B8C-83A1-F6EECF244321}">
                <p14:modId xmlns:p14="http://schemas.microsoft.com/office/powerpoint/2010/main" val="103943706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541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C2F7A83A-1456-49ED-A833-047AA079A4B9}"/>
              </a:ext>
            </a:extLst>
          </p:cNvPr>
          <p:cNvGrpSpPr>
            <a:grpSpLocks/>
          </p:cNvGrpSpPr>
          <p:nvPr/>
        </p:nvGrpSpPr>
        <p:grpSpPr bwMode="auto">
          <a:xfrm>
            <a:off x="2219325" y="2008188"/>
            <a:ext cx="7623175" cy="2049462"/>
            <a:chOff x="0" y="0"/>
            <a:chExt cx="2857500" cy="769938"/>
          </a:xfrm>
        </p:grpSpPr>
        <p:sp>
          <p:nvSpPr>
            <p:cNvPr id="4105" name="矩形 10">
              <a:extLst>
                <a:ext uri="{FF2B5EF4-FFF2-40B4-BE49-F238E27FC236}">
                  <a16:creationId xmlns:a16="http://schemas.microsoft.com/office/drawing/2014/main" id="{1605E52F-0411-4914-AB11-AE0695EE20B2}"/>
                </a:ext>
              </a:extLst>
            </p:cNvPr>
            <p:cNvSpPr>
              <a:spLocks noChangeArrowheads="1"/>
            </p:cNvSpPr>
            <p:nvPr/>
          </p:nvSpPr>
          <p:spPr bwMode="auto">
            <a:xfrm>
              <a:off x="0" y="0"/>
              <a:ext cx="2857500" cy="769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4106" name="矩形 12">
              <a:extLst>
                <a:ext uri="{FF2B5EF4-FFF2-40B4-BE49-F238E27FC236}">
                  <a16:creationId xmlns:a16="http://schemas.microsoft.com/office/drawing/2014/main" id="{38DF22FF-427E-4799-909F-D8D1A7EAE3CE}"/>
                </a:ext>
              </a:extLst>
            </p:cNvPr>
            <p:cNvSpPr>
              <a:spLocks noChangeArrowheads="1"/>
            </p:cNvSpPr>
            <p:nvPr/>
          </p:nvSpPr>
          <p:spPr bwMode="auto">
            <a:xfrm>
              <a:off x="82550" y="71438"/>
              <a:ext cx="2698750" cy="627062"/>
            </a:xfrm>
            <a:prstGeom prst="rect">
              <a:avLst/>
            </a:prstGeom>
            <a:noFill/>
            <a:ln w="6350">
              <a:solidFill>
                <a:srgbClr val="BBB487"/>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nvGrpSpPr>
          <p:cNvPr id="4099" name="Group 5">
            <a:extLst>
              <a:ext uri="{FF2B5EF4-FFF2-40B4-BE49-F238E27FC236}">
                <a16:creationId xmlns:a16="http://schemas.microsoft.com/office/drawing/2014/main" id="{6CA30D13-9D21-49C2-9095-BF946E3FE585}"/>
              </a:ext>
            </a:extLst>
          </p:cNvPr>
          <p:cNvGrpSpPr>
            <a:grpSpLocks/>
          </p:cNvGrpSpPr>
          <p:nvPr/>
        </p:nvGrpSpPr>
        <p:grpSpPr bwMode="auto">
          <a:xfrm>
            <a:off x="2424113" y="1808163"/>
            <a:ext cx="2406650" cy="2406650"/>
            <a:chOff x="0" y="0"/>
            <a:chExt cx="1752600" cy="1752600"/>
          </a:xfrm>
        </p:grpSpPr>
        <p:sp>
          <p:nvSpPr>
            <p:cNvPr id="4103" name="椭圆 9">
              <a:extLst>
                <a:ext uri="{FF2B5EF4-FFF2-40B4-BE49-F238E27FC236}">
                  <a16:creationId xmlns:a16="http://schemas.microsoft.com/office/drawing/2014/main" id="{3776A86D-A545-4F6A-96BB-C3D2201E1F06}"/>
                </a:ext>
              </a:extLst>
            </p:cNvPr>
            <p:cNvSpPr>
              <a:spLocks noChangeArrowheads="1"/>
            </p:cNvSpPr>
            <p:nvPr/>
          </p:nvSpPr>
          <p:spPr bwMode="auto">
            <a:xfrm>
              <a:off x="0" y="0"/>
              <a:ext cx="1752600" cy="1752600"/>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4104" name="椭圆 11">
              <a:extLst>
                <a:ext uri="{FF2B5EF4-FFF2-40B4-BE49-F238E27FC236}">
                  <a16:creationId xmlns:a16="http://schemas.microsoft.com/office/drawing/2014/main" id="{358534C9-BD62-4D94-898E-CADBE4FCA1B6}"/>
                </a:ext>
              </a:extLst>
            </p:cNvPr>
            <p:cNvSpPr>
              <a:spLocks noChangeArrowheads="1"/>
            </p:cNvSpPr>
            <p:nvPr/>
          </p:nvSpPr>
          <p:spPr bwMode="auto">
            <a:xfrm>
              <a:off x="196256" y="196256"/>
              <a:ext cx="1360089" cy="1360089"/>
            </a:xfrm>
            <a:prstGeom prst="ellipse">
              <a:avLst/>
            </a:prstGeom>
            <a:solidFill>
              <a:srgbClr val="C8B9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sp>
        <p:nvSpPr>
          <p:cNvPr id="4100" name="文本占位符 4">
            <a:extLst>
              <a:ext uri="{FF2B5EF4-FFF2-40B4-BE49-F238E27FC236}">
                <a16:creationId xmlns:a16="http://schemas.microsoft.com/office/drawing/2014/main" id="{AD8ED4CE-C8FE-4A16-8DF1-69B5F68306A6}"/>
              </a:ext>
            </a:extLst>
          </p:cNvPr>
          <p:cNvSpPr>
            <a:spLocks noGrp="1" noChangeArrowheads="1"/>
          </p:cNvSpPr>
          <p:nvPr>
            <p:ph type="body" idx="1"/>
          </p:nvPr>
        </p:nvSpPr>
        <p:spPr>
          <a:xfrm>
            <a:off x="2439988" y="4270375"/>
            <a:ext cx="7199312" cy="1498600"/>
          </a:xfrm>
        </p:spPr>
        <p:txBody>
          <a:bodyPr/>
          <a:lstStyle/>
          <a:p>
            <a:pPr eaLnBrk="1" hangingPunct="1"/>
            <a:r>
              <a:rPr lang="en-US" altLang="zh-CN" sz="1400" dirty="0" err="1">
                <a:solidFill>
                  <a:schemeClr val="bg1"/>
                </a:solidFill>
              </a:rPr>
              <a:t>Quisque</a:t>
            </a:r>
            <a:r>
              <a:rPr lang="en-US" altLang="zh-CN" sz="1400" dirty="0">
                <a:solidFill>
                  <a:schemeClr val="bg1"/>
                </a:solidFill>
              </a:rPr>
              <a:t> </a:t>
            </a:r>
            <a:r>
              <a:rPr lang="en-US" altLang="zh-CN" sz="1400" dirty="0" err="1">
                <a:solidFill>
                  <a:schemeClr val="bg1"/>
                </a:solidFill>
              </a:rPr>
              <a:t>velit</a:t>
            </a:r>
            <a:r>
              <a:rPr lang="en-US" altLang="zh-CN" sz="1400" dirty="0">
                <a:solidFill>
                  <a:schemeClr val="bg1"/>
                </a:solidFill>
              </a:rPr>
              <a:t> nisi, </a:t>
            </a:r>
            <a:r>
              <a:rPr lang="en-US" altLang="zh-CN" sz="1400" dirty="0" err="1">
                <a:solidFill>
                  <a:schemeClr val="bg1"/>
                </a:solidFill>
              </a:rPr>
              <a:t>pretium</a:t>
            </a:r>
            <a:r>
              <a:rPr lang="en-US" altLang="zh-CN" sz="1400" dirty="0">
                <a:solidFill>
                  <a:schemeClr val="bg1"/>
                </a:solidFill>
              </a:rPr>
              <a:t> </a:t>
            </a:r>
            <a:r>
              <a:rPr lang="en-US" altLang="zh-CN" sz="1400" dirty="0" err="1">
                <a:solidFill>
                  <a:schemeClr val="bg1"/>
                </a:solidFill>
              </a:rPr>
              <a:t>ut</a:t>
            </a:r>
            <a:r>
              <a:rPr lang="en-US" altLang="zh-CN" sz="1400" dirty="0">
                <a:solidFill>
                  <a:schemeClr val="bg1"/>
                </a:solidFill>
              </a:rPr>
              <a:t> </a:t>
            </a:r>
            <a:r>
              <a:rPr lang="en-US" altLang="zh-CN" sz="1400" dirty="0" err="1">
                <a:solidFill>
                  <a:schemeClr val="bg1"/>
                </a:solidFill>
              </a:rPr>
              <a:t>lacinia</a:t>
            </a:r>
            <a:r>
              <a:rPr lang="en-US" altLang="zh-CN" sz="1400" dirty="0">
                <a:solidFill>
                  <a:schemeClr val="bg1"/>
                </a:solidFill>
              </a:rPr>
              <a:t> in, </a:t>
            </a:r>
            <a:r>
              <a:rPr lang="en-US" altLang="zh-CN" sz="1400" dirty="0" err="1">
                <a:solidFill>
                  <a:schemeClr val="bg1"/>
                </a:solidFill>
              </a:rPr>
              <a:t>elementum</a:t>
            </a:r>
            <a:r>
              <a:rPr lang="en-US" altLang="zh-CN" sz="1400" dirty="0">
                <a:solidFill>
                  <a:schemeClr val="bg1"/>
                </a:solidFill>
              </a:rPr>
              <a:t> id </a:t>
            </a:r>
            <a:r>
              <a:rPr lang="en-US" altLang="zh-CN" sz="1400" dirty="0" err="1">
                <a:solidFill>
                  <a:schemeClr val="bg1"/>
                </a:solidFill>
              </a:rPr>
              <a:t>enim</a:t>
            </a:r>
            <a:r>
              <a:rPr lang="en-US" altLang="zh-CN" sz="1400" dirty="0">
                <a:solidFill>
                  <a:schemeClr val="bg1"/>
                </a:solidFill>
              </a:rPr>
              <a:t>. Cras </a:t>
            </a:r>
            <a:r>
              <a:rPr lang="en-US" altLang="zh-CN" sz="1400" dirty="0" err="1">
                <a:solidFill>
                  <a:schemeClr val="bg1"/>
                </a:solidFill>
              </a:rPr>
              <a:t>ultricies</a:t>
            </a:r>
            <a:r>
              <a:rPr lang="en-US" altLang="zh-CN" sz="1400" dirty="0">
                <a:solidFill>
                  <a:schemeClr val="bg1"/>
                </a:solidFill>
              </a:rPr>
              <a:t> ligula </a:t>
            </a:r>
            <a:r>
              <a:rPr lang="en-US" altLang="zh-CN" sz="1400" dirty="0" err="1">
                <a:solidFill>
                  <a:schemeClr val="bg1"/>
                </a:solidFill>
              </a:rPr>
              <a:t>sed</a:t>
            </a:r>
            <a:r>
              <a:rPr lang="en-US" altLang="zh-CN" sz="1400" dirty="0">
                <a:solidFill>
                  <a:schemeClr val="bg1"/>
                </a:solidFill>
              </a:rPr>
              <a:t> magna dictum porta. </a:t>
            </a:r>
            <a:r>
              <a:rPr lang="en-US" altLang="zh-CN" sz="1400" dirty="0" err="1">
                <a:solidFill>
                  <a:schemeClr val="bg1"/>
                </a:solidFill>
              </a:rPr>
              <a:t>Quisque</a:t>
            </a:r>
            <a:r>
              <a:rPr lang="en-US" altLang="zh-CN" sz="1400" dirty="0">
                <a:solidFill>
                  <a:schemeClr val="bg1"/>
                </a:solidFill>
              </a:rPr>
              <a:t> </a:t>
            </a:r>
            <a:r>
              <a:rPr lang="en-US" altLang="zh-CN" sz="1400" dirty="0" err="1">
                <a:solidFill>
                  <a:schemeClr val="bg1"/>
                </a:solidFill>
              </a:rPr>
              <a:t>velit</a:t>
            </a:r>
            <a:r>
              <a:rPr lang="en-US" altLang="zh-CN" sz="1400" dirty="0">
                <a:solidFill>
                  <a:schemeClr val="bg1"/>
                </a:solidFill>
              </a:rPr>
              <a:t> nisi, </a:t>
            </a:r>
            <a:r>
              <a:rPr lang="en-US" altLang="zh-CN" sz="1400" dirty="0" err="1">
                <a:solidFill>
                  <a:schemeClr val="bg1"/>
                </a:solidFill>
              </a:rPr>
              <a:t>pretium</a:t>
            </a:r>
            <a:r>
              <a:rPr lang="en-US" altLang="zh-CN" sz="1400" dirty="0">
                <a:solidFill>
                  <a:schemeClr val="bg1"/>
                </a:solidFill>
              </a:rPr>
              <a:t> </a:t>
            </a:r>
            <a:r>
              <a:rPr lang="en-US" altLang="zh-CN" sz="1400" dirty="0" err="1">
                <a:solidFill>
                  <a:schemeClr val="bg1"/>
                </a:solidFill>
              </a:rPr>
              <a:t>ut</a:t>
            </a:r>
            <a:r>
              <a:rPr lang="en-US" altLang="zh-CN" sz="1400" dirty="0">
                <a:solidFill>
                  <a:schemeClr val="bg1"/>
                </a:solidFill>
              </a:rPr>
              <a:t> </a:t>
            </a:r>
            <a:r>
              <a:rPr lang="en-US" altLang="zh-CN" sz="1400" dirty="0" err="1">
                <a:solidFill>
                  <a:schemeClr val="bg1"/>
                </a:solidFill>
              </a:rPr>
              <a:t>lacinia</a:t>
            </a:r>
            <a:r>
              <a:rPr lang="en-US" altLang="zh-CN" sz="1400" dirty="0">
                <a:solidFill>
                  <a:schemeClr val="bg1"/>
                </a:solidFill>
              </a:rPr>
              <a:t> in, </a:t>
            </a:r>
            <a:r>
              <a:rPr lang="en-US" altLang="zh-CN" sz="1400" dirty="0" err="1">
                <a:solidFill>
                  <a:schemeClr val="bg1"/>
                </a:solidFill>
              </a:rPr>
              <a:t>elementum</a:t>
            </a:r>
            <a:r>
              <a:rPr lang="en-US" altLang="zh-CN" sz="1400" dirty="0">
                <a:solidFill>
                  <a:schemeClr val="bg1"/>
                </a:solidFill>
              </a:rPr>
              <a:t> id </a:t>
            </a:r>
            <a:r>
              <a:rPr lang="en-US" altLang="zh-CN" sz="1400" dirty="0" err="1">
                <a:solidFill>
                  <a:schemeClr val="bg1"/>
                </a:solidFill>
              </a:rPr>
              <a:t>enim</a:t>
            </a:r>
            <a:r>
              <a:rPr lang="en-US" altLang="zh-CN" sz="1400" dirty="0">
                <a:solidFill>
                  <a:schemeClr val="bg1"/>
                </a:solidFill>
              </a:rPr>
              <a:t>. </a:t>
            </a:r>
            <a:r>
              <a:rPr lang="en-US" altLang="zh-CN" sz="1400" dirty="0" err="1">
                <a:solidFill>
                  <a:schemeClr val="bg1"/>
                </a:solidFill>
              </a:rPr>
              <a:t>Vivamus</a:t>
            </a:r>
            <a:r>
              <a:rPr lang="en-US" altLang="zh-CN" sz="1400" dirty="0">
                <a:solidFill>
                  <a:schemeClr val="bg1"/>
                </a:solidFill>
              </a:rPr>
              <a:t> magna </a:t>
            </a:r>
            <a:r>
              <a:rPr lang="en-US" altLang="zh-CN" sz="1400" dirty="0" err="1">
                <a:solidFill>
                  <a:schemeClr val="bg1"/>
                </a:solidFill>
              </a:rPr>
              <a:t>justo</a:t>
            </a:r>
            <a:r>
              <a:rPr lang="en-US" altLang="zh-CN" sz="1400" dirty="0">
                <a:solidFill>
                  <a:schemeClr val="bg1"/>
                </a:solidFill>
              </a:rPr>
              <a:t>, </a:t>
            </a:r>
            <a:r>
              <a:rPr lang="en-US" altLang="zh-CN" sz="1400" dirty="0" err="1">
                <a:solidFill>
                  <a:schemeClr val="bg1"/>
                </a:solidFill>
              </a:rPr>
              <a:t>lacinia</a:t>
            </a:r>
            <a:r>
              <a:rPr lang="en-US" altLang="zh-CN" sz="1400" dirty="0">
                <a:solidFill>
                  <a:schemeClr val="bg1"/>
                </a:solidFill>
              </a:rPr>
              <a:t> </a:t>
            </a:r>
            <a:r>
              <a:rPr lang="en-US" altLang="zh-CN" sz="1400" dirty="0" err="1">
                <a:solidFill>
                  <a:schemeClr val="bg1"/>
                </a:solidFill>
              </a:rPr>
              <a:t>eget</a:t>
            </a:r>
            <a:r>
              <a:rPr lang="en-US" altLang="zh-CN" sz="1400" dirty="0">
                <a:solidFill>
                  <a:schemeClr val="bg1"/>
                </a:solidFill>
              </a:rPr>
              <a:t> </a:t>
            </a:r>
            <a:r>
              <a:rPr lang="en-US" altLang="zh-CN" sz="1400" dirty="0" err="1">
                <a:solidFill>
                  <a:schemeClr val="bg1"/>
                </a:solidFill>
              </a:rPr>
              <a:t>consectetur</a:t>
            </a:r>
            <a:r>
              <a:rPr lang="en-US" altLang="zh-CN" sz="1400" dirty="0">
                <a:solidFill>
                  <a:schemeClr val="bg1"/>
                </a:solidFill>
              </a:rPr>
              <a:t> sed.</a:t>
            </a:r>
            <a:endParaRPr lang="zh-CN" altLang="en-US" sz="1400" dirty="0">
              <a:solidFill>
                <a:schemeClr val="bg1"/>
              </a:solidFill>
            </a:endParaRPr>
          </a:p>
          <a:p>
            <a:pPr eaLnBrk="1" hangingPunct="1"/>
            <a:endParaRPr lang="zh-CN" altLang="en-US" sz="1400" dirty="0">
              <a:solidFill>
                <a:schemeClr val="bg1"/>
              </a:solidFill>
            </a:endParaRPr>
          </a:p>
          <a:p>
            <a:pPr eaLnBrk="1" hangingPunct="1"/>
            <a:endParaRPr lang="zh-CN" altLang="en-US" sz="1400" dirty="0">
              <a:solidFill>
                <a:schemeClr val="bg1"/>
              </a:solidFill>
            </a:endParaRPr>
          </a:p>
        </p:txBody>
      </p:sp>
      <p:sp>
        <p:nvSpPr>
          <p:cNvPr id="4101" name="标题 3">
            <a:extLst>
              <a:ext uri="{FF2B5EF4-FFF2-40B4-BE49-F238E27FC236}">
                <a16:creationId xmlns:a16="http://schemas.microsoft.com/office/drawing/2014/main" id="{74F9EA2C-389B-411E-87D8-5309C64BD365}"/>
              </a:ext>
            </a:extLst>
          </p:cNvPr>
          <p:cNvSpPr>
            <a:spLocks noGrp="1" noChangeArrowheads="1"/>
          </p:cNvSpPr>
          <p:nvPr>
            <p:ph type="title" idx="4294967295"/>
          </p:nvPr>
        </p:nvSpPr>
        <p:spPr>
          <a:xfrm>
            <a:off x="4760913" y="2378075"/>
            <a:ext cx="5013325" cy="1266825"/>
          </a:xfrm>
        </p:spPr>
        <p:txBody>
          <a:bodyPr/>
          <a:lstStyle/>
          <a:p>
            <a:pPr marL="0" indent="0" algn="ctr" eaLnBrk="1" hangingPunct="1"/>
            <a:r>
              <a:rPr lang="zh-CN" altLang="en-US" sz="5400" dirty="0">
                <a:solidFill>
                  <a:schemeClr val="bg1"/>
                </a:solidFill>
              </a:rPr>
              <a:t>当前项目进度</a:t>
            </a:r>
          </a:p>
        </p:txBody>
      </p:sp>
      <p:sp>
        <p:nvSpPr>
          <p:cNvPr id="4102" name="文本占位符 5">
            <a:extLst>
              <a:ext uri="{FF2B5EF4-FFF2-40B4-BE49-F238E27FC236}">
                <a16:creationId xmlns:a16="http://schemas.microsoft.com/office/drawing/2014/main" id="{4B9D5A6A-3419-41BA-8A5A-A5CD7FF083BE}"/>
              </a:ext>
            </a:extLst>
          </p:cNvPr>
          <p:cNvSpPr>
            <a:spLocks noGrp="1" noChangeArrowheads="1"/>
          </p:cNvSpPr>
          <p:nvPr>
            <p:ph sz="quarter" idx="4294967295"/>
          </p:nvPr>
        </p:nvSpPr>
        <p:spPr>
          <a:xfrm>
            <a:off x="2693988" y="2032000"/>
            <a:ext cx="1866900" cy="1912938"/>
          </a:xfrm>
        </p:spPr>
        <p:txBody>
          <a:bodyPr anchor="ctr"/>
          <a:lstStyle/>
          <a:p>
            <a:pPr marL="0" indent="0" algn="ctr" eaLnBrk="1" hangingPunct="1">
              <a:buNone/>
              <a:defRPr/>
            </a:pPr>
            <a:r>
              <a:rPr lang="en-US" altLang="zh-CN" sz="6000" b="1" kern="1200" dirty="0">
                <a:latin typeface="+mn-ea"/>
              </a:rPr>
              <a:t>1</a:t>
            </a:r>
            <a:endParaRPr lang="zh-CN" altLang="en-US" sz="6000" b="1" kern="1200" dirty="0">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FFE8494-41F8-475B-B3F0-076A21F0C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770" y="95348"/>
            <a:ext cx="4479083" cy="3150983"/>
          </a:xfrm>
          <a:prstGeom prst="rect">
            <a:avLst/>
          </a:prstGeom>
        </p:spPr>
      </p:pic>
      <p:pic>
        <p:nvPicPr>
          <p:cNvPr id="5" name="图片 4">
            <a:extLst>
              <a:ext uri="{FF2B5EF4-FFF2-40B4-BE49-F238E27FC236}">
                <a16:creationId xmlns:a16="http://schemas.microsoft.com/office/drawing/2014/main" id="{AD230D66-B28D-4350-B431-39FA383EE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7213" y="95349"/>
            <a:ext cx="4334167" cy="3151354"/>
          </a:xfrm>
          <a:prstGeom prst="rect">
            <a:avLst/>
          </a:prstGeom>
        </p:spPr>
      </p:pic>
      <p:pic>
        <p:nvPicPr>
          <p:cNvPr id="7" name="图片 6">
            <a:extLst>
              <a:ext uri="{FF2B5EF4-FFF2-40B4-BE49-F238E27FC236}">
                <a16:creationId xmlns:a16="http://schemas.microsoft.com/office/drawing/2014/main" id="{59DBBAE8-7C66-403A-ADCC-F9F03A33DD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770" y="3463925"/>
            <a:ext cx="4479083" cy="3278863"/>
          </a:xfrm>
          <a:prstGeom prst="rect">
            <a:avLst/>
          </a:prstGeom>
        </p:spPr>
      </p:pic>
      <p:pic>
        <p:nvPicPr>
          <p:cNvPr id="9" name="图片 8">
            <a:extLst>
              <a:ext uri="{FF2B5EF4-FFF2-40B4-BE49-F238E27FC236}">
                <a16:creationId xmlns:a16="http://schemas.microsoft.com/office/drawing/2014/main" id="{78F34AE0-99CD-4682-BF38-73CAD5B139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7213" y="3463925"/>
            <a:ext cx="4334167" cy="3191369"/>
          </a:xfrm>
          <a:prstGeom prst="rect">
            <a:avLst/>
          </a:prstGeom>
        </p:spPr>
      </p:pic>
    </p:spTree>
    <p:extLst>
      <p:ext uri="{BB962C8B-B14F-4D97-AF65-F5344CB8AC3E}">
        <p14:creationId xmlns:p14="http://schemas.microsoft.com/office/powerpoint/2010/main" val="2602529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a:extLst>
              <a:ext uri="{FF2B5EF4-FFF2-40B4-BE49-F238E27FC236}">
                <a16:creationId xmlns:a16="http://schemas.microsoft.com/office/drawing/2014/main" id="{7168451F-F8B3-4744-BF06-B1C814CC84C2}"/>
              </a:ext>
            </a:extLst>
          </p:cNvPr>
          <p:cNvGraphicFramePr/>
          <p:nvPr>
            <p:extLst>
              <p:ext uri="{D42A27DB-BD31-4B8C-83A1-F6EECF244321}">
                <p14:modId xmlns:p14="http://schemas.microsoft.com/office/powerpoint/2010/main" val="244060041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0168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7">
            <a:extLst>
              <a:ext uri="{FF2B5EF4-FFF2-40B4-BE49-F238E27FC236}">
                <a16:creationId xmlns:a16="http://schemas.microsoft.com/office/drawing/2014/main" id="{8D7841D2-3031-4B06-8B91-6D56FA7B271F}"/>
              </a:ext>
            </a:extLst>
          </p:cNvPr>
          <p:cNvSpPr>
            <a:spLocks noChangeArrowheads="1"/>
          </p:cNvSpPr>
          <p:nvPr/>
        </p:nvSpPr>
        <p:spPr bwMode="auto">
          <a:xfrm>
            <a:off x="2055585" y="319087"/>
            <a:ext cx="8026400" cy="3144838"/>
          </a:xfrm>
          <a:prstGeom prst="rect">
            <a:avLst/>
          </a:prstGeom>
          <a:solidFill>
            <a:srgbClr val="093759">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48131" name="矩形 8">
            <a:extLst>
              <a:ext uri="{FF2B5EF4-FFF2-40B4-BE49-F238E27FC236}">
                <a16:creationId xmlns:a16="http://schemas.microsoft.com/office/drawing/2014/main" id="{E6A44A56-0ADF-413A-8B23-DA75DD918F5F}"/>
              </a:ext>
            </a:extLst>
          </p:cNvPr>
          <p:cNvSpPr>
            <a:spLocks noChangeArrowheads="1"/>
          </p:cNvSpPr>
          <p:nvPr/>
        </p:nvSpPr>
        <p:spPr bwMode="auto">
          <a:xfrm>
            <a:off x="2287360" y="611187"/>
            <a:ext cx="7580313" cy="2560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48132" name="标题 5">
            <a:extLst>
              <a:ext uri="{FF2B5EF4-FFF2-40B4-BE49-F238E27FC236}">
                <a16:creationId xmlns:a16="http://schemas.microsoft.com/office/drawing/2014/main" id="{01C4AB09-1321-4598-8A3F-18A9E2881854}"/>
              </a:ext>
            </a:extLst>
          </p:cNvPr>
          <p:cNvSpPr>
            <a:spLocks noGrp="1" noChangeArrowheads="1"/>
          </p:cNvSpPr>
          <p:nvPr>
            <p:ph type="ctrTitle"/>
          </p:nvPr>
        </p:nvSpPr>
        <p:spPr>
          <a:xfrm>
            <a:off x="2287360" y="611187"/>
            <a:ext cx="7580313" cy="2560638"/>
          </a:xfrm>
        </p:spPr>
        <p:txBody>
          <a:bodyPr/>
          <a:lstStyle/>
          <a:p>
            <a:pPr marL="0" indent="0" algn="ctr" eaLnBrk="1" hangingPunct="1"/>
            <a:r>
              <a:rPr lang="en-US" altLang="zh-CN" sz="6000" dirty="0">
                <a:solidFill>
                  <a:schemeClr val="bg1"/>
                </a:solidFill>
              </a:rPr>
              <a:t>THANK YOU</a:t>
            </a:r>
            <a:endParaRPr lang="zh-CN" altLang="en-US" sz="6000" dirty="0">
              <a:solidFill>
                <a:schemeClr val="bg1"/>
              </a:solidFill>
            </a:endParaRPr>
          </a:p>
        </p:txBody>
      </p:sp>
      <p:graphicFrame>
        <p:nvGraphicFramePr>
          <p:cNvPr id="6" name="图示 5">
            <a:extLst>
              <a:ext uri="{FF2B5EF4-FFF2-40B4-BE49-F238E27FC236}">
                <a16:creationId xmlns:a16="http://schemas.microsoft.com/office/drawing/2014/main" id="{EBEB1A31-7753-49B6-98EA-9518B1F95511}"/>
              </a:ext>
            </a:extLst>
          </p:cNvPr>
          <p:cNvGraphicFramePr/>
          <p:nvPr>
            <p:extLst>
              <p:ext uri="{D42A27DB-BD31-4B8C-83A1-F6EECF244321}">
                <p14:modId xmlns:p14="http://schemas.microsoft.com/office/powerpoint/2010/main" val="2603092695"/>
              </p:ext>
            </p:extLst>
          </p:nvPr>
        </p:nvGraphicFramePr>
        <p:xfrm>
          <a:off x="2287359" y="3618270"/>
          <a:ext cx="7721879" cy="289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FFE8494-41F8-475B-B3F0-076A21F0C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770" y="95348"/>
            <a:ext cx="4479083" cy="3150983"/>
          </a:xfrm>
          <a:prstGeom prst="rect">
            <a:avLst/>
          </a:prstGeom>
        </p:spPr>
      </p:pic>
      <p:pic>
        <p:nvPicPr>
          <p:cNvPr id="5" name="图片 4">
            <a:extLst>
              <a:ext uri="{FF2B5EF4-FFF2-40B4-BE49-F238E27FC236}">
                <a16:creationId xmlns:a16="http://schemas.microsoft.com/office/drawing/2014/main" id="{AD230D66-B28D-4350-B431-39FA383EE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7213" y="95349"/>
            <a:ext cx="4334167" cy="3151354"/>
          </a:xfrm>
          <a:prstGeom prst="rect">
            <a:avLst/>
          </a:prstGeom>
        </p:spPr>
      </p:pic>
      <p:pic>
        <p:nvPicPr>
          <p:cNvPr id="7" name="图片 6">
            <a:extLst>
              <a:ext uri="{FF2B5EF4-FFF2-40B4-BE49-F238E27FC236}">
                <a16:creationId xmlns:a16="http://schemas.microsoft.com/office/drawing/2014/main" id="{59DBBAE8-7C66-403A-ADCC-F9F03A33DD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770" y="3463925"/>
            <a:ext cx="4479083" cy="3278863"/>
          </a:xfrm>
          <a:prstGeom prst="rect">
            <a:avLst/>
          </a:prstGeom>
        </p:spPr>
      </p:pic>
      <p:pic>
        <p:nvPicPr>
          <p:cNvPr id="9" name="图片 8">
            <a:extLst>
              <a:ext uri="{FF2B5EF4-FFF2-40B4-BE49-F238E27FC236}">
                <a16:creationId xmlns:a16="http://schemas.microsoft.com/office/drawing/2014/main" id="{78F34AE0-99CD-4682-BF38-73CAD5B139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7213" y="3463925"/>
            <a:ext cx="4334167" cy="3191369"/>
          </a:xfrm>
          <a:prstGeom prst="rect">
            <a:avLst/>
          </a:prstGeom>
        </p:spPr>
      </p:pic>
    </p:spTree>
    <p:extLst>
      <p:ext uri="{BB962C8B-B14F-4D97-AF65-F5344CB8AC3E}">
        <p14:creationId xmlns:p14="http://schemas.microsoft.com/office/powerpoint/2010/main" val="55582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6408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a:extLst>
              <a:ext uri="{FF2B5EF4-FFF2-40B4-BE49-F238E27FC236}">
                <a16:creationId xmlns:a16="http://schemas.microsoft.com/office/drawing/2014/main" id="{17BB51CA-3FE9-4AC0-B0D7-8160F4ACF9CF}"/>
              </a:ext>
            </a:extLst>
          </p:cNvPr>
          <p:cNvGrpSpPr>
            <a:grpSpLocks/>
          </p:cNvGrpSpPr>
          <p:nvPr/>
        </p:nvGrpSpPr>
        <p:grpSpPr bwMode="auto">
          <a:xfrm>
            <a:off x="2219325" y="2008188"/>
            <a:ext cx="7623175" cy="2049462"/>
            <a:chOff x="0" y="0"/>
            <a:chExt cx="2857500" cy="769938"/>
          </a:xfrm>
        </p:grpSpPr>
        <p:sp>
          <p:nvSpPr>
            <p:cNvPr id="15369" name="矩形 10">
              <a:extLst>
                <a:ext uri="{FF2B5EF4-FFF2-40B4-BE49-F238E27FC236}">
                  <a16:creationId xmlns:a16="http://schemas.microsoft.com/office/drawing/2014/main" id="{FE1A6B35-FB22-4087-A42B-44E0BC981DD0}"/>
                </a:ext>
              </a:extLst>
            </p:cNvPr>
            <p:cNvSpPr>
              <a:spLocks noChangeArrowheads="1"/>
            </p:cNvSpPr>
            <p:nvPr/>
          </p:nvSpPr>
          <p:spPr bwMode="auto">
            <a:xfrm>
              <a:off x="0" y="0"/>
              <a:ext cx="2857500" cy="769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15370" name="矩形 12">
              <a:extLst>
                <a:ext uri="{FF2B5EF4-FFF2-40B4-BE49-F238E27FC236}">
                  <a16:creationId xmlns:a16="http://schemas.microsoft.com/office/drawing/2014/main" id="{E5DC648E-AE38-4496-BC65-FC6C35E69B9C}"/>
                </a:ext>
              </a:extLst>
            </p:cNvPr>
            <p:cNvSpPr>
              <a:spLocks noChangeArrowheads="1"/>
            </p:cNvSpPr>
            <p:nvPr/>
          </p:nvSpPr>
          <p:spPr bwMode="auto">
            <a:xfrm>
              <a:off x="82550" y="71438"/>
              <a:ext cx="2698750" cy="627062"/>
            </a:xfrm>
            <a:prstGeom prst="rect">
              <a:avLst/>
            </a:prstGeom>
            <a:noFill/>
            <a:ln w="6350">
              <a:solidFill>
                <a:srgbClr val="BBB487"/>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nvGrpSpPr>
          <p:cNvPr id="15363" name="Group 5">
            <a:extLst>
              <a:ext uri="{FF2B5EF4-FFF2-40B4-BE49-F238E27FC236}">
                <a16:creationId xmlns:a16="http://schemas.microsoft.com/office/drawing/2014/main" id="{8349A34C-54F9-4EBB-AD4A-9883D9745353}"/>
              </a:ext>
            </a:extLst>
          </p:cNvPr>
          <p:cNvGrpSpPr>
            <a:grpSpLocks/>
          </p:cNvGrpSpPr>
          <p:nvPr/>
        </p:nvGrpSpPr>
        <p:grpSpPr bwMode="auto">
          <a:xfrm>
            <a:off x="2424113" y="1808163"/>
            <a:ext cx="2406650" cy="2406650"/>
            <a:chOff x="0" y="0"/>
            <a:chExt cx="1752600" cy="1752600"/>
          </a:xfrm>
        </p:grpSpPr>
        <p:sp>
          <p:nvSpPr>
            <p:cNvPr id="15367" name="椭圆 9">
              <a:extLst>
                <a:ext uri="{FF2B5EF4-FFF2-40B4-BE49-F238E27FC236}">
                  <a16:creationId xmlns:a16="http://schemas.microsoft.com/office/drawing/2014/main" id="{1D7AB0BB-67F2-4655-B65E-2EF03B1942B2}"/>
                </a:ext>
              </a:extLst>
            </p:cNvPr>
            <p:cNvSpPr>
              <a:spLocks noChangeArrowheads="1"/>
            </p:cNvSpPr>
            <p:nvPr/>
          </p:nvSpPr>
          <p:spPr bwMode="auto">
            <a:xfrm>
              <a:off x="0" y="0"/>
              <a:ext cx="1752600" cy="1752600"/>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15368" name="椭圆 11">
              <a:extLst>
                <a:ext uri="{FF2B5EF4-FFF2-40B4-BE49-F238E27FC236}">
                  <a16:creationId xmlns:a16="http://schemas.microsoft.com/office/drawing/2014/main" id="{90B5F8A9-9A66-49F7-B1FC-A0F41535C78F}"/>
                </a:ext>
              </a:extLst>
            </p:cNvPr>
            <p:cNvSpPr>
              <a:spLocks noChangeArrowheads="1"/>
            </p:cNvSpPr>
            <p:nvPr/>
          </p:nvSpPr>
          <p:spPr bwMode="auto">
            <a:xfrm>
              <a:off x="196256" y="196256"/>
              <a:ext cx="1360089" cy="1360089"/>
            </a:xfrm>
            <a:prstGeom prst="ellipse">
              <a:avLst/>
            </a:prstGeom>
            <a:solidFill>
              <a:srgbClr val="C8B9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sp>
        <p:nvSpPr>
          <p:cNvPr id="15364" name="文本占位符 4">
            <a:extLst>
              <a:ext uri="{FF2B5EF4-FFF2-40B4-BE49-F238E27FC236}">
                <a16:creationId xmlns:a16="http://schemas.microsoft.com/office/drawing/2014/main" id="{FBCAA3C3-769F-436D-803A-984777CF7739}"/>
              </a:ext>
            </a:extLst>
          </p:cNvPr>
          <p:cNvSpPr>
            <a:spLocks noGrp="1" noChangeArrowheads="1"/>
          </p:cNvSpPr>
          <p:nvPr>
            <p:ph type="subTitle" idx="1"/>
          </p:nvPr>
        </p:nvSpPr>
        <p:spPr>
          <a:xfrm>
            <a:off x="2439988" y="4270375"/>
            <a:ext cx="7199312" cy="1498600"/>
          </a:xfrm>
        </p:spPr>
        <p:txBody>
          <a:bodyPr/>
          <a:lstStyle/>
          <a:p>
            <a:pPr eaLnBrk="1" hangingPunct="1"/>
            <a:r>
              <a:rPr lang="en-US" altLang="zh-CN" sz="1400" dirty="0" err="1">
                <a:solidFill>
                  <a:schemeClr val="bg1"/>
                </a:solidFill>
              </a:rPr>
              <a:t>Quisque</a:t>
            </a:r>
            <a:r>
              <a:rPr lang="en-US" altLang="zh-CN" sz="1400" dirty="0">
                <a:solidFill>
                  <a:schemeClr val="bg1"/>
                </a:solidFill>
              </a:rPr>
              <a:t> </a:t>
            </a:r>
            <a:r>
              <a:rPr lang="en-US" altLang="zh-CN" sz="1400" dirty="0" err="1">
                <a:solidFill>
                  <a:schemeClr val="bg1"/>
                </a:solidFill>
              </a:rPr>
              <a:t>velit</a:t>
            </a:r>
            <a:r>
              <a:rPr lang="en-US" altLang="zh-CN" sz="1400" dirty="0">
                <a:solidFill>
                  <a:schemeClr val="bg1"/>
                </a:solidFill>
              </a:rPr>
              <a:t> nisi, </a:t>
            </a:r>
            <a:r>
              <a:rPr lang="en-US" altLang="zh-CN" sz="1400" dirty="0" err="1">
                <a:solidFill>
                  <a:schemeClr val="bg1"/>
                </a:solidFill>
              </a:rPr>
              <a:t>pretium</a:t>
            </a:r>
            <a:r>
              <a:rPr lang="en-US" altLang="zh-CN" sz="1400" dirty="0">
                <a:solidFill>
                  <a:schemeClr val="bg1"/>
                </a:solidFill>
              </a:rPr>
              <a:t> </a:t>
            </a:r>
            <a:r>
              <a:rPr lang="en-US" altLang="zh-CN" sz="1400" dirty="0" err="1">
                <a:solidFill>
                  <a:schemeClr val="bg1"/>
                </a:solidFill>
              </a:rPr>
              <a:t>ut</a:t>
            </a:r>
            <a:r>
              <a:rPr lang="en-US" altLang="zh-CN" sz="1400" dirty="0">
                <a:solidFill>
                  <a:schemeClr val="bg1"/>
                </a:solidFill>
              </a:rPr>
              <a:t> </a:t>
            </a:r>
            <a:r>
              <a:rPr lang="en-US" altLang="zh-CN" sz="1400" dirty="0" err="1">
                <a:solidFill>
                  <a:schemeClr val="bg1"/>
                </a:solidFill>
              </a:rPr>
              <a:t>lacinia</a:t>
            </a:r>
            <a:r>
              <a:rPr lang="en-US" altLang="zh-CN" sz="1400" dirty="0">
                <a:solidFill>
                  <a:schemeClr val="bg1"/>
                </a:solidFill>
              </a:rPr>
              <a:t> in, </a:t>
            </a:r>
            <a:r>
              <a:rPr lang="en-US" altLang="zh-CN" sz="1400" dirty="0" err="1">
                <a:solidFill>
                  <a:schemeClr val="bg1"/>
                </a:solidFill>
              </a:rPr>
              <a:t>elementum</a:t>
            </a:r>
            <a:r>
              <a:rPr lang="en-US" altLang="zh-CN" sz="1400" dirty="0">
                <a:solidFill>
                  <a:schemeClr val="bg1"/>
                </a:solidFill>
              </a:rPr>
              <a:t> id </a:t>
            </a:r>
            <a:r>
              <a:rPr lang="en-US" altLang="zh-CN" sz="1400" dirty="0" err="1">
                <a:solidFill>
                  <a:schemeClr val="bg1"/>
                </a:solidFill>
              </a:rPr>
              <a:t>enim</a:t>
            </a:r>
            <a:r>
              <a:rPr lang="en-US" altLang="zh-CN" sz="1400" dirty="0">
                <a:solidFill>
                  <a:schemeClr val="bg1"/>
                </a:solidFill>
              </a:rPr>
              <a:t>. Cras </a:t>
            </a:r>
            <a:r>
              <a:rPr lang="en-US" altLang="zh-CN" sz="1400" dirty="0" err="1">
                <a:solidFill>
                  <a:schemeClr val="bg1"/>
                </a:solidFill>
              </a:rPr>
              <a:t>ultricies</a:t>
            </a:r>
            <a:r>
              <a:rPr lang="en-US" altLang="zh-CN" sz="1400" dirty="0">
                <a:solidFill>
                  <a:schemeClr val="bg1"/>
                </a:solidFill>
              </a:rPr>
              <a:t> ligula </a:t>
            </a:r>
            <a:r>
              <a:rPr lang="en-US" altLang="zh-CN" sz="1400" dirty="0" err="1">
                <a:solidFill>
                  <a:schemeClr val="bg1"/>
                </a:solidFill>
              </a:rPr>
              <a:t>sed</a:t>
            </a:r>
            <a:r>
              <a:rPr lang="en-US" altLang="zh-CN" sz="1400" dirty="0">
                <a:solidFill>
                  <a:schemeClr val="bg1"/>
                </a:solidFill>
              </a:rPr>
              <a:t> magna dictum porta. </a:t>
            </a:r>
            <a:r>
              <a:rPr lang="en-US" altLang="zh-CN" sz="1400" dirty="0" err="1">
                <a:solidFill>
                  <a:schemeClr val="bg1"/>
                </a:solidFill>
              </a:rPr>
              <a:t>Quisque</a:t>
            </a:r>
            <a:r>
              <a:rPr lang="en-US" altLang="zh-CN" sz="1400" dirty="0">
                <a:solidFill>
                  <a:schemeClr val="bg1"/>
                </a:solidFill>
              </a:rPr>
              <a:t> </a:t>
            </a:r>
            <a:r>
              <a:rPr lang="en-US" altLang="zh-CN" sz="1400" dirty="0" err="1">
                <a:solidFill>
                  <a:schemeClr val="bg1"/>
                </a:solidFill>
              </a:rPr>
              <a:t>velit</a:t>
            </a:r>
            <a:r>
              <a:rPr lang="en-US" altLang="zh-CN" sz="1400" dirty="0">
                <a:solidFill>
                  <a:schemeClr val="bg1"/>
                </a:solidFill>
              </a:rPr>
              <a:t> nisi, </a:t>
            </a:r>
            <a:r>
              <a:rPr lang="en-US" altLang="zh-CN" sz="1400" dirty="0" err="1">
                <a:solidFill>
                  <a:schemeClr val="bg1"/>
                </a:solidFill>
              </a:rPr>
              <a:t>pretium</a:t>
            </a:r>
            <a:r>
              <a:rPr lang="en-US" altLang="zh-CN" sz="1400" dirty="0">
                <a:solidFill>
                  <a:schemeClr val="bg1"/>
                </a:solidFill>
              </a:rPr>
              <a:t> </a:t>
            </a:r>
            <a:r>
              <a:rPr lang="en-US" altLang="zh-CN" sz="1400" dirty="0" err="1">
                <a:solidFill>
                  <a:schemeClr val="bg1"/>
                </a:solidFill>
              </a:rPr>
              <a:t>ut</a:t>
            </a:r>
            <a:r>
              <a:rPr lang="en-US" altLang="zh-CN" sz="1400" dirty="0">
                <a:solidFill>
                  <a:schemeClr val="bg1"/>
                </a:solidFill>
              </a:rPr>
              <a:t> </a:t>
            </a:r>
            <a:r>
              <a:rPr lang="en-US" altLang="zh-CN" sz="1400" dirty="0" err="1">
                <a:solidFill>
                  <a:schemeClr val="bg1"/>
                </a:solidFill>
              </a:rPr>
              <a:t>lacinia</a:t>
            </a:r>
            <a:r>
              <a:rPr lang="en-US" altLang="zh-CN" sz="1400" dirty="0">
                <a:solidFill>
                  <a:schemeClr val="bg1"/>
                </a:solidFill>
              </a:rPr>
              <a:t> in, </a:t>
            </a:r>
            <a:r>
              <a:rPr lang="en-US" altLang="zh-CN" sz="1400" dirty="0" err="1">
                <a:solidFill>
                  <a:schemeClr val="bg1"/>
                </a:solidFill>
              </a:rPr>
              <a:t>elementum</a:t>
            </a:r>
            <a:r>
              <a:rPr lang="en-US" altLang="zh-CN" sz="1400" dirty="0">
                <a:solidFill>
                  <a:schemeClr val="bg1"/>
                </a:solidFill>
              </a:rPr>
              <a:t> id </a:t>
            </a:r>
            <a:r>
              <a:rPr lang="en-US" altLang="zh-CN" sz="1400" dirty="0" err="1">
                <a:solidFill>
                  <a:schemeClr val="bg1"/>
                </a:solidFill>
              </a:rPr>
              <a:t>enim</a:t>
            </a:r>
            <a:r>
              <a:rPr lang="en-US" altLang="zh-CN" sz="1400" dirty="0">
                <a:solidFill>
                  <a:schemeClr val="bg1"/>
                </a:solidFill>
              </a:rPr>
              <a:t>. </a:t>
            </a:r>
            <a:r>
              <a:rPr lang="en-US" altLang="zh-CN" sz="1400" dirty="0" err="1">
                <a:solidFill>
                  <a:schemeClr val="bg1"/>
                </a:solidFill>
              </a:rPr>
              <a:t>Vivamus</a:t>
            </a:r>
            <a:r>
              <a:rPr lang="en-US" altLang="zh-CN" sz="1400" dirty="0">
                <a:solidFill>
                  <a:schemeClr val="bg1"/>
                </a:solidFill>
              </a:rPr>
              <a:t> magna </a:t>
            </a:r>
            <a:r>
              <a:rPr lang="en-US" altLang="zh-CN" sz="1400" dirty="0" err="1">
                <a:solidFill>
                  <a:schemeClr val="bg1"/>
                </a:solidFill>
              </a:rPr>
              <a:t>justo</a:t>
            </a:r>
            <a:r>
              <a:rPr lang="en-US" altLang="zh-CN" sz="1400" dirty="0">
                <a:solidFill>
                  <a:schemeClr val="bg1"/>
                </a:solidFill>
              </a:rPr>
              <a:t>, </a:t>
            </a:r>
            <a:r>
              <a:rPr lang="en-US" altLang="zh-CN" sz="1400" dirty="0" err="1">
                <a:solidFill>
                  <a:schemeClr val="bg1"/>
                </a:solidFill>
              </a:rPr>
              <a:t>lacinia</a:t>
            </a:r>
            <a:r>
              <a:rPr lang="en-US" altLang="zh-CN" sz="1400" dirty="0">
                <a:solidFill>
                  <a:schemeClr val="bg1"/>
                </a:solidFill>
              </a:rPr>
              <a:t> </a:t>
            </a:r>
            <a:r>
              <a:rPr lang="en-US" altLang="zh-CN" sz="1400" dirty="0" err="1">
                <a:solidFill>
                  <a:schemeClr val="bg1"/>
                </a:solidFill>
              </a:rPr>
              <a:t>eget</a:t>
            </a:r>
            <a:r>
              <a:rPr lang="en-US" altLang="zh-CN" sz="1400" dirty="0">
                <a:solidFill>
                  <a:schemeClr val="bg1"/>
                </a:solidFill>
              </a:rPr>
              <a:t> </a:t>
            </a:r>
            <a:r>
              <a:rPr lang="en-US" altLang="zh-CN" sz="1400" dirty="0" err="1">
                <a:solidFill>
                  <a:schemeClr val="bg1"/>
                </a:solidFill>
              </a:rPr>
              <a:t>consectetur</a:t>
            </a:r>
            <a:r>
              <a:rPr lang="en-US" altLang="zh-CN" sz="1400" dirty="0">
                <a:solidFill>
                  <a:schemeClr val="bg1"/>
                </a:solidFill>
              </a:rPr>
              <a:t> sed.</a:t>
            </a:r>
            <a:endParaRPr lang="zh-CN" altLang="en-US" sz="1400" dirty="0">
              <a:solidFill>
                <a:schemeClr val="bg1"/>
              </a:solidFill>
            </a:endParaRPr>
          </a:p>
          <a:p>
            <a:pPr eaLnBrk="1" hangingPunct="1"/>
            <a:endParaRPr lang="zh-CN" altLang="en-US" sz="1400" dirty="0">
              <a:solidFill>
                <a:schemeClr val="bg1"/>
              </a:solidFill>
            </a:endParaRPr>
          </a:p>
          <a:p>
            <a:pPr eaLnBrk="1" hangingPunct="1"/>
            <a:endParaRPr lang="zh-CN" altLang="en-US" sz="1400" dirty="0">
              <a:solidFill>
                <a:schemeClr val="bg1"/>
              </a:solidFill>
            </a:endParaRPr>
          </a:p>
        </p:txBody>
      </p:sp>
      <p:sp>
        <p:nvSpPr>
          <p:cNvPr id="10245" name="标题 3">
            <a:extLst>
              <a:ext uri="{FF2B5EF4-FFF2-40B4-BE49-F238E27FC236}">
                <a16:creationId xmlns:a16="http://schemas.microsoft.com/office/drawing/2014/main" id="{E8744478-F40A-4E7E-BCC5-BBDD0A6B1EF6}"/>
              </a:ext>
            </a:extLst>
          </p:cNvPr>
          <p:cNvSpPr>
            <a:spLocks noGrp="1"/>
          </p:cNvSpPr>
          <p:nvPr>
            <p:ph type="title"/>
          </p:nvPr>
        </p:nvSpPr>
        <p:spPr>
          <a:xfrm>
            <a:off x="4846638" y="2584450"/>
            <a:ext cx="4792662" cy="1266825"/>
          </a:xfrm>
        </p:spPr>
        <p:txBody>
          <a:bodyPr/>
          <a:lstStyle/>
          <a:p>
            <a:pPr marL="0" indent="0" algn="ctr" eaLnBrk="1" hangingPunct="1">
              <a:defRPr/>
            </a:pPr>
            <a:r>
              <a:rPr lang="zh-CN" altLang="en-US" sz="6000" b="1" kern="1200" dirty="0">
                <a:solidFill>
                  <a:schemeClr val="bg1"/>
                </a:solidFill>
                <a:sym typeface="+mn-ea"/>
              </a:rPr>
              <a:t>实现</a:t>
            </a:r>
            <a:endParaRPr lang="zh-CN" altLang="en-US" sz="6000" dirty="0">
              <a:solidFill>
                <a:schemeClr val="bg1"/>
              </a:solidFill>
            </a:endParaRPr>
          </a:p>
        </p:txBody>
      </p:sp>
      <p:sp>
        <p:nvSpPr>
          <p:cNvPr id="15366" name="文本占位符 5">
            <a:extLst>
              <a:ext uri="{FF2B5EF4-FFF2-40B4-BE49-F238E27FC236}">
                <a16:creationId xmlns:a16="http://schemas.microsoft.com/office/drawing/2014/main" id="{E39C6B70-D7E1-4FDF-B262-D113C5332CB1}"/>
              </a:ext>
            </a:extLst>
          </p:cNvPr>
          <p:cNvSpPr>
            <a:spLocks noGrp="1" noChangeArrowheads="1"/>
          </p:cNvSpPr>
          <p:nvPr>
            <p:ph sz="quarter" idx="1"/>
          </p:nvPr>
        </p:nvSpPr>
        <p:spPr>
          <a:xfrm>
            <a:off x="2693988" y="2032000"/>
            <a:ext cx="1866900" cy="1912938"/>
          </a:xfrm>
        </p:spPr>
        <p:txBody>
          <a:bodyPr anchor="ctr"/>
          <a:lstStyle/>
          <a:p>
            <a:pPr eaLnBrk="1" hangingPunct="1">
              <a:defRPr/>
            </a:pPr>
            <a:r>
              <a:rPr lang="en-US" altLang="zh-CN" sz="6000" b="1" kern="1200" dirty="0">
                <a:latin typeface="+mn-ea"/>
              </a:rPr>
              <a:t>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F2D9983-4A82-4956-899D-768FE4B24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424" y="1461291"/>
            <a:ext cx="4156983" cy="4005268"/>
          </a:xfrm>
          <a:prstGeom prst="rect">
            <a:avLst/>
          </a:prstGeom>
        </p:spPr>
      </p:pic>
      <p:pic>
        <p:nvPicPr>
          <p:cNvPr id="5" name="图片 4">
            <a:extLst>
              <a:ext uri="{FF2B5EF4-FFF2-40B4-BE49-F238E27FC236}">
                <a16:creationId xmlns:a16="http://schemas.microsoft.com/office/drawing/2014/main" id="{1BA01AB9-A1E4-42F8-AA76-FF62A5F971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6247" y="486303"/>
            <a:ext cx="3531250" cy="5955243"/>
          </a:xfrm>
          <a:prstGeom prst="rect">
            <a:avLst/>
          </a:prstGeom>
        </p:spPr>
      </p:pic>
      <p:sp>
        <p:nvSpPr>
          <p:cNvPr id="4" name="标题 4">
            <a:extLst>
              <a:ext uri="{FF2B5EF4-FFF2-40B4-BE49-F238E27FC236}">
                <a16:creationId xmlns:a16="http://schemas.microsoft.com/office/drawing/2014/main" id="{4F87C8C6-6C0C-4BD5-9F1F-6E7937FD2A1D}"/>
              </a:ext>
            </a:extLst>
          </p:cNvPr>
          <p:cNvSpPr txBox="1">
            <a:spLocks/>
          </p:cNvSpPr>
          <p:nvPr/>
        </p:nvSpPr>
        <p:spPr bwMode="auto">
          <a:xfrm>
            <a:off x="1192764" y="266357"/>
            <a:ext cx="2427514" cy="81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6pPr>
            <a:lvl7pPr marL="18288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7pPr>
            <a:lvl8pPr marL="22860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8pPr>
            <a:lvl9pPr marL="27432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9pPr>
          </a:lstStyle>
          <a:p>
            <a:pPr marL="0" indent="0" eaLnBrk="1" hangingPunct="1">
              <a:defRPr/>
            </a:pPr>
            <a:r>
              <a:rPr lang="zh-CN" altLang="en-US" b="1" kern="1200" dirty="0">
                <a:latin typeface="+mn-ea"/>
                <a:ea typeface="+mn-ea"/>
                <a:cs typeface="+mn-cs"/>
                <a:sym typeface="+mn-ea"/>
              </a:rPr>
              <a:t>组织架构</a:t>
            </a:r>
            <a:endParaRPr lang="en-US" altLang="zh-CN" b="1" kern="1200" dirty="0">
              <a:solidFill>
                <a:prstClr val="black"/>
              </a:solidFill>
              <a:latin typeface="+mn-lt"/>
              <a:ea typeface="+mn-ea"/>
              <a:cs typeface="+mn-cs"/>
              <a:sym typeface="+mn-ea"/>
            </a:endParaRPr>
          </a:p>
        </p:txBody>
      </p:sp>
    </p:spTree>
    <p:extLst>
      <p:ext uri="{BB962C8B-B14F-4D97-AF65-F5344CB8AC3E}">
        <p14:creationId xmlns:p14="http://schemas.microsoft.com/office/powerpoint/2010/main" val="368067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68ADB95-0CFB-4BBF-83C1-FF709ADFF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568" y="1227363"/>
            <a:ext cx="10801739" cy="5192083"/>
          </a:xfrm>
          <a:prstGeom prst="rect">
            <a:avLst/>
          </a:prstGeom>
        </p:spPr>
      </p:pic>
      <p:sp>
        <p:nvSpPr>
          <p:cNvPr id="3" name="标题 4">
            <a:extLst>
              <a:ext uri="{FF2B5EF4-FFF2-40B4-BE49-F238E27FC236}">
                <a16:creationId xmlns:a16="http://schemas.microsoft.com/office/drawing/2014/main" id="{E4A86597-1939-4F66-9248-1DCD54D5BAB8}"/>
              </a:ext>
            </a:extLst>
          </p:cNvPr>
          <p:cNvSpPr txBox="1">
            <a:spLocks/>
          </p:cNvSpPr>
          <p:nvPr/>
        </p:nvSpPr>
        <p:spPr bwMode="auto">
          <a:xfrm>
            <a:off x="1192764" y="266357"/>
            <a:ext cx="1461946" cy="81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6pPr>
            <a:lvl7pPr marL="18288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7pPr>
            <a:lvl8pPr marL="22860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8pPr>
            <a:lvl9pPr marL="27432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9pPr>
          </a:lstStyle>
          <a:p>
            <a:pPr marL="0" indent="0" eaLnBrk="1" hangingPunct="1">
              <a:defRPr/>
            </a:pPr>
            <a:r>
              <a:rPr lang="en-US" altLang="zh-CN" b="1" kern="1200" dirty="0">
                <a:latin typeface="+mn-ea"/>
                <a:ea typeface="+mn-ea"/>
                <a:cs typeface="+mn-cs"/>
                <a:sym typeface="+mn-ea"/>
              </a:rPr>
              <a:t>MVC</a:t>
            </a:r>
            <a:endParaRPr lang="en-US" altLang="zh-CN" b="1" kern="1200" dirty="0">
              <a:solidFill>
                <a:prstClr val="black"/>
              </a:solidFill>
              <a:latin typeface="+mn-lt"/>
              <a:ea typeface="+mn-ea"/>
              <a:cs typeface="+mn-cs"/>
              <a:sym typeface="+mn-ea"/>
            </a:endParaRPr>
          </a:p>
        </p:txBody>
      </p:sp>
    </p:spTree>
    <p:extLst>
      <p:ext uri="{BB962C8B-B14F-4D97-AF65-F5344CB8AC3E}">
        <p14:creationId xmlns:p14="http://schemas.microsoft.com/office/powerpoint/2010/main" val="419628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F0DA5F-26CC-4712-BF17-6026358FB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681" y="1270356"/>
            <a:ext cx="8943975" cy="5114925"/>
          </a:xfrm>
          <a:prstGeom prst="rect">
            <a:avLst/>
          </a:prstGeom>
        </p:spPr>
      </p:pic>
      <p:sp>
        <p:nvSpPr>
          <p:cNvPr id="4" name="标题 4">
            <a:extLst>
              <a:ext uri="{FF2B5EF4-FFF2-40B4-BE49-F238E27FC236}">
                <a16:creationId xmlns:a16="http://schemas.microsoft.com/office/drawing/2014/main" id="{86C192D4-C402-4123-8EEB-796B43F11004}"/>
              </a:ext>
            </a:extLst>
          </p:cNvPr>
          <p:cNvSpPr txBox="1">
            <a:spLocks/>
          </p:cNvSpPr>
          <p:nvPr/>
        </p:nvSpPr>
        <p:spPr bwMode="auto">
          <a:xfrm>
            <a:off x="1192763" y="266357"/>
            <a:ext cx="1904999" cy="81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6pPr>
            <a:lvl7pPr marL="18288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7pPr>
            <a:lvl8pPr marL="22860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8pPr>
            <a:lvl9pPr marL="27432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9pPr>
          </a:lstStyle>
          <a:p>
            <a:pPr marL="0" indent="0" eaLnBrk="1" hangingPunct="1">
              <a:defRPr/>
            </a:pPr>
            <a:r>
              <a:rPr lang="zh-CN" altLang="en-US" b="1" dirty="0">
                <a:solidFill>
                  <a:prstClr val="black"/>
                </a:solidFill>
                <a:latin typeface="+mn-ea"/>
                <a:ea typeface="+mn-ea"/>
                <a:cs typeface="+mn-cs"/>
                <a:sym typeface="+mn-ea"/>
              </a:rPr>
              <a:t>对象池</a:t>
            </a:r>
            <a:endParaRPr lang="en-US" altLang="zh-CN" b="1" kern="1200" dirty="0">
              <a:solidFill>
                <a:prstClr val="black"/>
              </a:solidFill>
              <a:latin typeface="+mn-lt"/>
              <a:ea typeface="+mn-ea"/>
              <a:cs typeface="+mn-cs"/>
              <a:sym typeface="+mn-ea"/>
            </a:endParaRPr>
          </a:p>
        </p:txBody>
      </p:sp>
    </p:spTree>
    <p:extLst>
      <p:ext uri="{BB962C8B-B14F-4D97-AF65-F5344CB8AC3E}">
        <p14:creationId xmlns:p14="http://schemas.microsoft.com/office/powerpoint/2010/main" val="2294091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a:extLst>
              <a:ext uri="{FF2B5EF4-FFF2-40B4-BE49-F238E27FC236}">
                <a16:creationId xmlns:a16="http://schemas.microsoft.com/office/drawing/2014/main" id="{C3B43F2C-3442-4A52-89D6-624E29767B23}"/>
              </a:ext>
            </a:extLst>
          </p:cNvPr>
          <p:cNvSpPr txBox="1">
            <a:spLocks/>
          </p:cNvSpPr>
          <p:nvPr/>
        </p:nvSpPr>
        <p:spPr bwMode="auto">
          <a:xfrm>
            <a:off x="1192763" y="266357"/>
            <a:ext cx="2435340" cy="81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6pPr>
            <a:lvl7pPr marL="18288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7pPr>
            <a:lvl8pPr marL="22860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8pPr>
            <a:lvl9pPr marL="27432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9pPr>
          </a:lstStyle>
          <a:p>
            <a:pPr marL="0" indent="0" eaLnBrk="1" hangingPunct="1">
              <a:defRPr/>
            </a:pPr>
            <a:r>
              <a:rPr lang="zh-CN" altLang="en-US" b="1" kern="1200" dirty="0">
                <a:solidFill>
                  <a:prstClr val="black"/>
                </a:solidFill>
                <a:latin typeface="+mn-ea"/>
                <a:ea typeface="+mn-ea"/>
                <a:cs typeface="+mn-cs"/>
                <a:sym typeface="+mn-ea"/>
              </a:rPr>
              <a:t>游戏入口</a:t>
            </a:r>
            <a:endParaRPr lang="en-US" altLang="zh-CN" b="1" kern="1200" dirty="0">
              <a:solidFill>
                <a:prstClr val="black"/>
              </a:solidFill>
              <a:latin typeface="+mn-lt"/>
              <a:ea typeface="+mn-ea"/>
              <a:cs typeface="+mn-cs"/>
              <a:sym typeface="+mn-ea"/>
            </a:endParaRPr>
          </a:p>
        </p:txBody>
      </p:sp>
      <p:pic>
        <p:nvPicPr>
          <p:cNvPr id="7" name="图片 6">
            <a:extLst>
              <a:ext uri="{FF2B5EF4-FFF2-40B4-BE49-F238E27FC236}">
                <a16:creationId xmlns:a16="http://schemas.microsoft.com/office/drawing/2014/main" id="{A5837951-16D4-45F4-9818-760EADFCC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911" y="687374"/>
            <a:ext cx="6124575" cy="5648325"/>
          </a:xfrm>
          <a:prstGeom prst="rect">
            <a:avLst/>
          </a:prstGeom>
        </p:spPr>
      </p:pic>
    </p:spTree>
    <p:extLst>
      <p:ext uri="{BB962C8B-B14F-4D97-AF65-F5344CB8AC3E}">
        <p14:creationId xmlns:p14="http://schemas.microsoft.com/office/powerpoint/2010/main" val="4128440924"/>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0C4E7E"/>
      </a:dk2>
      <a:lt2>
        <a:srgbClr val="E2DFCC"/>
      </a:lt2>
      <a:accent1>
        <a:srgbClr val="093759"/>
      </a:accent1>
      <a:accent2>
        <a:srgbClr val="F33735"/>
      </a:accent2>
      <a:accent3>
        <a:srgbClr val="FFFFFF"/>
      </a:accent3>
      <a:accent4>
        <a:srgbClr val="000000"/>
      </a:accent4>
      <a:accent5>
        <a:srgbClr val="AAAEB5"/>
      </a:accent5>
      <a:accent6>
        <a:srgbClr val="DC312F"/>
      </a:accent6>
      <a:hlink>
        <a:srgbClr val="D10E0C"/>
      </a:hlink>
      <a:folHlink>
        <a:srgbClr val="BBB487"/>
      </a:folHlink>
    </a:clrScheme>
    <a:fontScheme name="Office 主题">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TotalTime>
  <Pages>0</Pages>
  <Words>232</Words>
  <Characters>0</Characters>
  <Application>Microsoft Office PowerPoint</Application>
  <DocSecurity>0</DocSecurity>
  <PresentationFormat>宽屏</PresentationFormat>
  <Lines>0</Lines>
  <Paragraphs>35</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华文新魏</vt:lpstr>
      <vt:lpstr>宋体</vt:lpstr>
      <vt:lpstr>微软雅黑</vt:lpstr>
      <vt:lpstr>Arial</vt:lpstr>
      <vt:lpstr>Calibri</vt:lpstr>
      <vt:lpstr>Office 主题</vt:lpstr>
      <vt:lpstr>软件工程——实现</vt:lpstr>
      <vt:lpstr>当前项目进度</vt:lpstr>
      <vt:lpstr>PowerPoint 演示文稿</vt:lpstr>
      <vt:lpstr>PowerPoint 演示文稿</vt:lpstr>
      <vt:lpstr>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测试</vt:lpstr>
      <vt:lpstr>PowerPoint 演示文稿</vt:lpstr>
      <vt:lpstr>后续工作</vt:lpstr>
      <vt:lpstr>PowerPoint 演示文稿</vt:lpstr>
      <vt:lpstr>PowerPoint 演示文稿</vt:lpstr>
      <vt:lpstr>PowerPoint 演示文稿</vt:lpstr>
      <vt:lpstr>PowerPoint 演示文稿</vt:lpstr>
      <vt:lpstr>THANK YOU</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AnnJo</dc:creator>
  <cp:keywords/>
  <dc:description/>
  <cp:lastModifiedBy>Desire P</cp:lastModifiedBy>
  <cp:revision>99</cp:revision>
  <dcterms:created xsi:type="dcterms:W3CDTF">2014-06-25T22:56:00Z</dcterms:created>
  <dcterms:modified xsi:type="dcterms:W3CDTF">2017-12-27T01:34:07Z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2052-9.1.0.5108</vt:lpwstr>
  </property>
</Properties>
</file>