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2" r:id="rId6"/>
    <p:sldId id="278" r:id="rId7"/>
    <p:sldId id="281" r:id="rId8"/>
    <p:sldId id="269" r:id="rId9"/>
    <p:sldId id="270" r:id="rId10"/>
    <p:sldId id="271" r:id="rId11"/>
    <p:sldId id="272" r:id="rId12"/>
    <p:sldId id="274" r:id="rId13"/>
    <p:sldId id="275" r:id="rId14"/>
    <p:sldId id="276" r:id="rId15"/>
    <p:sldId id="277" r:id="rId16"/>
    <p:sldId id="265" r:id="rId17"/>
    <p:sldId id="282" r:id="rId18"/>
    <p:sldId id="260" r:id="rId19"/>
    <p:sldId id="266" r:id="rId20"/>
    <p:sldId id="267" r:id="rId21"/>
    <p:sldId id="263" r:id="rId22"/>
    <p:sldId id="283" r:id="rId23"/>
    <p:sldId id="26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_rels/data6.xml.rels><?xml version="1.0" encoding="UTF-8" standalone="yes"?>
<Relationships xmlns="http://schemas.openxmlformats.org/package/2006/relationships"><Relationship Id="rId1" Type="http://schemas.openxmlformats.org/officeDocument/2006/relationships/slide" Target="../slides/slide2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9C0411-9624-4174-94CD-4D0372F0E74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310FD563-52CB-4B3A-9852-FEB5955C897E}">
      <dgm:prSet phldrT="[文本]"/>
      <dgm:spPr/>
      <dgm:t>
        <a:bodyPr/>
        <a:lstStyle/>
        <a:p>
          <a:pPr>
            <a:buFont typeface="+mj-ea"/>
            <a:buAutoNum type="ea1JpnKorPlain"/>
          </a:pPr>
          <a:r>
            <a:rPr lang="zh-CN" dirty="0"/>
            <a:t>游戏设计</a:t>
          </a:r>
          <a:endParaRPr lang="zh-CN" altLang="en-US" dirty="0"/>
        </a:p>
      </dgm:t>
    </dgm:pt>
    <dgm:pt modelId="{19E72A7A-9446-45F9-B880-5172F8BAF152}" type="parTrans" cxnId="{EB485DEB-A5A0-4A94-BAD3-0152303E01FE}">
      <dgm:prSet/>
      <dgm:spPr/>
      <dgm:t>
        <a:bodyPr/>
        <a:lstStyle/>
        <a:p>
          <a:endParaRPr lang="zh-CN" altLang="en-US"/>
        </a:p>
      </dgm:t>
    </dgm:pt>
    <dgm:pt modelId="{65795CF1-6CAA-466C-9B2F-6D7846B8817A}" type="sibTrans" cxnId="{EB485DEB-A5A0-4A94-BAD3-0152303E01FE}">
      <dgm:prSet/>
      <dgm:spPr/>
      <dgm:t>
        <a:bodyPr/>
        <a:lstStyle/>
        <a:p>
          <a:endParaRPr lang="zh-CN" altLang="en-US"/>
        </a:p>
      </dgm:t>
    </dgm:pt>
    <dgm:pt modelId="{C9ECE7A3-70E8-4FC0-874C-C9DA9CFBE548}">
      <dgm:prSet phldrT="[文本]"/>
      <dgm:spPr/>
      <dgm:t>
        <a:bodyPr/>
        <a:lstStyle/>
        <a:p>
          <a:pPr>
            <a:buFont typeface="+mj-ea"/>
            <a:buAutoNum type="ea1JpnKorPlain"/>
          </a:pPr>
          <a:r>
            <a:rPr lang="zh-CN" altLang="en-US" dirty="0"/>
            <a:t>进度计划和人员组织</a:t>
          </a:r>
        </a:p>
      </dgm:t>
    </dgm:pt>
    <dgm:pt modelId="{0439BF5A-7CBA-402E-88D1-23228B927BE7}" type="parTrans" cxnId="{FA4FCDD5-C722-46FD-8202-D355FCAA37B8}">
      <dgm:prSet/>
      <dgm:spPr/>
      <dgm:t>
        <a:bodyPr/>
        <a:lstStyle/>
        <a:p>
          <a:endParaRPr lang="zh-CN" altLang="en-US"/>
        </a:p>
      </dgm:t>
    </dgm:pt>
    <dgm:pt modelId="{AC163138-0195-4B9D-B749-55A8758FFAE3}" type="sibTrans" cxnId="{FA4FCDD5-C722-46FD-8202-D355FCAA37B8}">
      <dgm:prSet/>
      <dgm:spPr/>
      <dgm:t>
        <a:bodyPr/>
        <a:lstStyle/>
        <a:p>
          <a:endParaRPr lang="zh-CN" altLang="en-US"/>
        </a:p>
      </dgm:t>
    </dgm:pt>
    <dgm:pt modelId="{24097099-5371-4EBD-B761-6A0AD42ACA41}">
      <dgm:prSet phldrT="[文本]" custT="1"/>
      <dgm:spPr/>
      <dgm:t>
        <a:bodyPr/>
        <a:lstStyle/>
        <a:p>
          <a:pPr marL="0" lvl="0" indent="0" algn="l" defTabSz="1422400">
            <a:lnSpc>
              <a:spcPct val="90000"/>
            </a:lnSpc>
            <a:spcBef>
              <a:spcPct val="0"/>
            </a:spcBef>
            <a:spcAft>
              <a:spcPct val="35000"/>
            </a:spcAft>
            <a:buFont typeface="+mj-ea"/>
            <a:buNone/>
          </a:pPr>
          <a:r>
            <a:rPr lang="zh-CN" altLang="en-US" sz="3200" kern="1200" dirty="0">
              <a:solidFill>
                <a:prstClr val="white"/>
              </a:solidFill>
              <a:latin typeface="等线" panose="020F0502020204030204"/>
              <a:ea typeface="等线" panose="02010600030101010101" pitchFamily="2" charset="-122"/>
              <a:cs typeface="+mn-cs"/>
            </a:rPr>
            <a:t>软件规模与工作量估算</a:t>
          </a:r>
        </a:p>
      </dgm:t>
    </dgm:pt>
    <dgm:pt modelId="{8B122D8E-BFA8-425B-8A33-BB3645316776}" type="parTrans" cxnId="{F6EA3676-EC0E-4592-8B0C-32DE08929699}">
      <dgm:prSet/>
      <dgm:spPr/>
      <dgm:t>
        <a:bodyPr/>
        <a:lstStyle/>
        <a:p>
          <a:endParaRPr lang="zh-CN" altLang="en-US"/>
        </a:p>
      </dgm:t>
    </dgm:pt>
    <dgm:pt modelId="{F35CF5AE-0094-4919-B9D1-83B6120E1D79}" type="sibTrans" cxnId="{F6EA3676-EC0E-4592-8B0C-32DE08929699}">
      <dgm:prSet/>
      <dgm:spPr/>
      <dgm:t>
        <a:bodyPr/>
        <a:lstStyle/>
        <a:p>
          <a:endParaRPr lang="zh-CN" altLang="en-US"/>
        </a:p>
      </dgm:t>
    </dgm:pt>
    <dgm:pt modelId="{6291DAA0-2964-4EB8-A10E-090449566474}">
      <dgm:prSet phldrT="[文本]"/>
      <dgm:spPr/>
      <dgm:t>
        <a:bodyPr/>
        <a:lstStyle/>
        <a:p>
          <a:pPr>
            <a:buFont typeface="+mj-ea"/>
            <a:buAutoNum type="ea1JpnKorPlain"/>
          </a:pPr>
          <a:r>
            <a:rPr lang="zh-CN" altLang="en-US" dirty="0"/>
            <a:t>可行性分析</a:t>
          </a:r>
        </a:p>
      </dgm:t>
    </dgm:pt>
    <dgm:pt modelId="{B81C3338-AD69-4744-917E-B2BAB8679A58}" type="parTrans" cxnId="{ACC50E09-078A-496E-A3D5-A1D0A184A7EA}">
      <dgm:prSet/>
      <dgm:spPr/>
      <dgm:t>
        <a:bodyPr/>
        <a:lstStyle/>
        <a:p>
          <a:endParaRPr lang="zh-CN" altLang="en-US"/>
        </a:p>
      </dgm:t>
    </dgm:pt>
    <dgm:pt modelId="{116FB541-0A59-4479-9AE5-B6DDDCC8A2D8}" type="sibTrans" cxnId="{ACC50E09-078A-496E-A3D5-A1D0A184A7EA}">
      <dgm:prSet/>
      <dgm:spPr/>
      <dgm:t>
        <a:bodyPr/>
        <a:lstStyle/>
        <a:p>
          <a:endParaRPr lang="zh-CN" altLang="en-US"/>
        </a:p>
      </dgm:t>
    </dgm:pt>
    <dgm:pt modelId="{7851F293-AE0E-4DF2-81B4-FFA3973FBB57}">
      <dgm:prSet phldrT="[文本]"/>
      <dgm:spPr/>
      <dgm:t>
        <a:bodyPr/>
        <a:lstStyle/>
        <a:p>
          <a:pPr>
            <a:buFont typeface="+mj-ea"/>
            <a:buAutoNum type="ea1JpnKorPlain"/>
          </a:pPr>
          <a:r>
            <a:rPr lang="zh-CN" altLang="en-US" dirty="0"/>
            <a:t>总体设计</a:t>
          </a:r>
        </a:p>
      </dgm:t>
    </dgm:pt>
    <dgm:pt modelId="{9EBC0515-C799-4156-9760-89B1B845BB09}" type="parTrans" cxnId="{F2138070-019D-4858-A6F5-27800ED39F8D}">
      <dgm:prSet/>
      <dgm:spPr/>
      <dgm:t>
        <a:bodyPr/>
        <a:lstStyle/>
        <a:p>
          <a:endParaRPr lang="zh-CN" altLang="en-US"/>
        </a:p>
      </dgm:t>
    </dgm:pt>
    <dgm:pt modelId="{F562DBE3-8558-4EDE-9430-DBE387C02B9D}" type="sibTrans" cxnId="{F2138070-019D-4858-A6F5-27800ED39F8D}">
      <dgm:prSet/>
      <dgm:spPr/>
      <dgm:t>
        <a:bodyPr/>
        <a:lstStyle/>
        <a:p>
          <a:endParaRPr lang="zh-CN" altLang="en-US"/>
        </a:p>
      </dgm:t>
    </dgm:pt>
    <dgm:pt modelId="{C379D2C4-9BFE-4919-AF4F-D1E19BF56492}" type="pres">
      <dgm:prSet presAssocID="{619C0411-9624-4174-94CD-4D0372F0E74B}" presName="Name0" presStyleCnt="0">
        <dgm:presLayoutVars>
          <dgm:chMax val="7"/>
          <dgm:chPref val="7"/>
          <dgm:dir/>
        </dgm:presLayoutVars>
      </dgm:prSet>
      <dgm:spPr/>
    </dgm:pt>
    <dgm:pt modelId="{681278B4-7716-44F3-A583-E5B2B6C3065E}" type="pres">
      <dgm:prSet presAssocID="{619C0411-9624-4174-94CD-4D0372F0E74B}" presName="Name1" presStyleCnt="0"/>
      <dgm:spPr/>
    </dgm:pt>
    <dgm:pt modelId="{601FA589-FF71-4288-958A-BC4882467952}" type="pres">
      <dgm:prSet presAssocID="{619C0411-9624-4174-94CD-4D0372F0E74B}" presName="cycle" presStyleCnt="0"/>
      <dgm:spPr/>
    </dgm:pt>
    <dgm:pt modelId="{7C7FC797-6476-4F51-84E1-1F33AE3D2B2F}" type="pres">
      <dgm:prSet presAssocID="{619C0411-9624-4174-94CD-4D0372F0E74B}" presName="srcNode" presStyleLbl="node1" presStyleIdx="0" presStyleCnt="5"/>
      <dgm:spPr/>
    </dgm:pt>
    <dgm:pt modelId="{60118C05-67CD-4909-AC45-353CC7B72868}" type="pres">
      <dgm:prSet presAssocID="{619C0411-9624-4174-94CD-4D0372F0E74B}" presName="conn" presStyleLbl="parChTrans1D2" presStyleIdx="0" presStyleCnt="1"/>
      <dgm:spPr/>
    </dgm:pt>
    <dgm:pt modelId="{3259F718-40FE-4145-A679-0AA3D737A72A}" type="pres">
      <dgm:prSet presAssocID="{619C0411-9624-4174-94CD-4D0372F0E74B}" presName="extraNode" presStyleLbl="node1" presStyleIdx="0" presStyleCnt="5"/>
      <dgm:spPr/>
    </dgm:pt>
    <dgm:pt modelId="{C8CE804B-724D-477E-B564-F1F5D3592DC3}" type="pres">
      <dgm:prSet presAssocID="{619C0411-9624-4174-94CD-4D0372F0E74B}" presName="dstNode" presStyleLbl="node1" presStyleIdx="0" presStyleCnt="5"/>
      <dgm:spPr/>
    </dgm:pt>
    <dgm:pt modelId="{65A7D191-0B29-4988-AEC9-D96D2F1B34C7}" type="pres">
      <dgm:prSet presAssocID="{310FD563-52CB-4B3A-9852-FEB5955C897E}" presName="text_1" presStyleLbl="node1" presStyleIdx="0" presStyleCnt="5">
        <dgm:presLayoutVars>
          <dgm:bulletEnabled val="1"/>
        </dgm:presLayoutVars>
      </dgm:prSet>
      <dgm:spPr/>
    </dgm:pt>
    <dgm:pt modelId="{52186AEE-6953-4FC3-BC96-58AA2369FD93}" type="pres">
      <dgm:prSet presAssocID="{310FD563-52CB-4B3A-9852-FEB5955C897E}" presName="accent_1" presStyleCnt="0"/>
      <dgm:spPr/>
    </dgm:pt>
    <dgm:pt modelId="{2963A5BB-C91A-4A6F-BEE4-269349ABFF7A}" type="pres">
      <dgm:prSet presAssocID="{310FD563-52CB-4B3A-9852-FEB5955C897E}" presName="accentRepeatNode" presStyleLbl="solidFgAcc1" presStyleIdx="0" presStyleCnt="5"/>
      <dgm:spPr/>
    </dgm:pt>
    <dgm:pt modelId="{F0753860-1468-4FBF-8778-17F16D28A123}" type="pres">
      <dgm:prSet presAssocID="{7851F293-AE0E-4DF2-81B4-FFA3973FBB57}" presName="text_2" presStyleLbl="node1" presStyleIdx="1" presStyleCnt="5">
        <dgm:presLayoutVars>
          <dgm:bulletEnabled val="1"/>
        </dgm:presLayoutVars>
      </dgm:prSet>
      <dgm:spPr/>
    </dgm:pt>
    <dgm:pt modelId="{F239D856-66A4-43A0-9E65-E7D458797E6B}" type="pres">
      <dgm:prSet presAssocID="{7851F293-AE0E-4DF2-81B4-FFA3973FBB57}" presName="accent_2" presStyleCnt="0"/>
      <dgm:spPr/>
    </dgm:pt>
    <dgm:pt modelId="{A8325792-2A2A-467F-8E6B-16C4AB9FD478}" type="pres">
      <dgm:prSet presAssocID="{7851F293-AE0E-4DF2-81B4-FFA3973FBB57}" presName="accentRepeatNode" presStyleLbl="solidFgAcc1" presStyleIdx="1" presStyleCnt="5"/>
      <dgm:spPr/>
    </dgm:pt>
    <dgm:pt modelId="{629036C4-078D-4941-A551-E47D1019BA1D}" type="pres">
      <dgm:prSet presAssocID="{24097099-5371-4EBD-B761-6A0AD42ACA41}" presName="text_3" presStyleLbl="node1" presStyleIdx="2" presStyleCnt="5">
        <dgm:presLayoutVars>
          <dgm:bulletEnabled val="1"/>
        </dgm:presLayoutVars>
      </dgm:prSet>
      <dgm:spPr/>
    </dgm:pt>
    <dgm:pt modelId="{BF5F72E3-DF73-4EF8-8FE9-73CA5F2BC0F9}" type="pres">
      <dgm:prSet presAssocID="{24097099-5371-4EBD-B761-6A0AD42ACA41}" presName="accent_3" presStyleCnt="0"/>
      <dgm:spPr/>
    </dgm:pt>
    <dgm:pt modelId="{D7287CF5-1D26-4328-860D-F710473463D9}" type="pres">
      <dgm:prSet presAssocID="{24097099-5371-4EBD-B761-6A0AD42ACA41}" presName="accentRepeatNode" presStyleLbl="solidFgAcc1" presStyleIdx="2" presStyleCnt="5"/>
      <dgm:spPr/>
    </dgm:pt>
    <dgm:pt modelId="{5800A0FC-3BB7-49C9-8C34-5DA92039A507}" type="pres">
      <dgm:prSet presAssocID="{6291DAA0-2964-4EB8-A10E-090449566474}" presName="text_4" presStyleLbl="node1" presStyleIdx="3" presStyleCnt="5">
        <dgm:presLayoutVars>
          <dgm:bulletEnabled val="1"/>
        </dgm:presLayoutVars>
      </dgm:prSet>
      <dgm:spPr/>
    </dgm:pt>
    <dgm:pt modelId="{CAB005A0-68FD-4233-8651-0DD4A72F8A57}" type="pres">
      <dgm:prSet presAssocID="{6291DAA0-2964-4EB8-A10E-090449566474}" presName="accent_4" presStyleCnt="0"/>
      <dgm:spPr/>
    </dgm:pt>
    <dgm:pt modelId="{2D5E3163-2DC0-4FFE-B26E-B9EC5E16DF34}" type="pres">
      <dgm:prSet presAssocID="{6291DAA0-2964-4EB8-A10E-090449566474}" presName="accentRepeatNode" presStyleLbl="solidFgAcc1" presStyleIdx="3" presStyleCnt="5"/>
      <dgm:spPr/>
    </dgm:pt>
    <dgm:pt modelId="{A83EFA7C-77CD-42DE-A5F6-459C3809099A}" type="pres">
      <dgm:prSet presAssocID="{C9ECE7A3-70E8-4FC0-874C-C9DA9CFBE548}" presName="text_5" presStyleLbl="node1" presStyleIdx="4" presStyleCnt="5">
        <dgm:presLayoutVars>
          <dgm:bulletEnabled val="1"/>
        </dgm:presLayoutVars>
      </dgm:prSet>
      <dgm:spPr/>
    </dgm:pt>
    <dgm:pt modelId="{00BE51BD-3604-436F-944F-C7E6D388AA92}" type="pres">
      <dgm:prSet presAssocID="{C9ECE7A3-70E8-4FC0-874C-C9DA9CFBE548}" presName="accent_5" presStyleCnt="0"/>
      <dgm:spPr/>
    </dgm:pt>
    <dgm:pt modelId="{8EDF18C6-A5BD-4E99-933B-FD917AD43274}" type="pres">
      <dgm:prSet presAssocID="{C9ECE7A3-70E8-4FC0-874C-C9DA9CFBE548}" presName="accentRepeatNode" presStyleLbl="solidFgAcc1" presStyleIdx="4" presStyleCnt="5"/>
      <dgm:spPr/>
    </dgm:pt>
  </dgm:ptLst>
  <dgm:cxnLst>
    <dgm:cxn modelId="{ACC50E09-078A-496E-A3D5-A1D0A184A7EA}" srcId="{619C0411-9624-4174-94CD-4D0372F0E74B}" destId="{6291DAA0-2964-4EB8-A10E-090449566474}" srcOrd="3" destOrd="0" parTransId="{B81C3338-AD69-4744-917E-B2BAB8679A58}" sibTransId="{116FB541-0A59-4479-9AE5-B6DDDCC8A2D8}"/>
    <dgm:cxn modelId="{3EFF2C29-C948-4381-A49C-CEB77D66D86C}" type="presOf" srcId="{619C0411-9624-4174-94CD-4D0372F0E74B}" destId="{C379D2C4-9BFE-4919-AF4F-D1E19BF56492}" srcOrd="0" destOrd="0" presId="urn:microsoft.com/office/officeart/2008/layout/VerticalCurvedList"/>
    <dgm:cxn modelId="{6B56C342-89E6-4634-A644-3C9A602EF2EE}" type="presOf" srcId="{7851F293-AE0E-4DF2-81B4-FFA3973FBB57}" destId="{F0753860-1468-4FBF-8778-17F16D28A123}" srcOrd="0" destOrd="0" presId="urn:microsoft.com/office/officeart/2008/layout/VerticalCurvedList"/>
    <dgm:cxn modelId="{5C28C96A-3BDD-40AF-BED3-B701445BF6CD}" type="presOf" srcId="{C9ECE7A3-70E8-4FC0-874C-C9DA9CFBE548}" destId="{A83EFA7C-77CD-42DE-A5F6-459C3809099A}" srcOrd="0" destOrd="0" presId="urn:microsoft.com/office/officeart/2008/layout/VerticalCurvedList"/>
    <dgm:cxn modelId="{F2138070-019D-4858-A6F5-27800ED39F8D}" srcId="{619C0411-9624-4174-94CD-4D0372F0E74B}" destId="{7851F293-AE0E-4DF2-81B4-FFA3973FBB57}" srcOrd="1" destOrd="0" parTransId="{9EBC0515-C799-4156-9760-89B1B845BB09}" sibTransId="{F562DBE3-8558-4EDE-9430-DBE387C02B9D}"/>
    <dgm:cxn modelId="{F6EA3676-EC0E-4592-8B0C-32DE08929699}" srcId="{619C0411-9624-4174-94CD-4D0372F0E74B}" destId="{24097099-5371-4EBD-B761-6A0AD42ACA41}" srcOrd="2" destOrd="0" parTransId="{8B122D8E-BFA8-425B-8A33-BB3645316776}" sibTransId="{F35CF5AE-0094-4919-B9D1-83B6120E1D79}"/>
    <dgm:cxn modelId="{131A2B89-D51A-474A-BE9F-16F10C9D73BD}" type="presOf" srcId="{24097099-5371-4EBD-B761-6A0AD42ACA41}" destId="{629036C4-078D-4941-A551-E47D1019BA1D}" srcOrd="0" destOrd="0" presId="urn:microsoft.com/office/officeart/2008/layout/VerticalCurvedList"/>
    <dgm:cxn modelId="{55018FBE-0CB0-4883-83DD-E3F6781D0CEB}" type="presOf" srcId="{65795CF1-6CAA-466C-9B2F-6D7846B8817A}" destId="{60118C05-67CD-4909-AC45-353CC7B72868}" srcOrd="0" destOrd="0" presId="urn:microsoft.com/office/officeart/2008/layout/VerticalCurvedList"/>
    <dgm:cxn modelId="{3F1E7BD2-53D9-48C1-AD7A-A447C6BF273B}" type="presOf" srcId="{310FD563-52CB-4B3A-9852-FEB5955C897E}" destId="{65A7D191-0B29-4988-AEC9-D96D2F1B34C7}" srcOrd="0" destOrd="0" presId="urn:microsoft.com/office/officeart/2008/layout/VerticalCurvedList"/>
    <dgm:cxn modelId="{FA4FCDD5-C722-46FD-8202-D355FCAA37B8}" srcId="{619C0411-9624-4174-94CD-4D0372F0E74B}" destId="{C9ECE7A3-70E8-4FC0-874C-C9DA9CFBE548}" srcOrd="4" destOrd="0" parTransId="{0439BF5A-7CBA-402E-88D1-23228B927BE7}" sibTransId="{AC163138-0195-4B9D-B749-55A8758FFAE3}"/>
    <dgm:cxn modelId="{EB485DEB-A5A0-4A94-BAD3-0152303E01FE}" srcId="{619C0411-9624-4174-94CD-4D0372F0E74B}" destId="{310FD563-52CB-4B3A-9852-FEB5955C897E}" srcOrd="0" destOrd="0" parTransId="{19E72A7A-9446-45F9-B880-5172F8BAF152}" sibTransId="{65795CF1-6CAA-466C-9B2F-6D7846B8817A}"/>
    <dgm:cxn modelId="{2E04B3FE-8E3D-4083-9672-05B4A3C962EC}" type="presOf" srcId="{6291DAA0-2964-4EB8-A10E-090449566474}" destId="{5800A0FC-3BB7-49C9-8C34-5DA92039A507}" srcOrd="0" destOrd="0" presId="urn:microsoft.com/office/officeart/2008/layout/VerticalCurvedList"/>
    <dgm:cxn modelId="{5C8B25B9-CF2B-4778-A4BF-C70A7C3619D3}" type="presParOf" srcId="{C379D2C4-9BFE-4919-AF4F-D1E19BF56492}" destId="{681278B4-7716-44F3-A583-E5B2B6C3065E}" srcOrd="0" destOrd="0" presId="urn:microsoft.com/office/officeart/2008/layout/VerticalCurvedList"/>
    <dgm:cxn modelId="{F87770AA-5878-4576-91FD-E5E88F47BBC1}" type="presParOf" srcId="{681278B4-7716-44F3-A583-E5B2B6C3065E}" destId="{601FA589-FF71-4288-958A-BC4882467952}" srcOrd="0" destOrd="0" presId="urn:microsoft.com/office/officeart/2008/layout/VerticalCurvedList"/>
    <dgm:cxn modelId="{E8DC932D-4805-4FBA-BBC1-9E55E310C149}" type="presParOf" srcId="{601FA589-FF71-4288-958A-BC4882467952}" destId="{7C7FC797-6476-4F51-84E1-1F33AE3D2B2F}" srcOrd="0" destOrd="0" presId="urn:microsoft.com/office/officeart/2008/layout/VerticalCurvedList"/>
    <dgm:cxn modelId="{73298D4E-4F04-444F-AAE4-938E08A080E7}" type="presParOf" srcId="{601FA589-FF71-4288-958A-BC4882467952}" destId="{60118C05-67CD-4909-AC45-353CC7B72868}" srcOrd="1" destOrd="0" presId="urn:microsoft.com/office/officeart/2008/layout/VerticalCurvedList"/>
    <dgm:cxn modelId="{33A995A6-96E1-4F0A-BE02-FCE6A7569992}" type="presParOf" srcId="{601FA589-FF71-4288-958A-BC4882467952}" destId="{3259F718-40FE-4145-A679-0AA3D737A72A}" srcOrd="2" destOrd="0" presId="urn:microsoft.com/office/officeart/2008/layout/VerticalCurvedList"/>
    <dgm:cxn modelId="{74E30284-5049-4CEA-8C82-D7386F508BDA}" type="presParOf" srcId="{601FA589-FF71-4288-958A-BC4882467952}" destId="{C8CE804B-724D-477E-B564-F1F5D3592DC3}" srcOrd="3" destOrd="0" presId="urn:microsoft.com/office/officeart/2008/layout/VerticalCurvedList"/>
    <dgm:cxn modelId="{C51491D3-3175-4F87-AD83-479D3B3489C1}" type="presParOf" srcId="{681278B4-7716-44F3-A583-E5B2B6C3065E}" destId="{65A7D191-0B29-4988-AEC9-D96D2F1B34C7}" srcOrd="1" destOrd="0" presId="urn:microsoft.com/office/officeart/2008/layout/VerticalCurvedList"/>
    <dgm:cxn modelId="{2AA8658E-BD2C-4795-9978-65A0E2A3A3DA}" type="presParOf" srcId="{681278B4-7716-44F3-A583-E5B2B6C3065E}" destId="{52186AEE-6953-4FC3-BC96-58AA2369FD93}" srcOrd="2" destOrd="0" presId="urn:microsoft.com/office/officeart/2008/layout/VerticalCurvedList"/>
    <dgm:cxn modelId="{E861F07D-562E-40AE-B281-9C0DD16B2A26}" type="presParOf" srcId="{52186AEE-6953-4FC3-BC96-58AA2369FD93}" destId="{2963A5BB-C91A-4A6F-BEE4-269349ABFF7A}" srcOrd="0" destOrd="0" presId="urn:microsoft.com/office/officeart/2008/layout/VerticalCurvedList"/>
    <dgm:cxn modelId="{8FD72F2B-1E2B-4E7E-AEB8-BD8169CE5DD7}" type="presParOf" srcId="{681278B4-7716-44F3-A583-E5B2B6C3065E}" destId="{F0753860-1468-4FBF-8778-17F16D28A123}" srcOrd="3" destOrd="0" presId="urn:microsoft.com/office/officeart/2008/layout/VerticalCurvedList"/>
    <dgm:cxn modelId="{114FB570-0C2E-4461-BC8E-D2659A9B98C1}" type="presParOf" srcId="{681278B4-7716-44F3-A583-E5B2B6C3065E}" destId="{F239D856-66A4-43A0-9E65-E7D458797E6B}" srcOrd="4" destOrd="0" presId="urn:microsoft.com/office/officeart/2008/layout/VerticalCurvedList"/>
    <dgm:cxn modelId="{F65F8AAF-0A18-457B-98F1-8FD07E1B201A}" type="presParOf" srcId="{F239D856-66A4-43A0-9E65-E7D458797E6B}" destId="{A8325792-2A2A-467F-8E6B-16C4AB9FD478}" srcOrd="0" destOrd="0" presId="urn:microsoft.com/office/officeart/2008/layout/VerticalCurvedList"/>
    <dgm:cxn modelId="{E4012511-B709-4EBF-B8B9-6DF47037A6AD}" type="presParOf" srcId="{681278B4-7716-44F3-A583-E5B2B6C3065E}" destId="{629036C4-078D-4941-A551-E47D1019BA1D}" srcOrd="5" destOrd="0" presId="urn:microsoft.com/office/officeart/2008/layout/VerticalCurvedList"/>
    <dgm:cxn modelId="{F2242234-105F-4CE2-B165-C6C059B0B53C}" type="presParOf" srcId="{681278B4-7716-44F3-A583-E5B2B6C3065E}" destId="{BF5F72E3-DF73-4EF8-8FE9-73CA5F2BC0F9}" srcOrd="6" destOrd="0" presId="urn:microsoft.com/office/officeart/2008/layout/VerticalCurvedList"/>
    <dgm:cxn modelId="{F6A471B2-6B63-4BB1-B40D-DD6C812B8F76}" type="presParOf" srcId="{BF5F72E3-DF73-4EF8-8FE9-73CA5F2BC0F9}" destId="{D7287CF5-1D26-4328-860D-F710473463D9}" srcOrd="0" destOrd="0" presId="urn:microsoft.com/office/officeart/2008/layout/VerticalCurvedList"/>
    <dgm:cxn modelId="{F8333F9B-8D71-4A03-B4A7-9A6E91C5E6D7}" type="presParOf" srcId="{681278B4-7716-44F3-A583-E5B2B6C3065E}" destId="{5800A0FC-3BB7-49C9-8C34-5DA92039A507}" srcOrd="7" destOrd="0" presId="urn:microsoft.com/office/officeart/2008/layout/VerticalCurvedList"/>
    <dgm:cxn modelId="{1DDCE187-DB00-45A6-9556-598B12CB7261}" type="presParOf" srcId="{681278B4-7716-44F3-A583-E5B2B6C3065E}" destId="{CAB005A0-68FD-4233-8651-0DD4A72F8A57}" srcOrd="8" destOrd="0" presId="urn:microsoft.com/office/officeart/2008/layout/VerticalCurvedList"/>
    <dgm:cxn modelId="{2F076DDD-21CE-414D-8D86-8B7AFBF7D2E3}" type="presParOf" srcId="{CAB005A0-68FD-4233-8651-0DD4A72F8A57}" destId="{2D5E3163-2DC0-4FFE-B26E-B9EC5E16DF34}" srcOrd="0" destOrd="0" presId="urn:microsoft.com/office/officeart/2008/layout/VerticalCurvedList"/>
    <dgm:cxn modelId="{FEF2586D-CBEF-4A67-9755-586029360B5C}" type="presParOf" srcId="{681278B4-7716-44F3-A583-E5B2B6C3065E}" destId="{A83EFA7C-77CD-42DE-A5F6-459C3809099A}" srcOrd="9" destOrd="0" presId="urn:microsoft.com/office/officeart/2008/layout/VerticalCurvedList"/>
    <dgm:cxn modelId="{A1CF19B7-C85B-4BAA-B35D-4A10E3539A85}" type="presParOf" srcId="{681278B4-7716-44F3-A583-E5B2B6C3065E}" destId="{00BE51BD-3604-436F-944F-C7E6D388AA92}" srcOrd="10" destOrd="0" presId="urn:microsoft.com/office/officeart/2008/layout/VerticalCurvedList"/>
    <dgm:cxn modelId="{18F47794-6BC3-485E-83C2-8259059AD890}" type="presParOf" srcId="{00BE51BD-3604-436F-944F-C7E6D388AA92}" destId="{8EDF18C6-A5BD-4E99-933B-FD917AD4327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CA6497-3A2C-4C33-AFF4-D58B25591272}" type="doc">
      <dgm:prSet loTypeId="urn:microsoft.com/office/officeart/2008/layout/HorizontalMultiLevelHierarchy" loCatId="hierarchy" qsTypeId="urn:microsoft.com/office/officeart/2005/8/quickstyle/simple3" qsCatId="simple" csTypeId="urn:microsoft.com/office/officeart/2005/8/colors/accent0_1" csCatId="mainScheme" phldr="1"/>
      <dgm:spPr/>
      <dgm:t>
        <a:bodyPr/>
        <a:lstStyle/>
        <a:p>
          <a:endParaRPr lang="zh-CN" altLang="en-US"/>
        </a:p>
      </dgm:t>
    </dgm:pt>
    <dgm:pt modelId="{FFA82C4B-875E-40AC-AE8A-0DAD5BF13E6B}">
      <dgm:prSet phldrT="[文本]"/>
      <dgm:spPr/>
      <dgm:t>
        <a:bodyPr/>
        <a:lstStyle/>
        <a:p>
          <a:r>
            <a:rPr lang="en-US" altLang="zh-CN" dirty="0"/>
            <a:t> </a:t>
          </a:r>
          <a:r>
            <a:rPr lang="zh-CN" dirty="0"/>
            <a:t>关卡难度控制</a:t>
          </a:r>
          <a:endParaRPr lang="zh-CN" altLang="en-US" dirty="0"/>
        </a:p>
      </dgm:t>
    </dgm:pt>
    <dgm:pt modelId="{15547091-E3A6-4394-8FE8-DFA8AD2097F8}" type="parTrans" cxnId="{A966EFBF-CC71-4D56-A0F1-3FAAAA5162EC}">
      <dgm:prSet/>
      <dgm:spPr/>
      <dgm:t>
        <a:bodyPr/>
        <a:lstStyle/>
        <a:p>
          <a:endParaRPr lang="zh-CN" altLang="en-US"/>
        </a:p>
      </dgm:t>
    </dgm:pt>
    <dgm:pt modelId="{9F5DDB86-2268-49C6-850C-CB368548571D}" type="sibTrans" cxnId="{A966EFBF-CC71-4D56-A0F1-3FAAAA5162EC}">
      <dgm:prSet/>
      <dgm:spPr/>
      <dgm:t>
        <a:bodyPr/>
        <a:lstStyle/>
        <a:p>
          <a:endParaRPr lang="zh-CN" altLang="en-US"/>
        </a:p>
      </dgm:t>
    </dgm:pt>
    <dgm:pt modelId="{63193561-4D94-414F-8F4C-C8F26D6BF1D5}">
      <dgm:prSet phldrT="[文本]"/>
      <dgm:spPr/>
      <dgm:t>
        <a:bodyPr/>
        <a:lstStyle/>
        <a:p>
          <a:pPr>
            <a:buFont typeface="+mj-lt"/>
            <a:buAutoNum type="arabicPeriod"/>
          </a:pPr>
          <a:r>
            <a:rPr lang="zh-CN"/>
            <a:t>怪物血量</a:t>
          </a:r>
          <a:endParaRPr lang="zh-CN" altLang="en-US" dirty="0"/>
        </a:p>
      </dgm:t>
    </dgm:pt>
    <dgm:pt modelId="{E067EA31-9FFB-418A-A326-996AB0DD534E}" type="sibTrans" cxnId="{603987CC-5E33-42E6-BFC1-0F859AFB20E4}">
      <dgm:prSet/>
      <dgm:spPr/>
      <dgm:t>
        <a:bodyPr/>
        <a:lstStyle/>
        <a:p>
          <a:endParaRPr lang="zh-CN" altLang="en-US"/>
        </a:p>
      </dgm:t>
    </dgm:pt>
    <dgm:pt modelId="{5006CB5F-BD68-4BCE-A1B4-24759E73953E}" type="parTrans" cxnId="{603987CC-5E33-42E6-BFC1-0F859AFB20E4}">
      <dgm:prSet/>
      <dgm:spPr/>
      <dgm:t>
        <a:bodyPr/>
        <a:lstStyle/>
        <a:p>
          <a:endParaRPr lang="zh-CN" altLang="en-US"/>
        </a:p>
      </dgm:t>
    </dgm:pt>
    <dgm:pt modelId="{8F24A658-CE9F-4018-9154-36E115203874}">
      <dgm:prSet phldrT="[文本]"/>
      <dgm:spPr/>
      <dgm:t>
        <a:bodyPr/>
        <a:lstStyle/>
        <a:p>
          <a:r>
            <a:rPr lang="zh-CN" dirty="0"/>
            <a:t>怪物移动速度</a:t>
          </a:r>
          <a:endParaRPr lang="zh-CN" altLang="en-US" dirty="0"/>
        </a:p>
      </dgm:t>
    </dgm:pt>
    <dgm:pt modelId="{AAEA03E0-C757-4017-94FB-656BFC0736D4}" type="sibTrans" cxnId="{DD5706FC-54BF-4860-B193-7A7DA0B6C7CB}">
      <dgm:prSet/>
      <dgm:spPr/>
      <dgm:t>
        <a:bodyPr/>
        <a:lstStyle/>
        <a:p>
          <a:endParaRPr lang="zh-CN" altLang="en-US"/>
        </a:p>
      </dgm:t>
    </dgm:pt>
    <dgm:pt modelId="{25CA9DDE-B406-4066-BB43-A3AA984A5766}" type="parTrans" cxnId="{DD5706FC-54BF-4860-B193-7A7DA0B6C7CB}">
      <dgm:prSet/>
      <dgm:spPr/>
      <dgm:t>
        <a:bodyPr/>
        <a:lstStyle/>
        <a:p>
          <a:endParaRPr lang="zh-CN" altLang="en-US"/>
        </a:p>
      </dgm:t>
    </dgm:pt>
    <dgm:pt modelId="{69AFE608-FB4E-4597-9C0B-39B3C7B330C7}">
      <dgm:prSet phldrT="[文本]"/>
      <dgm:spPr/>
      <dgm:t>
        <a:bodyPr/>
        <a:lstStyle/>
        <a:p>
          <a:pPr>
            <a:buFont typeface="+mj-lt"/>
            <a:buAutoNum type="alphaLcParenR"/>
          </a:pPr>
          <a:r>
            <a:rPr lang="zh-CN" dirty="0"/>
            <a:t>怪物掉落的金钱</a:t>
          </a:r>
          <a:endParaRPr lang="zh-CN" altLang="en-US" dirty="0"/>
        </a:p>
      </dgm:t>
    </dgm:pt>
    <dgm:pt modelId="{DD70E8F2-0CCA-4F0C-BE2F-E970DE75A0B7}" type="sibTrans" cxnId="{6D1698E0-451C-4A88-825B-527D48ADD67B}">
      <dgm:prSet/>
      <dgm:spPr/>
      <dgm:t>
        <a:bodyPr/>
        <a:lstStyle/>
        <a:p>
          <a:endParaRPr lang="zh-CN" altLang="en-US"/>
        </a:p>
      </dgm:t>
    </dgm:pt>
    <dgm:pt modelId="{7696C310-3CAB-42F9-B1BC-BBCD721E1A1B}" type="parTrans" cxnId="{6D1698E0-451C-4A88-825B-527D48ADD67B}">
      <dgm:prSet/>
      <dgm:spPr/>
      <dgm:t>
        <a:bodyPr/>
        <a:lstStyle/>
        <a:p>
          <a:endParaRPr lang="zh-CN" altLang="en-US"/>
        </a:p>
      </dgm:t>
    </dgm:pt>
    <dgm:pt modelId="{F3D8B9FD-837D-4644-9B57-FC78F9694DAF}">
      <dgm:prSet phldrT="[文本]"/>
      <dgm:spPr/>
      <dgm:t>
        <a:bodyPr/>
        <a:lstStyle/>
        <a:p>
          <a:pPr>
            <a:buFont typeface="+mj-lt"/>
            <a:buAutoNum type="alphaLcParenR"/>
          </a:pPr>
          <a:r>
            <a:rPr lang="zh-CN" dirty="0"/>
            <a:t>怪物间距</a:t>
          </a:r>
          <a:endParaRPr lang="zh-CN" altLang="en-US" dirty="0"/>
        </a:p>
      </dgm:t>
    </dgm:pt>
    <dgm:pt modelId="{FABBCA89-9BBB-4B5C-8F6A-B333C490D41A}" type="sibTrans" cxnId="{93BE5672-AA00-4961-80DA-B44C0DC29554}">
      <dgm:prSet/>
      <dgm:spPr/>
      <dgm:t>
        <a:bodyPr/>
        <a:lstStyle/>
        <a:p>
          <a:endParaRPr lang="zh-CN" altLang="en-US"/>
        </a:p>
      </dgm:t>
    </dgm:pt>
    <dgm:pt modelId="{931FFF4C-3E31-4C5F-A6CE-D3E0F988E7D2}" type="parTrans" cxnId="{93BE5672-AA00-4961-80DA-B44C0DC29554}">
      <dgm:prSet/>
      <dgm:spPr/>
      <dgm:t>
        <a:bodyPr/>
        <a:lstStyle/>
        <a:p>
          <a:endParaRPr lang="zh-CN" altLang="en-US"/>
        </a:p>
      </dgm:t>
    </dgm:pt>
    <dgm:pt modelId="{8C741B16-0DD9-4060-8357-F047E51996B8}">
      <dgm:prSet phldrT="[文本]"/>
      <dgm:spPr/>
      <dgm:t>
        <a:bodyPr/>
        <a:lstStyle/>
        <a:p>
          <a:pPr>
            <a:buFont typeface="+mj-lt"/>
            <a:buAutoNum type="alphaLcParenR"/>
          </a:pPr>
          <a:r>
            <a:rPr lang="zh-CN" dirty="0"/>
            <a:t>防御塔攻击力</a:t>
          </a:r>
          <a:endParaRPr lang="zh-CN" altLang="en-US" dirty="0"/>
        </a:p>
      </dgm:t>
    </dgm:pt>
    <dgm:pt modelId="{E8C1E340-E3DE-4DCD-8A5D-1FF5793D50F3}" type="sibTrans" cxnId="{E316F2FE-B289-4591-B6EC-D978CDF5A9C0}">
      <dgm:prSet/>
      <dgm:spPr/>
      <dgm:t>
        <a:bodyPr/>
        <a:lstStyle/>
        <a:p>
          <a:endParaRPr lang="zh-CN" altLang="en-US"/>
        </a:p>
      </dgm:t>
    </dgm:pt>
    <dgm:pt modelId="{9F6EC102-F85A-4ED0-B084-C8A421565087}" type="parTrans" cxnId="{E316F2FE-B289-4591-B6EC-D978CDF5A9C0}">
      <dgm:prSet/>
      <dgm:spPr/>
      <dgm:t>
        <a:bodyPr/>
        <a:lstStyle/>
        <a:p>
          <a:endParaRPr lang="zh-CN" altLang="en-US"/>
        </a:p>
      </dgm:t>
    </dgm:pt>
    <dgm:pt modelId="{34894FD9-AC00-4519-8E53-007509254D79}">
      <dgm:prSet phldrT="[文本]"/>
      <dgm:spPr/>
      <dgm:t>
        <a:bodyPr/>
        <a:lstStyle/>
        <a:p>
          <a:r>
            <a:rPr lang="zh-CN" dirty="0"/>
            <a:t>防御塔攻击范围</a:t>
          </a:r>
          <a:endParaRPr lang="zh-CN" altLang="en-US" dirty="0"/>
        </a:p>
      </dgm:t>
    </dgm:pt>
    <dgm:pt modelId="{E709E6B6-86DE-463B-9B5E-CB4DC43BF98D}" type="sibTrans" cxnId="{A93BF6BE-0192-4164-9ECD-47CBADC7216F}">
      <dgm:prSet/>
      <dgm:spPr/>
      <dgm:t>
        <a:bodyPr/>
        <a:lstStyle/>
        <a:p>
          <a:endParaRPr lang="zh-CN" altLang="en-US"/>
        </a:p>
      </dgm:t>
    </dgm:pt>
    <dgm:pt modelId="{D30AF681-708D-4714-90CD-F18E8F00DA95}" type="parTrans" cxnId="{A93BF6BE-0192-4164-9ECD-47CBADC7216F}">
      <dgm:prSet/>
      <dgm:spPr/>
      <dgm:t>
        <a:bodyPr/>
        <a:lstStyle/>
        <a:p>
          <a:endParaRPr lang="zh-CN" altLang="en-US"/>
        </a:p>
      </dgm:t>
    </dgm:pt>
    <dgm:pt modelId="{204EAFEE-56B2-46A2-B834-5B905AC13D3C}">
      <dgm:prSet phldrT="[文本]"/>
      <dgm:spPr/>
      <dgm:t>
        <a:bodyPr/>
        <a:lstStyle/>
        <a:p>
          <a:pPr>
            <a:buFont typeface="+mj-lt"/>
            <a:buAutoNum type="alphaLcParenR"/>
          </a:pPr>
          <a:r>
            <a:rPr lang="zh-CN" dirty="0"/>
            <a:t>防御塔攻击速度</a:t>
          </a:r>
          <a:endParaRPr lang="zh-CN" altLang="en-US" dirty="0"/>
        </a:p>
      </dgm:t>
    </dgm:pt>
    <dgm:pt modelId="{8A7601FD-111F-47B7-8E78-67A0F11B8FE9}" type="sibTrans" cxnId="{BAF68B05-EE68-41C0-A883-3400EAF1C30D}">
      <dgm:prSet/>
      <dgm:spPr/>
      <dgm:t>
        <a:bodyPr/>
        <a:lstStyle/>
        <a:p>
          <a:endParaRPr lang="zh-CN" altLang="en-US"/>
        </a:p>
      </dgm:t>
    </dgm:pt>
    <dgm:pt modelId="{BC196B66-B3C5-49C6-AFB8-80CFD317DEFD}" type="parTrans" cxnId="{BAF68B05-EE68-41C0-A883-3400EAF1C30D}">
      <dgm:prSet/>
      <dgm:spPr/>
      <dgm:t>
        <a:bodyPr/>
        <a:lstStyle/>
        <a:p>
          <a:endParaRPr lang="zh-CN" altLang="en-US"/>
        </a:p>
      </dgm:t>
    </dgm:pt>
    <dgm:pt modelId="{7638F091-155B-4866-8118-76D1602BD681}">
      <dgm:prSet phldrT="[文本]"/>
      <dgm:spPr/>
      <dgm:t>
        <a:bodyPr/>
        <a:lstStyle/>
        <a:p>
          <a:pPr>
            <a:buFont typeface="+mj-lt"/>
            <a:buAutoNum type="alphaLcParenR"/>
          </a:pPr>
          <a:r>
            <a:rPr lang="zh-CN" dirty="0"/>
            <a:t>防御塔价格</a:t>
          </a:r>
          <a:endParaRPr lang="zh-CN" altLang="en-US" dirty="0"/>
        </a:p>
      </dgm:t>
    </dgm:pt>
    <dgm:pt modelId="{42A59362-AC53-4CCA-9E93-EA57DB4CAF29}" type="sibTrans" cxnId="{C79AA200-F7A4-48F9-A19D-4D40EA54EA6F}">
      <dgm:prSet/>
      <dgm:spPr/>
      <dgm:t>
        <a:bodyPr/>
        <a:lstStyle/>
        <a:p>
          <a:endParaRPr lang="zh-CN" altLang="en-US"/>
        </a:p>
      </dgm:t>
    </dgm:pt>
    <dgm:pt modelId="{0144B4F2-8418-438D-8744-26BE61ABDC0C}" type="parTrans" cxnId="{C79AA200-F7A4-48F9-A19D-4D40EA54EA6F}">
      <dgm:prSet/>
      <dgm:spPr/>
      <dgm:t>
        <a:bodyPr/>
        <a:lstStyle/>
        <a:p>
          <a:endParaRPr lang="zh-CN" altLang="en-US"/>
        </a:p>
      </dgm:t>
    </dgm:pt>
    <dgm:pt modelId="{DEB296E9-1E75-4B40-8CBF-C0BEDD712C86}" type="pres">
      <dgm:prSet presAssocID="{97CA6497-3A2C-4C33-AFF4-D58B25591272}" presName="Name0" presStyleCnt="0">
        <dgm:presLayoutVars>
          <dgm:chPref val="1"/>
          <dgm:dir/>
          <dgm:animOne val="branch"/>
          <dgm:animLvl val="lvl"/>
          <dgm:resizeHandles val="exact"/>
        </dgm:presLayoutVars>
      </dgm:prSet>
      <dgm:spPr/>
    </dgm:pt>
    <dgm:pt modelId="{A7F62CF6-FBC8-4113-A623-83EC55E48568}" type="pres">
      <dgm:prSet presAssocID="{FFA82C4B-875E-40AC-AE8A-0DAD5BF13E6B}" presName="root1" presStyleCnt="0"/>
      <dgm:spPr/>
    </dgm:pt>
    <dgm:pt modelId="{102B82C0-6243-4AFF-842F-FEC267C347BD}" type="pres">
      <dgm:prSet presAssocID="{FFA82C4B-875E-40AC-AE8A-0DAD5BF13E6B}" presName="LevelOneTextNode" presStyleLbl="node0" presStyleIdx="0" presStyleCnt="1" custLinFactX="-183855" custLinFactNeighborX="-200000" custLinFactNeighborY="-999">
        <dgm:presLayoutVars>
          <dgm:chPref val="3"/>
        </dgm:presLayoutVars>
      </dgm:prSet>
      <dgm:spPr/>
    </dgm:pt>
    <dgm:pt modelId="{EB92D9D9-8625-4AEF-AF00-C36FDC8429E0}" type="pres">
      <dgm:prSet presAssocID="{FFA82C4B-875E-40AC-AE8A-0DAD5BF13E6B}" presName="level2hierChild" presStyleCnt="0"/>
      <dgm:spPr/>
    </dgm:pt>
    <dgm:pt modelId="{E3421BF1-8785-4D75-8D4E-776E74282F68}" type="pres">
      <dgm:prSet presAssocID="{5006CB5F-BD68-4BCE-A1B4-24759E73953E}" presName="conn2-1" presStyleLbl="parChTrans1D2" presStyleIdx="0" presStyleCnt="8"/>
      <dgm:spPr/>
    </dgm:pt>
    <dgm:pt modelId="{5CDECEDC-54AE-4171-9793-2CCA15B36DDE}" type="pres">
      <dgm:prSet presAssocID="{5006CB5F-BD68-4BCE-A1B4-24759E73953E}" presName="connTx" presStyleLbl="parChTrans1D2" presStyleIdx="0" presStyleCnt="8"/>
      <dgm:spPr/>
    </dgm:pt>
    <dgm:pt modelId="{A7FC231E-3E91-4A5E-BBD5-63268A1C63C4}" type="pres">
      <dgm:prSet presAssocID="{63193561-4D94-414F-8F4C-C8F26D6BF1D5}" presName="root2" presStyleCnt="0"/>
      <dgm:spPr/>
    </dgm:pt>
    <dgm:pt modelId="{A63ECC77-27DD-4872-ABB2-C1CB6FFDC649}" type="pres">
      <dgm:prSet presAssocID="{63193561-4D94-414F-8F4C-C8F26D6BF1D5}" presName="LevelTwoTextNode" presStyleLbl="node2" presStyleIdx="0" presStyleCnt="8" custScaleX="153912" custLinFactNeighborX="59850" custLinFactNeighborY="3505">
        <dgm:presLayoutVars>
          <dgm:chPref val="3"/>
        </dgm:presLayoutVars>
      </dgm:prSet>
      <dgm:spPr/>
    </dgm:pt>
    <dgm:pt modelId="{38964B0C-1739-4195-BDD5-0888E79224AB}" type="pres">
      <dgm:prSet presAssocID="{63193561-4D94-414F-8F4C-C8F26D6BF1D5}" presName="level3hierChild" presStyleCnt="0"/>
      <dgm:spPr/>
    </dgm:pt>
    <dgm:pt modelId="{78E98673-2296-4C47-B551-5B2387AF51DC}" type="pres">
      <dgm:prSet presAssocID="{25CA9DDE-B406-4066-BB43-A3AA984A5766}" presName="conn2-1" presStyleLbl="parChTrans1D2" presStyleIdx="1" presStyleCnt="8"/>
      <dgm:spPr/>
    </dgm:pt>
    <dgm:pt modelId="{0CA853FF-4798-4621-BC86-16D18817B30B}" type="pres">
      <dgm:prSet presAssocID="{25CA9DDE-B406-4066-BB43-A3AA984A5766}" presName="connTx" presStyleLbl="parChTrans1D2" presStyleIdx="1" presStyleCnt="8"/>
      <dgm:spPr/>
    </dgm:pt>
    <dgm:pt modelId="{C88114FF-315D-4EAC-9E9D-5792498AFD8B}" type="pres">
      <dgm:prSet presAssocID="{8F24A658-CE9F-4018-9154-36E115203874}" presName="root2" presStyleCnt="0"/>
      <dgm:spPr/>
    </dgm:pt>
    <dgm:pt modelId="{8930C6D7-98CD-4DBD-9E2D-D8B3593DA865}" type="pres">
      <dgm:prSet presAssocID="{8F24A658-CE9F-4018-9154-36E115203874}" presName="LevelTwoTextNode" presStyleLbl="node2" presStyleIdx="1" presStyleCnt="8" custScaleX="153912" custLinFactNeighborX="59850" custLinFactNeighborY="3505">
        <dgm:presLayoutVars>
          <dgm:chPref val="3"/>
        </dgm:presLayoutVars>
      </dgm:prSet>
      <dgm:spPr/>
    </dgm:pt>
    <dgm:pt modelId="{DF23C36D-3CEC-42BF-941B-580A564D6BEC}" type="pres">
      <dgm:prSet presAssocID="{8F24A658-CE9F-4018-9154-36E115203874}" presName="level3hierChild" presStyleCnt="0"/>
      <dgm:spPr/>
    </dgm:pt>
    <dgm:pt modelId="{534519AB-569A-4290-8E0B-64291B43B225}" type="pres">
      <dgm:prSet presAssocID="{7696C310-3CAB-42F9-B1BC-BBCD721E1A1B}" presName="conn2-1" presStyleLbl="parChTrans1D2" presStyleIdx="2" presStyleCnt="8"/>
      <dgm:spPr/>
    </dgm:pt>
    <dgm:pt modelId="{BAA05368-3928-456A-AD66-AE5D39BAE525}" type="pres">
      <dgm:prSet presAssocID="{7696C310-3CAB-42F9-B1BC-BBCD721E1A1B}" presName="connTx" presStyleLbl="parChTrans1D2" presStyleIdx="2" presStyleCnt="8"/>
      <dgm:spPr/>
    </dgm:pt>
    <dgm:pt modelId="{26A1CEB5-3081-4090-A1FB-0698158689B7}" type="pres">
      <dgm:prSet presAssocID="{69AFE608-FB4E-4597-9C0B-39B3C7B330C7}" presName="root2" presStyleCnt="0"/>
      <dgm:spPr/>
    </dgm:pt>
    <dgm:pt modelId="{6011EB5F-B8A1-4CF1-A515-5C89E838679B}" type="pres">
      <dgm:prSet presAssocID="{69AFE608-FB4E-4597-9C0B-39B3C7B330C7}" presName="LevelTwoTextNode" presStyleLbl="node2" presStyleIdx="2" presStyleCnt="8" custScaleX="153912" custLinFactNeighborX="59850" custLinFactNeighborY="3505">
        <dgm:presLayoutVars>
          <dgm:chPref val="3"/>
        </dgm:presLayoutVars>
      </dgm:prSet>
      <dgm:spPr/>
    </dgm:pt>
    <dgm:pt modelId="{E26788F5-2E1F-458B-83BD-689F8DA170E7}" type="pres">
      <dgm:prSet presAssocID="{69AFE608-FB4E-4597-9C0B-39B3C7B330C7}" presName="level3hierChild" presStyleCnt="0"/>
      <dgm:spPr/>
    </dgm:pt>
    <dgm:pt modelId="{E2EC2FB9-B63E-48A7-A342-FBB2A0749B13}" type="pres">
      <dgm:prSet presAssocID="{931FFF4C-3E31-4C5F-A6CE-D3E0F988E7D2}" presName="conn2-1" presStyleLbl="parChTrans1D2" presStyleIdx="3" presStyleCnt="8"/>
      <dgm:spPr/>
    </dgm:pt>
    <dgm:pt modelId="{F85754C6-E77F-4ADD-811B-D656C688CA6B}" type="pres">
      <dgm:prSet presAssocID="{931FFF4C-3E31-4C5F-A6CE-D3E0F988E7D2}" presName="connTx" presStyleLbl="parChTrans1D2" presStyleIdx="3" presStyleCnt="8"/>
      <dgm:spPr/>
    </dgm:pt>
    <dgm:pt modelId="{A7297EB8-7D3D-430A-8DB0-C552339468D1}" type="pres">
      <dgm:prSet presAssocID="{F3D8B9FD-837D-4644-9B57-FC78F9694DAF}" presName="root2" presStyleCnt="0"/>
      <dgm:spPr/>
    </dgm:pt>
    <dgm:pt modelId="{9041456B-8D97-4923-8E9A-735B90619910}" type="pres">
      <dgm:prSet presAssocID="{F3D8B9FD-837D-4644-9B57-FC78F9694DAF}" presName="LevelTwoTextNode" presStyleLbl="node2" presStyleIdx="3" presStyleCnt="8" custScaleX="153912" custLinFactNeighborX="59850" custLinFactNeighborY="3505">
        <dgm:presLayoutVars>
          <dgm:chPref val="3"/>
        </dgm:presLayoutVars>
      </dgm:prSet>
      <dgm:spPr/>
    </dgm:pt>
    <dgm:pt modelId="{8DE23739-4651-49E5-89DD-02C9CDCC22C4}" type="pres">
      <dgm:prSet presAssocID="{F3D8B9FD-837D-4644-9B57-FC78F9694DAF}" presName="level3hierChild" presStyleCnt="0"/>
      <dgm:spPr/>
    </dgm:pt>
    <dgm:pt modelId="{DA72F500-FA80-4371-8ECE-318D0FEAF4D8}" type="pres">
      <dgm:prSet presAssocID="{9F6EC102-F85A-4ED0-B084-C8A421565087}" presName="conn2-1" presStyleLbl="parChTrans1D2" presStyleIdx="4" presStyleCnt="8"/>
      <dgm:spPr/>
    </dgm:pt>
    <dgm:pt modelId="{251EF7D7-DDE7-4C3A-A129-EA152C989CE1}" type="pres">
      <dgm:prSet presAssocID="{9F6EC102-F85A-4ED0-B084-C8A421565087}" presName="connTx" presStyleLbl="parChTrans1D2" presStyleIdx="4" presStyleCnt="8"/>
      <dgm:spPr/>
    </dgm:pt>
    <dgm:pt modelId="{4BE611D4-783D-42FD-A9B9-3A2063A26EF8}" type="pres">
      <dgm:prSet presAssocID="{8C741B16-0DD9-4060-8357-F047E51996B8}" presName="root2" presStyleCnt="0"/>
      <dgm:spPr/>
    </dgm:pt>
    <dgm:pt modelId="{E5298A1D-3D3C-4ABF-82DE-03F43E1D6302}" type="pres">
      <dgm:prSet presAssocID="{8C741B16-0DD9-4060-8357-F047E51996B8}" presName="LevelTwoTextNode" presStyleLbl="node2" presStyleIdx="4" presStyleCnt="8" custScaleX="153912" custLinFactNeighborX="59850" custLinFactNeighborY="3505">
        <dgm:presLayoutVars>
          <dgm:chPref val="3"/>
        </dgm:presLayoutVars>
      </dgm:prSet>
      <dgm:spPr/>
    </dgm:pt>
    <dgm:pt modelId="{44004768-F069-4877-9D3E-E53D325AD7D6}" type="pres">
      <dgm:prSet presAssocID="{8C741B16-0DD9-4060-8357-F047E51996B8}" presName="level3hierChild" presStyleCnt="0"/>
      <dgm:spPr/>
    </dgm:pt>
    <dgm:pt modelId="{AEAFC00F-1553-4930-9576-ECC45A2ECB17}" type="pres">
      <dgm:prSet presAssocID="{D30AF681-708D-4714-90CD-F18E8F00DA95}" presName="conn2-1" presStyleLbl="parChTrans1D2" presStyleIdx="5" presStyleCnt="8"/>
      <dgm:spPr/>
    </dgm:pt>
    <dgm:pt modelId="{46B485AF-75C0-4E62-B319-3EAD3F59101C}" type="pres">
      <dgm:prSet presAssocID="{D30AF681-708D-4714-90CD-F18E8F00DA95}" presName="connTx" presStyleLbl="parChTrans1D2" presStyleIdx="5" presStyleCnt="8"/>
      <dgm:spPr/>
    </dgm:pt>
    <dgm:pt modelId="{2969CB31-A149-4562-956E-EE88D1CFDFBC}" type="pres">
      <dgm:prSet presAssocID="{34894FD9-AC00-4519-8E53-007509254D79}" presName="root2" presStyleCnt="0"/>
      <dgm:spPr/>
    </dgm:pt>
    <dgm:pt modelId="{6CA808D1-1829-443E-87F6-A3D4BF30E2E1}" type="pres">
      <dgm:prSet presAssocID="{34894FD9-AC00-4519-8E53-007509254D79}" presName="LevelTwoTextNode" presStyleLbl="node2" presStyleIdx="5" presStyleCnt="8" custScaleX="153912" custLinFactNeighborX="59850" custLinFactNeighborY="3505">
        <dgm:presLayoutVars>
          <dgm:chPref val="3"/>
        </dgm:presLayoutVars>
      </dgm:prSet>
      <dgm:spPr/>
    </dgm:pt>
    <dgm:pt modelId="{B301AEBB-12EF-40FD-ABDA-4D60B82F6AC3}" type="pres">
      <dgm:prSet presAssocID="{34894FD9-AC00-4519-8E53-007509254D79}" presName="level3hierChild" presStyleCnt="0"/>
      <dgm:spPr/>
    </dgm:pt>
    <dgm:pt modelId="{7E7E8E16-B053-4845-8A47-089CD9A78F56}" type="pres">
      <dgm:prSet presAssocID="{BC196B66-B3C5-49C6-AFB8-80CFD317DEFD}" presName="conn2-1" presStyleLbl="parChTrans1D2" presStyleIdx="6" presStyleCnt="8"/>
      <dgm:spPr/>
    </dgm:pt>
    <dgm:pt modelId="{44297386-6A8E-4205-B11B-EB5E3AEADFFA}" type="pres">
      <dgm:prSet presAssocID="{BC196B66-B3C5-49C6-AFB8-80CFD317DEFD}" presName="connTx" presStyleLbl="parChTrans1D2" presStyleIdx="6" presStyleCnt="8"/>
      <dgm:spPr/>
    </dgm:pt>
    <dgm:pt modelId="{A91A14B7-0A3A-45F6-A20E-D894C20CE31D}" type="pres">
      <dgm:prSet presAssocID="{204EAFEE-56B2-46A2-B834-5B905AC13D3C}" presName="root2" presStyleCnt="0"/>
      <dgm:spPr/>
    </dgm:pt>
    <dgm:pt modelId="{0E9277A7-885A-405A-97CE-FCC3592A1BA5}" type="pres">
      <dgm:prSet presAssocID="{204EAFEE-56B2-46A2-B834-5B905AC13D3C}" presName="LevelTwoTextNode" presStyleLbl="node2" presStyleIdx="6" presStyleCnt="8" custScaleX="153912" custLinFactNeighborX="59850" custLinFactNeighborY="3505">
        <dgm:presLayoutVars>
          <dgm:chPref val="3"/>
        </dgm:presLayoutVars>
      </dgm:prSet>
      <dgm:spPr/>
    </dgm:pt>
    <dgm:pt modelId="{B9CF3214-80A5-4634-97C1-CD556EC284A5}" type="pres">
      <dgm:prSet presAssocID="{204EAFEE-56B2-46A2-B834-5B905AC13D3C}" presName="level3hierChild" presStyleCnt="0"/>
      <dgm:spPr/>
    </dgm:pt>
    <dgm:pt modelId="{318AA675-F1F1-4413-9EB0-B499B7BD47F3}" type="pres">
      <dgm:prSet presAssocID="{0144B4F2-8418-438D-8744-26BE61ABDC0C}" presName="conn2-1" presStyleLbl="parChTrans1D2" presStyleIdx="7" presStyleCnt="8"/>
      <dgm:spPr/>
    </dgm:pt>
    <dgm:pt modelId="{C70DE741-3049-4844-B66D-2F337AE86EC9}" type="pres">
      <dgm:prSet presAssocID="{0144B4F2-8418-438D-8744-26BE61ABDC0C}" presName="connTx" presStyleLbl="parChTrans1D2" presStyleIdx="7" presStyleCnt="8"/>
      <dgm:spPr/>
    </dgm:pt>
    <dgm:pt modelId="{54E66034-B7AA-44BE-894D-52354DEA877A}" type="pres">
      <dgm:prSet presAssocID="{7638F091-155B-4866-8118-76D1602BD681}" presName="root2" presStyleCnt="0"/>
      <dgm:spPr/>
    </dgm:pt>
    <dgm:pt modelId="{2277A565-CE33-4308-8FFC-6C45A4070994}" type="pres">
      <dgm:prSet presAssocID="{7638F091-155B-4866-8118-76D1602BD681}" presName="LevelTwoTextNode" presStyleLbl="node2" presStyleIdx="7" presStyleCnt="8" custScaleX="153912" custLinFactNeighborX="59850" custLinFactNeighborY="3505">
        <dgm:presLayoutVars>
          <dgm:chPref val="3"/>
        </dgm:presLayoutVars>
      </dgm:prSet>
      <dgm:spPr/>
    </dgm:pt>
    <dgm:pt modelId="{3CA91790-B44C-404F-A610-59D93C460E3E}" type="pres">
      <dgm:prSet presAssocID="{7638F091-155B-4866-8118-76D1602BD681}" presName="level3hierChild" presStyleCnt="0"/>
      <dgm:spPr/>
    </dgm:pt>
  </dgm:ptLst>
  <dgm:cxnLst>
    <dgm:cxn modelId="{C79AA200-F7A4-48F9-A19D-4D40EA54EA6F}" srcId="{FFA82C4B-875E-40AC-AE8A-0DAD5BF13E6B}" destId="{7638F091-155B-4866-8118-76D1602BD681}" srcOrd="7" destOrd="0" parTransId="{0144B4F2-8418-438D-8744-26BE61ABDC0C}" sibTransId="{42A59362-AC53-4CCA-9E93-EA57DB4CAF29}"/>
    <dgm:cxn modelId="{BAF68B05-EE68-41C0-A883-3400EAF1C30D}" srcId="{FFA82C4B-875E-40AC-AE8A-0DAD5BF13E6B}" destId="{204EAFEE-56B2-46A2-B834-5B905AC13D3C}" srcOrd="6" destOrd="0" parTransId="{BC196B66-B3C5-49C6-AFB8-80CFD317DEFD}" sibTransId="{8A7601FD-111F-47B7-8E78-67A0F11B8FE9}"/>
    <dgm:cxn modelId="{1AC66112-A2DB-4DFD-86D4-00A2C646FF7F}" type="presOf" srcId="{BC196B66-B3C5-49C6-AFB8-80CFD317DEFD}" destId="{44297386-6A8E-4205-B11B-EB5E3AEADFFA}" srcOrd="1" destOrd="0" presId="urn:microsoft.com/office/officeart/2008/layout/HorizontalMultiLevelHierarchy"/>
    <dgm:cxn modelId="{590FB23B-AE44-4EA4-AD13-CC62F574B279}" type="presOf" srcId="{0144B4F2-8418-438D-8744-26BE61ABDC0C}" destId="{318AA675-F1F1-4413-9EB0-B499B7BD47F3}" srcOrd="0" destOrd="0" presId="urn:microsoft.com/office/officeart/2008/layout/HorizontalMultiLevelHierarchy"/>
    <dgm:cxn modelId="{BED81C3E-7766-49CB-B3C2-9AF23A81E946}" type="presOf" srcId="{204EAFEE-56B2-46A2-B834-5B905AC13D3C}" destId="{0E9277A7-885A-405A-97CE-FCC3592A1BA5}" srcOrd="0" destOrd="0" presId="urn:microsoft.com/office/officeart/2008/layout/HorizontalMultiLevelHierarchy"/>
    <dgm:cxn modelId="{AECC645C-3C92-4ACB-A15E-20F09F57C9B5}" type="presOf" srcId="{BC196B66-B3C5-49C6-AFB8-80CFD317DEFD}" destId="{7E7E8E16-B053-4845-8A47-089CD9A78F56}" srcOrd="0" destOrd="0" presId="urn:microsoft.com/office/officeart/2008/layout/HorizontalMultiLevelHierarchy"/>
    <dgm:cxn modelId="{F084825E-30E4-488A-B536-06315B8F5004}" type="presOf" srcId="{63193561-4D94-414F-8F4C-C8F26D6BF1D5}" destId="{A63ECC77-27DD-4872-ABB2-C1CB6FFDC649}" srcOrd="0" destOrd="0" presId="urn:microsoft.com/office/officeart/2008/layout/HorizontalMultiLevelHierarchy"/>
    <dgm:cxn modelId="{0D581F66-B5CF-422D-9251-7CB8142ADAA8}" type="presOf" srcId="{5006CB5F-BD68-4BCE-A1B4-24759E73953E}" destId="{5CDECEDC-54AE-4171-9793-2CCA15B36DDE}" srcOrd="1" destOrd="0" presId="urn:microsoft.com/office/officeart/2008/layout/HorizontalMultiLevelHierarchy"/>
    <dgm:cxn modelId="{91AF014A-3C44-4F57-A005-1F16BE2248F2}" type="presOf" srcId="{7638F091-155B-4866-8118-76D1602BD681}" destId="{2277A565-CE33-4308-8FFC-6C45A4070994}" srcOrd="0" destOrd="0" presId="urn:microsoft.com/office/officeart/2008/layout/HorizontalMultiLevelHierarchy"/>
    <dgm:cxn modelId="{93BE5672-AA00-4961-80DA-B44C0DC29554}" srcId="{FFA82C4B-875E-40AC-AE8A-0DAD5BF13E6B}" destId="{F3D8B9FD-837D-4644-9B57-FC78F9694DAF}" srcOrd="3" destOrd="0" parTransId="{931FFF4C-3E31-4C5F-A6CE-D3E0F988E7D2}" sibTransId="{FABBCA89-9BBB-4B5C-8F6A-B333C490D41A}"/>
    <dgm:cxn modelId="{27771880-4A48-4A82-B9EF-55F9D6282693}" type="presOf" srcId="{5006CB5F-BD68-4BCE-A1B4-24759E73953E}" destId="{E3421BF1-8785-4D75-8D4E-776E74282F68}" srcOrd="0" destOrd="0" presId="urn:microsoft.com/office/officeart/2008/layout/HorizontalMultiLevelHierarchy"/>
    <dgm:cxn modelId="{61149B82-4EC8-465C-9765-A56FAF3029E0}" type="presOf" srcId="{0144B4F2-8418-438D-8744-26BE61ABDC0C}" destId="{C70DE741-3049-4844-B66D-2F337AE86EC9}" srcOrd="1" destOrd="0" presId="urn:microsoft.com/office/officeart/2008/layout/HorizontalMultiLevelHierarchy"/>
    <dgm:cxn modelId="{B8968C84-7681-4439-A5AF-2DE02922A121}" type="presOf" srcId="{931FFF4C-3E31-4C5F-A6CE-D3E0F988E7D2}" destId="{E2EC2FB9-B63E-48A7-A342-FBB2A0749B13}" srcOrd="0" destOrd="0" presId="urn:microsoft.com/office/officeart/2008/layout/HorizontalMultiLevelHierarchy"/>
    <dgm:cxn modelId="{5CC08F96-39F6-4EC4-85B2-EFA7E91E1459}" type="presOf" srcId="{D30AF681-708D-4714-90CD-F18E8F00DA95}" destId="{AEAFC00F-1553-4930-9576-ECC45A2ECB17}" srcOrd="0" destOrd="0" presId="urn:microsoft.com/office/officeart/2008/layout/HorizontalMultiLevelHierarchy"/>
    <dgm:cxn modelId="{14A5849C-4C83-4B83-B68A-F26C80835182}" type="presOf" srcId="{FFA82C4B-875E-40AC-AE8A-0DAD5BF13E6B}" destId="{102B82C0-6243-4AFF-842F-FEC267C347BD}" srcOrd="0" destOrd="0" presId="urn:microsoft.com/office/officeart/2008/layout/HorizontalMultiLevelHierarchy"/>
    <dgm:cxn modelId="{C55BBA9E-1924-4F1B-A107-629D6BA3F23B}" type="presOf" srcId="{69AFE608-FB4E-4597-9C0B-39B3C7B330C7}" destId="{6011EB5F-B8A1-4CF1-A515-5C89E838679B}" srcOrd="0" destOrd="0" presId="urn:microsoft.com/office/officeart/2008/layout/HorizontalMultiLevelHierarchy"/>
    <dgm:cxn modelId="{A32C74A1-D93E-4575-9C66-DBE294E9787B}" type="presOf" srcId="{7696C310-3CAB-42F9-B1BC-BBCD721E1A1B}" destId="{534519AB-569A-4290-8E0B-64291B43B225}" srcOrd="0" destOrd="0" presId="urn:microsoft.com/office/officeart/2008/layout/HorizontalMultiLevelHierarchy"/>
    <dgm:cxn modelId="{B87CC2A3-C16E-4112-A44A-CE29F6606A9B}" type="presOf" srcId="{9F6EC102-F85A-4ED0-B084-C8A421565087}" destId="{DA72F500-FA80-4371-8ECE-318D0FEAF4D8}" srcOrd="0" destOrd="0" presId="urn:microsoft.com/office/officeart/2008/layout/HorizontalMultiLevelHierarchy"/>
    <dgm:cxn modelId="{90C1FFA5-F436-4CF0-9CC3-17E2E7EE8BF5}" type="presOf" srcId="{7696C310-3CAB-42F9-B1BC-BBCD721E1A1B}" destId="{BAA05368-3928-456A-AD66-AE5D39BAE525}" srcOrd="1" destOrd="0" presId="urn:microsoft.com/office/officeart/2008/layout/HorizontalMultiLevelHierarchy"/>
    <dgm:cxn modelId="{9D32A8B8-F35D-493D-823A-3DFACE8B064A}" type="presOf" srcId="{8F24A658-CE9F-4018-9154-36E115203874}" destId="{8930C6D7-98CD-4DBD-9E2D-D8B3593DA865}" srcOrd="0" destOrd="0" presId="urn:microsoft.com/office/officeart/2008/layout/HorizontalMultiLevelHierarchy"/>
    <dgm:cxn modelId="{A93BF6BE-0192-4164-9ECD-47CBADC7216F}" srcId="{FFA82C4B-875E-40AC-AE8A-0DAD5BF13E6B}" destId="{34894FD9-AC00-4519-8E53-007509254D79}" srcOrd="5" destOrd="0" parTransId="{D30AF681-708D-4714-90CD-F18E8F00DA95}" sibTransId="{E709E6B6-86DE-463B-9B5E-CB4DC43BF98D}"/>
    <dgm:cxn modelId="{A966EFBF-CC71-4D56-A0F1-3FAAAA5162EC}" srcId="{97CA6497-3A2C-4C33-AFF4-D58B25591272}" destId="{FFA82C4B-875E-40AC-AE8A-0DAD5BF13E6B}" srcOrd="0" destOrd="0" parTransId="{15547091-E3A6-4394-8FE8-DFA8AD2097F8}" sibTransId="{9F5DDB86-2268-49C6-850C-CB368548571D}"/>
    <dgm:cxn modelId="{F7E85CC4-43C4-405C-8999-DBFB86CF6621}" type="presOf" srcId="{9F6EC102-F85A-4ED0-B084-C8A421565087}" destId="{251EF7D7-DDE7-4C3A-A129-EA152C989CE1}" srcOrd="1" destOrd="0" presId="urn:microsoft.com/office/officeart/2008/layout/HorizontalMultiLevelHierarchy"/>
    <dgm:cxn modelId="{BEB088CA-EF63-471C-A579-98FC9216251F}" type="presOf" srcId="{97CA6497-3A2C-4C33-AFF4-D58B25591272}" destId="{DEB296E9-1E75-4B40-8CBF-C0BEDD712C86}" srcOrd="0" destOrd="0" presId="urn:microsoft.com/office/officeart/2008/layout/HorizontalMultiLevelHierarchy"/>
    <dgm:cxn modelId="{603987CC-5E33-42E6-BFC1-0F859AFB20E4}" srcId="{FFA82C4B-875E-40AC-AE8A-0DAD5BF13E6B}" destId="{63193561-4D94-414F-8F4C-C8F26D6BF1D5}" srcOrd="0" destOrd="0" parTransId="{5006CB5F-BD68-4BCE-A1B4-24759E73953E}" sibTransId="{E067EA31-9FFB-418A-A326-996AB0DD534E}"/>
    <dgm:cxn modelId="{675483D4-9F6A-439D-9A30-83E0F7B0A6BE}" type="presOf" srcId="{8C741B16-0DD9-4060-8357-F047E51996B8}" destId="{E5298A1D-3D3C-4ABF-82DE-03F43E1D6302}" srcOrd="0" destOrd="0" presId="urn:microsoft.com/office/officeart/2008/layout/HorizontalMultiLevelHierarchy"/>
    <dgm:cxn modelId="{43C91EDC-82E9-4F4C-A21C-0747440AE8C3}" type="presOf" srcId="{34894FD9-AC00-4519-8E53-007509254D79}" destId="{6CA808D1-1829-443E-87F6-A3D4BF30E2E1}" srcOrd="0" destOrd="0" presId="urn:microsoft.com/office/officeart/2008/layout/HorizontalMultiLevelHierarchy"/>
    <dgm:cxn modelId="{F00FA5DE-F283-4ABA-9FCF-7450EF454356}" type="presOf" srcId="{25CA9DDE-B406-4066-BB43-A3AA984A5766}" destId="{0CA853FF-4798-4621-BC86-16D18817B30B}" srcOrd="1" destOrd="0" presId="urn:microsoft.com/office/officeart/2008/layout/HorizontalMultiLevelHierarchy"/>
    <dgm:cxn modelId="{6D1698E0-451C-4A88-825B-527D48ADD67B}" srcId="{FFA82C4B-875E-40AC-AE8A-0DAD5BF13E6B}" destId="{69AFE608-FB4E-4597-9C0B-39B3C7B330C7}" srcOrd="2" destOrd="0" parTransId="{7696C310-3CAB-42F9-B1BC-BBCD721E1A1B}" sibTransId="{DD70E8F2-0CCA-4F0C-BE2F-E970DE75A0B7}"/>
    <dgm:cxn modelId="{EE00D2E0-DA0A-4524-BF78-BF520AFAF499}" type="presOf" srcId="{D30AF681-708D-4714-90CD-F18E8F00DA95}" destId="{46B485AF-75C0-4E62-B319-3EAD3F59101C}" srcOrd="1" destOrd="0" presId="urn:microsoft.com/office/officeart/2008/layout/HorizontalMultiLevelHierarchy"/>
    <dgm:cxn modelId="{B804CBE7-4D8B-45D6-941A-72621E8317CE}" type="presOf" srcId="{F3D8B9FD-837D-4644-9B57-FC78F9694DAF}" destId="{9041456B-8D97-4923-8E9A-735B90619910}" srcOrd="0" destOrd="0" presId="urn:microsoft.com/office/officeart/2008/layout/HorizontalMultiLevelHierarchy"/>
    <dgm:cxn modelId="{E6ABE0F4-C68E-4030-89F6-40BFA28C4B2C}" type="presOf" srcId="{25CA9DDE-B406-4066-BB43-A3AA984A5766}" destId="{78E98673-2296-4C47-B551-5B2387AF51DC}" srcOrd="0" destOrd="0" presId="urn:microsoft.com/office/officeart/2008/layout/HorizontalMultiLevelHierarchy"/>
    <dgm:cxn modelId="{5196C2FA-553A-491A-B836-7CC3AE8CF18E}" type="presOf" srcId="{931FFF4C-3E31-4C5F-A6CE-D3E0F988E7D2}" destId="{F85754C6-E77F-4ADD-811B-D656C688CA6B}" srcOrd="1" destOrd="0" presId="urn:microsoft.com/office/officeart/2008/layout/HorizontalMultiLevelHierarchy"/>
    <dgm:cxn modelId="{DD5706FC-54BF-4860-B193-7A7DA0B6C7CB}" srcId="{FFA82C4B-875E-40AC-AE8A-0DAD5BF13E6B}" destId="{8F24A658-CE9F-4018-9154-36E115203874}" srcOrd="1" destOrd="0" parTransId="{25CA9DDE-B406-4066-BB43-A3AA984A5766}" sibTransId="{AAEA03E0-C757-4017-94FB-656BFC0736D4}"/>
    <dgm:cxn modelId="{E316F2FE-B289-4591-B6EC-D978CDF5A9C0}" srcId="{FFA82C4B-875E-40AC-AE8A-0DAD5BF13E6B}" destId="{8C741B16-0DD9-4060-8357-F047E51996B8}" srcOrd="4" destOrd="0" parTransId="{9F6EC102-F85A-4ED0-B084-C8A421565087}" sibTransId="{E8C1E340-E3DE-4DCD-8A5D-1FF5793D50F3}"/>
    <dgm:cxn modelId="{483684E9-2E5E-4E82-8399-DF7BD4142C37}" type="presParOf" srcId="{DEB296E9-1E75-4B40-8CBF-C0BEDD712C86}" destId="{A7F62CF6-FBC8-4113-A623-83EC55E48568}" srcOrd="0" destOrd="0" presId="urn:microsoft.com/office/officeart/2008/layout/HorizontalMultiLevelHierarchy"/>
    <dgm:cxn modelId="{FC2BEAFC-4299-4B58-993C-83BD47E1E08E}" type="presParOf" srcId="{A7F62CF6-FBC8-4113-A623-83EC55E48568}" destId="{102B82C0-6243-4AFF-842F-FEC267C347BD}" srcOrd="0" destOrd="0" presId="urn:microsoft.com/office/officeart/2008/layout/HorizontalMultiLevelHierarchy"/>
    <dgm:cxn modelId="{C096BAF9-8F4C-426A-B217-50607D2F68DE}" type="presParOf" srcId="{A7F62CF6-FBC8-4113-A623-83EC55E48568}" destId="{EB92D9D9-8625-4AEF-AF00-C36FDC8429E0}" srcOrd="1" destOrd="0" presId="urn:microsoft.com/office/officeart/2008/layout/HorizontalMultiLevelHierarchy"/>
    <dgm:cxn modelId="{D2998DFD-3ECF-438E-8F63-EDC3B962A4B0}" type="presParOf" srcId="{EB92D9D9-8625-4AEF-AF00-C36FDC8429E0}" destId="{E3421BF1-8785-4D75-8D4E-776E74282F68}" srcOrd="0" destOrd="0" presId="urn:microsoft.com/office/officeart/2008/layout/HorizontalMultiLevelHierarchy"/>
    <dgm:cxn modelId="{812E2FCC-755A-4822-87FD-F332767EF142}" type="presParOf" srcId="{E3421BF1-8785-4D75-8D4E-776E74282F68}" destId="{5CDECEDC-54AE-4171-9793-2CCA15B36DDE}" srcOrd="0" destOrd="0" presId="urn:microsoft.com/office/officeart/2008/layout/HorizontalMultiLevelHierarchy"/>
    <dgm:cxn modelId="{59FBFF61-443A-479F-A316-BF8F1442DF8E}" type="presParOf" srcId="{EB92D9D9-8625-4AEF-AF00-C36FDC8429E0}" destId="{A7FC231E-3E91-4A5E-BBD5-63268A1C63C4}" srcOrd="1" destOrd="0" presId="urn:microsoft.com/office/officeart/2008/layout/HorizontalMultiLevelHierarchy"/>
    <dgm:cxn modelId="{7228DF93-7749-4264-B0E1-35A0FDB92C85}" type="presParOf" srcId="{A7FC231E-3E91-4A5E-BBD5-63268A1C63C4}" destId="{A63ECC77-27DD-4872-ABB2-C1CB6FFDC649}" srcOrd="0" destOrd="0" presId="urn:microsoft.com/office/officeart/2008/layout/HorizontalMultiLevelHierarchy"/>
    <dgm:cxn modelId="{4139862A-40AA-486D-BD26-7CCC4155C2F1}" type="presParOf" srcId="{A7FC231E-3E91-4A5E-BBD5-63268A1C63C4}" destId="{38964B0C-1739-4195-BDD5-0888E79224AB}" srcOrd="1" destOrd="0" presId="urn:microsoft.com/office/officeart/2008/layout/HorizontalMultiLevelHierarchy"/>
    <dgm:cxn modelId="{B68B9F57-42FE-4AF1-9B25-5F56CB2B1A82}" type="presParOf" srcId="{EB92D9D9-8625-4AEF-AF00-C36FDC8429E0}" destId="{78E98673-2296-4C47-B551-5B2387AF51DC}" srcOrd="2" destOrd="0" presId="urn:microsoft.com/office/officeart/2008/layout/HorizontalMultiLevelHierarchy"/>
    <dgm:cxn modelId="{A1E98F14-EAFB-4AA9-9D23-8373CCD4D1EA}" type="presParOf" srcId="{78E98673-2296-4C47-B551-5B2387AF51DC}" destId="{0CA853FF-4798-4621-BC86-16D18817B30B}" srcOrd="0" destOrd="0" presId="urn:microsoft.com/office/officeart/2008/layout/HorizontalMultiLevelHierarchy"/>
    <dgm:cxn modelId="{3FAAAEE3-CBEE-4656-B490-DD86DF7AC018}" type="presParOf" srcId="{EB92D9D9-8625-4AEF-AF00-C36FDC8429E0}" destId="{C88114FF-315D-4EAC-9E9D-5792498AFD8B}" srcOrd="3" destOrd="0" presId="urn:microsoft.com/office/officeart/2008/layout/HorizontalMultiLevelHierarchy"/>
    <dgm:cxn modelId="{D3C17B4F-2D37-4DB1-95BB-1EC1F7F37413}" type="presParOf" srcId="{C88114FF-315D-4EAC-9E9D-5792498AFD8B}" destId="{8930C6D7-98CD-4DBD-9E2D-D8B3593DA865}" srcOrd="0" destOrd="0" presId="urn:microsoft.com/office/officeart/2008/layout/HorizontalMultiLevelHierarchy"/>
    <dgm:cxn modelId="{5276A62A-88CD-4736-A64E-F9EF42EB5F9B}" type="presParOf" srcId="{C88114FF-315D-4EAC-9E9D-5792498AFD8B}" destId="{DF23C36D-3CEC-42BF-941B-580A564D6BEC}" srcOrd="1" destOrd="0" presId="urn:microsoft.com/office/officeart/2008/layout/HorizontalMultiLevelHierarchy"/>
    <dgm:cxn modelId="{EE975CB8-903A-48F2-8683-8675340D8A11}" type="presParOf" srcId="{EB92D9D9-8625-4AEF-AF00-C36FDC8429E0}" destId="{534519AB-569A-4290-8E0B-64291B43B225}" srcOrd="4" destOrd="0" presId="urn:microsoft.com/office/officeart/2008/layout/HorizontalMultiLevelHierarchy"/>
    <dgm:cxn modelId="{3AD596EE-9E4E-4D16-939B-DD0E8A333DC0}" type="presParOf" srcId="{534519AB-569A-4290-8E0B-64291B43B225}" destId="{BAA05368-3928-456A-AD66-AE5D39BAE525}" srcOrd="0" destOrd="0" presId="urn:microsoft.com/office/officeart/2008/layout/HorizontalMultiLevelHierarchy"/>
    <dgm:cxn modelId="{0C446B81-CF93-442E-B2A4-350D0A0E0FAD}" type="presParOf" srcId="{EB92D9D9-8625-4AEF-AF00-C36FDC8429E0}" destId="{26A1CEB5-3081-4090-A1FB-0698158689B7}" srcOrd="5" destOrd="0" presId="urn:microsoft.com/office/officeart/2008/layout/HorizontalMultiLevelHierarchy"/>
    <dgm:cxn modelId="{67E7BC5F-CC57-4633-9BA6-03B580F06FBA}" type="presParOf" srcId="{26A1CEB5-3081-4090-A1FB-0698158689B7}" destId="{6011EB5F-B8A1-4CF1-A515-5C89E838679B}" srcOrd="0" destOrd="0" presId="urn:microsoft.com/office/officeart/2008/layout/HorizontalMultiLevelHierarchy"/>
    <dgm:cxn modelId="{582F4D90-A26B-4CA5-9380-92C10548C9B1}" type="presParOf" srcId="{26A1CEB5-3081-4090-A1FB-0698158689B7}" destId="{E26788F5-2E1F-458B-83BD-689F8DA170E7}" srcOrd="1" destOrd="0" presId="urn:microsoft.com/office/officeart/2008/layout/HorizontalMultiLevelHierarchy"/>
    <dgm:cxn modelId="{19F66224-393C-4EAA-89E5-4BBC0DAC4A92}" type="presParOf" srcId="{EB92D9D9-8625-4AEF-AF00-C36FDC8429E0}" destId="{E2EC2FB9-B63E-48A7-A342-FBB2A0749B13}" srcOrd="6" destOrd="0" presId="urn:microsoft.com/office/officeart/2008/layout/HorizontalMultiLevelHierarchy"/>
    <dgm:cxn modelId="{E9B8675A-069D-476E-9EA9-F800087F3A5D}" type="presParOf" srcId="{E2EC2FB9-B63E-48A7-A342-FBB2A0749B13}" destId="{F85754C6-E77F-4ADD-811B-D656C688CA6B}" srcOrd="0" destOrd="0" presId="urn:microsoft.com/office/officeart/2008/layout/HorizontalMultiLevelHierarchy"/>
    <dgm:cxn modelId="{D2BAE64C-BFF4-4969-9AF5-7CA99E1EAE2F}" type="presParOf" srcId="{EB92D9D9-8625-4AEF-AF00-C36FDC8429E0}" destId="{A7297EB8-7D3D-430A-8DB0-C552339468D1}" srcOrd="7" destOrd="0" presId="urn:microsoft.com/office/officeart/2008/layout/HorizontalMultiLevelHierarchy"/>
    <dgm:cxn modelId="{B5D7AF24-8A9F-4650-9D7A-D5579D0E2641}" type="presParOf" srcId="{A7297EB8-7D3D-430A-8DB0-C552339468D1}" destId="{9041456B-8D97-4923-8E9A-735B90619910}" srcOrd="0" destOrd="0" presId="urn:microsoft.com/office/officeart/2008/layout/HorizontalMultiLevelHierarchy"/>
    <dgm:cxn modelId="{7FE6D092-906A-4DEF-9686-AB3987D225C2}" type="presParOf" srcId="{A7297EB8-7D3D-430A-8DB0-C552339468D1}" destId="{8DE23739-4651-49E5-89DD-02C9CDCC22C4}" srcOrd="1" destOrd="0" presId="urn:microsoft.com/office/officeart/2008/layout/HorizontalMultiLevelHierarchy"/>
    <dgm:cxn modelId="{2A0BA33F-BEAB-4ACB-B142-0940A52DCCE2}" type="presParOf" srcId="{EB92D9D9-8625-4AEF-AF00-C36FDC8429E0}" destId="{DA72F500-FA80-4371-8ECE-318D0FEAF4D8}" srcOrd="8" destOrd="0" presId="urn:microsoft.com/office/officeart/2008/layout/HorizontalMultiLevelHierarchy"/>
    <dgm:cxn modelId="{834FD9DC-D813-4988-B7BF-E7CC30990E50}" type="presParOf" srcId="{DA72F500-FA80-4371-8ECE-318D0FEAF4D8}" destId="{251EF7D7-DDE7-4C3A-A129-EA152C989CE1}" srcOrd="0" destOrd="0" presId="urn:microsoft.com/office/officeart/2008/layout/HorizontalMultiLevelHierarchy"/>
    <dgm:cxn modelId="{8D21A273-2188-4656-9989-6FC7D3B39C3F}" type="presParOf" srcId="{EB92D9D9-8625-4AEF-AF00-C36FDC8429E0}" destId="{4BE611D4-783D-42FD-A9B9-3A2063A26EF8}" srcOrd="9" destOrd="0" presId="urn:microsoft.com/office/officeart/2008/layout/HorizontalMultiLevelHierarchy"/>
    <dgm:cxn modelId="{68000486-4168-4326-BD48-92DC11287B3A}" type="presParOf" srcId="{4BE611D4-783D-42FD-A9B9-3A2063A26EF8}" destId="{E5298A1D-3D3C-4ABF-82DE-03F43E1D6302}" srcOrd="0" destOrd="0" presId="urn:microsoft.com/office/officeart/2008/layout/HorizontalMultiLevelHierarchy"/>
    <dgm:cxn modelId="{DD319F75-B4B5-4A13-9866-D1A4C33E9842}" type="presParOf" srcId="{4BE611D4-783D-42FD-A9B9-3A2063A26EF8}" destId="{44004768-F069-4877-9D3E-E53D325AD7D6}" srcOrd="1" destOrd="0" presId="urn:microsoft.com/office/officeart/2008/layout/HorizontalMultiLevelHierarchy"/>
    <dgm:cxn modelId="{4C539531-F013-4E1D-BBD4-E6E84A1F4E1D}" type="presParOf" srcId="{EB92D9D9-8625-4AEF-AF00-C36FDC8429E0}" destId="{AEAFC00F-1553-4930-9576-ECC45A2ECB17}" srcOrd="10" destOrd="0" presId="urn:microsoft.com/office/officeart/2008/layout/HorizontalMultiLevelHierarchy"/>
    <dgm:cxn modelId="{A6C499B4-4019-4655-8886-808F1D1C61E3}" type="presParOf" srcId="{AEAFC00F-1553-4930-9576-ECC45A2ECB17}" destId="{46B485AF-75C0-4E62-B319-3EAD3F59101C}" srcOrd="0" destOrd="0" presId="urn:microsoft.com/office/officeart/2008/layout/HorizontalMultiLevelHierarchy"/>
    <dgm:cxn modelId="{B0406CC3-948F-4FF8-8E28-6E2FD12D39F6}" type="presParOf" srcId="{EB92D9D9-8625-4AEF-AF00-C36FDC8429E0}" destId="{2969CB31-A149-4562-956E-EE88D1CFDFBC}" srcOrd="11" destOrd="0" presId="urn:microsoft.com/office/officeart/2008/layout/HorizontalMultiLevelHierarchy"/>
    <dgm:cxn modelId="{E18D1373-5996-48C9-AC8D-4BDF7639CEF4}" type="presParOf" srcId="{2969CB31-A149-4562-956E-EE88D1CFDFBC}" destId="{6CA808D1-1829-443E-87F6-A3D4BF30E2E1}" srcOrd="0" destOrd="0" presId="urn:microsoft.com/office/officeart/2008/layout/HorizontalMultiLevelHierarchy"/>
    <dgm:cxn modelId="{8E8E609A-A48D-4B5D-87E0-736D3DD8BB0C}" type="presParOf" srcId="{2969CB31-A149-4562-956E-EE88D1CFDFBC}" destId="{B301AEBB-12EF-40FD-ABDA-4D60B82F6AC3}" srcOrd="1" destOrd="0" presId="urn:microsoft.com/office/officeart/2008/layout/HorizontalMultiLevelHierarchy"/>
    <dgm:cxn modelId="{D0B5846B-64E2-4127-92D1-FCDB34239FEF}" type="presParOf" srcId="{EB92D9D9-8625-4AEF-AF00-C36FDC8429E0}" destId="{7E7E8E16-B053-4845-8A47-089CD9A78F56}" srcOrd="12" destOrd="0" presId="urn:microsoft.com/office/officeart/2008/layout/HorizontalMultiLevelHierarchy"/>
    <dgm:cxn modelId="{A9B201F6-C180-4905-BC9F-C2FB52460955}" type="presParOf" srcId="{7E7E8E16-B053-4845-8A47-089CD9A78F56}" destId="{44297386-6A8E-4205-B11B-EB5E3AEADFFA}" srcOrd="0" destOrd="0" presId="urn:microsoft.com/office/officeart/2008/layout/HorizontalMultiLevelHierarchy"/>
    <dgm:cxn modelId="{671A28ED-FD45-4A7F-921E-619E95CD7023}" type="presParOf" srcId="{EB92D9D9-8625-4AEF-AF00-C36FDC8429E0}" destId="{A91A14B7-0A3A-45F6-A20E-D894C20CE31D}" srcOrd="13" destOrd="0" presId="urn:microsoft.com/office/officeart/2008/layout/HorizontalMultiLevelHierarchy"/>
    <dgm:cxn modelId="{A350B8E0-360D-47B1-85D1-0709DDAA37D9}" type="presParOf" srcId="{A91A14B7-0A3A-45F6-A20E-D894C20CE31D}" destId="{0E9277A7-885A-405A-97CE-FCC3592A1BA5}" srcOrd="0" destOrd="0" presId="urn:microsoft.com/office/officeart/2008/layout/HorizontalMultiLevelHierarchy"/>
    <dgm:cxn modelId="{0930472D-0793-4F1B-AF53-77D7CE953480}" type="presParOf" srcId="{A91A14B7-0A3A-45F6-A20E-D894C20CE31D}" destId="{B9CF3214-80A5-4634-97C1-CD556EC284A5}" srcOrd="1" destOrd="0" presId="urn:microsoft.com/office/officeart/2008/layout/HorizontalMultiLevelHierarchy"/>
    <dgm:cxn modelId="{3AB80ACF-766A-4E32-A47B-8D021BC61C28}" type="presParOf" srcId="{EB92D9D9-8625-4AEF-AF00-C36FDC8429E0}" destId="{318AA675-F1F1-4413-9EB0-B499B7BD47F3}" srcOrd="14" destOrd="0" presId="urn:microsoft.com/office/officeart/2008/layout/HorizontalMultiLevelHierarchy"/>
    <dgm:cxn modelId="{4020A454-4131-47B9-A2E9-2A6DD00DE742}" type="presParOf" srcId="{318AA675-F1F1-4413-9EB0-B499B7BD47F3}" destId="{C70DE741-3049-4844-B66D-2F337AE86EC9}" srcOrd="0" destOrd="0" presId="urn:microsoft.com/office/officeart/2008/layout/HorizontalMultiLevelHierarchy"/>
    <dgm:cxn modelId="{5DBF7947-3DF8-4947-99C0-30CAE43CEA76}" type="presParOf" srcId="{EB92D9D9-8625-4AEF-AF00-C36FDC8429E0}" destId="{54E66034-B7AA-44BE-894D-52354DEA877A}" srcOrd="15" destOrd="0" presId="urn:microsoft.com/office/officeart/2008/layout/HorizontalMultiLevelHierarchy"/>
    <dgm:cxn modelId="{0418A8C7-68D8-4161-AA4E-8CE0E232E336}" type="presParOf" srcId="{54E66034-B7AA-44BE-894D-52354DEA877A}" destId="{2277A565-CE33-4308-8FFC-6C45A4070994}" srcOrd="0" destOrd="0" presId="urn:microsoft.com/office/officeart/2008/layout/HorizontalMultiLevelHierarchy"/>
    <dgm:cxn modelId="{8AD4B3BE-B518-4C0E-851C-3470D22F845C}" type="presParOf" srcId="{54E66034-B7AA-44BE-894D-52354DEA877A}" destId="{3CA91790-B44C-404F-A610-59D93C460E3E}"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EAA75D-7711-4A00-802E-F9F42EC5BA7A}" type="doc">
      <dgm:prSet loTypeId="urn:microsoft.com/office/officeart/2008/layout/HorizontalMultiLevelHierarchy" loCatId="hierarchy" qsTypeId="urn:microsoft.com/office/officeart/2005/8/quickstyle/simple1" qsCatId="simple" csTypeId="urn:microsoft.com/office/officeart/2005/8/colors/accent0_1" csCatId="mainScheme" phldr="1"/>
      <dgm:spPr/>
      <dgm:t>
        <a:bodyPr/>
        <a:lstStyle/>
        <a:p>
          <a:endParaRPr lang="zh-CN" altLang="en-US"/>
        </a:p>
      </dgm:t>
    </dgm:pt>
    <dgm:pt modelId="{30D50822-84C3-4176-8991-D6265F50823E}">
      <dgm:prSet phldrT="[文本]"/>
      <dgm:spPr/>
      <dgm:t>
        <a:bodyPr/>
        <a:lstStyle/>
        <a:p>
          <a:pPr>
            <a:buFont typeface="+mj-lt"/>
            <a:buAutoNum type="arabicPeriod"/>
          </a:pPr>
          <a:r>
            <a:rPr lang="zh-CN" dirty="0"/>
            <a:t>特殊设计</a:t>
          </a:r>
          <a:endParaRPr lang="zh-CN" altLang="en-US" dirty="0"/>
        </a:p>
      </dgm:t>
    </dgm:pt>
    <dgm:pt modelId="{6418F433-3F42-4A99-A93B-AC91C0FF8B1C}" type="parTrans" cxnId="{C6970605-03BD-4C5B-8BF5-64D10C3A828A}">
      <dgm:prSet/>
      <dgm:spPr/>
      <dgm:t>
        <a:bodyPr/>
        <a:lstStyle/>
        <a:p>
          <a:endParaRPr lang="zh-CN" altLang="en-US"/>
        </a:p>
      </dgm:t>
    </dgm:pt>
    <dgm:pt modelId="{CD85D536-A820-448F-A56B-EA5C90AD3F6A}" type="sibTrans" cxnId="{C6970605-03BD-4C5B-8BF5-64D10C3A828A}">
      <dgm:prSet/>
      <dgm:spPr/>
      <dgm:t>
        <a:bodyPr/>
        <a:lstStyle/>
        <a:p>
          <a:endParaRPr lang="zh-CN" altLang="en-US"/>
        </a:p>
      </dgm:t>
    </dgm:pt>
    <dgm:pt modelId="{09873665-52E5-43E4-8C4D-2382C2DBF8EA}">
      <dgm:prSet phldrT="[文本]"/>
      <dgm:spPr/>
      <dgm:t>
        <a:bodyPr/>
        <a:lstStyle/>
        <a:p>
          <a:r>
            <a:rPr lang="zh-CN" dirty="0"/>
            <a:t>特殊怪物</a:t>
          </a:r>
          <a:endParaRPr lang="zh-CN" altLang="en-US" dirty="0"/>
        </a:p>
      </dgm:t>
    </dgm:pt>
    <dgm:pt modelId="{5390F5AB-4CA5-4B0F-A7C0-18194751DF48}" type="parTrans" cxnId="{073BFEA4-6C18-4891-BFDD-336FCCFE587C}">
      <dgm:prSet/>
      <dgm:spPr/>
      <dgm:t>
        <a:bodyPr/>
        <a:lstStyle/>
        <a:p>
          <a:endParaRPr lang="zh-CN" altLang="en-US"/>
        </a:p>
      </dgm:t>
    </dgm:pt>
    <dgm:pt modelId="{79648331-0337-4E18-B057-868EBB78375E}" type="sibTrans" cxnId="{073BFEA4-6C18-4891-BFDD-336FCCFE587C}">
      <dgm:prSet/>
      <dgm:spPr/>
      <dgm:t>
        <a:bodyPr/>
        <a:lstStyle/>
        <a:p>
          <a:endParaRPr lang="zh-CN" altLang="en-US"/>
        </a:p>
      </dgm:t>
    </dgm:pt>
    <dgm:pt modelId="{911BED4A-36B5-4AA5-AECA-DFF4D2EF3748}">
      <dgm:prSet phldrT="[文本]" custT="1"/>
      <dgm:spPr/>
      <dgm:t>
        <a:bodyPr/>
        <a:lstStyle/>
        <a:p>
          <a:pPr>
            <a:buFont typeface="+mj-lt"/>
            <a:buAutoNum type="alphaLcParenR"/>
          </a:pPr>
          <a:r>
            <a:rPr lang="zh-CN" altLang="en-US" sz="1600" dirty="0"/>
            <a:t>有盾可以抵挡一次伤害的怪物</a:t>
          </a:r>
        </a:p>
      </dgm:t>
    </dgm:pt>
    <dgm:pt modelId="{ECB75868-304B-48F8-9CD0-C801050000A6}" type="parTrans" cxnId="{CACF7395-F306-401A-92A7-CB64E3DA2C5C}">
      <dgm:prSet/>
      <dgm:spPr/>
      <dgm:t>
        <a:bodyPr/>
        <a:lstStyle/>
        <a:p>
          <a:endParaRPr lang="zh-CN" altLang="en-US"/>
        </a:p>
      </dgm:t>
    </dgm:pt>
    <dgm:pt modelId="{471BC183-0BF8-4C1B-8AB0-7D4CC5802343}" type="sibTrans" cxnId="{CACF7395-F306-401A-92A7-CB64E3DA2C5C}">
      <dgm:prSet/>
      <dgm:spPr/>
      <dgm:t>
        <a:bodyPr/>
        <a:lstStyle/>
        <a:p>
          <a:endParaRPr lang="zh-CN" altLang="en-US"/>
        </a:p>
      </dgm:t>
    </dgm:pt>
    <dgm:pt modelId="{AF21C3D9-8353-45ED-8186-67A7938D5F22}">
      <dgm:prSet phldrT="[文本]"/>
      <dgm:spPr/>
      <dgm:t>
        <a:bodyPr/>
        <a:lstStyle/>
        <a:p>
          <a:r>
            <a:rPr lang="zh-CN" dirty="0"/>
            <a:t>特殊防御塔</a:t>
          </a:r>
          <a:endParaRPr lang="zh-CN" altLang="en-US" dirty="0"/>
        </a:p>
      </dgm:t>
    </dgm:pt>
    <dgm:pt modelId="{DA79ECD4-CC61-4B37-860A-F0C87FAFB4DA}" type="parTrans" cxnId="{D95352F2-DF78-4BFB-821A-DC0CC3153B2F}">
      <dgm:prSet/>
      <dgm:spPr/>
      <dgm:t>
        <a:bodyPr/>
        <a:lstStyle/>
        <a:p>
          <a:endParaRPr lang="zh-CN" altLang="en-US"/>
        </a:p>
      </dgm:t>
    </dgm:pt>
    <dgm:pt modelId="{AB0C640B-32EB-49A2-A74D-5822A80E0E8E}" type="sibTrans" cxnId="{D95352F2-DF78-4BFB-821A-DC0CC3153B2F}">
      <dgm:prSet/>
      <dgm:spPr/>
      <dgm:t>
        <a:bodyPr/>
        <a:lstStyle/>
        <a:p>
          <a:endParaRPr lang="zh-CN" altLang="en-US"/>
        </a:p>
      </dgm:t>
    </dgm:pt>
    <dgm:pt modelId="{4D351DDD-C8A9-4B19-AC3E-C07A0B0F903E}">
      <dgm:prSet phldrT="[文本]" custT="1"/>
      <dgm:spPr/>
      <dgm:t>
        <a:bodyPr/>
        <a:lstStyle/>
        <a:p>
          <a:pPr>
            <a:buFont typeface="+mj-lt"/>
            <a:buAutoNum type="romanLcPeriod"/>
          </a:pPr>
          <a:r>
            <a:rPr lang="zh-CN" altLang="en-US" sz="1600" dirty="0"/>
            <a:t>可原地复活一次的怪物</a:t>
          </a:r>
        </a:p>
      </dgm:t>
    </dgm:pt>
    <dgm:pt modelId="{EC35BBE5-848A-4791-860D-12A16E4B193B}" type="parTrans" cxnId="{4FA03BD8-DB6F-4A98-B413-79B41C825C3C}">
      <dgm:prSet/>
      <dgm:spPr/>
      <dgm:t>
        <a:bodyPr/>
        <a:lstStyle/>
        <a:p>
          <a:endParaRPr lang="zh-CN" altLang="en-US"/>
        </a:p>
      </dgm:t>
    </dgm:pt>
    <dgm:pt modelId="{42566899-F43B-4801-89BE-FDCBA6A001C0}" type="sibTrans" cxnId="{4FA03BD8-DB6F-4A98-B413-79B41C825C3C}">
      <dgm:prSet/>
      <dgm:spPr/>
      <dgm:t>
        <a:bodyPr/>
        <a:lstStyle/>
        <a:p>
          <a:endParaRPr lang="zh-CN" altLang="en-US"/>
        </a:p>
      </dgm:t>
    </dgm:pt>
    <dgm:pt modelId="{B85A3FB9-9A6A-46C4-979F-6D89C98A331A}">
      <dgm:prSet phldrT="[文本]" custT="1"/>
      <dgm:spPr/>
      <dgm:t>
        <a:bodyPr/>
        <a:lstStyle/>
        <a:p>
          <a:pPr>
            <a:buFont typeface="+mj-lt"/>
            <a:buAutoNum type="romanLcPeriod"/>
          </a:pPr>
          <a:r>
            <a:rPr lang="zh-CN" altLang="en-US" sz="1600" dirty="0"/>
            <a:t>移动速度极快血量极低的怪物</a:t>
          </a:r>
        </a:p>
      </dgm:t>
    </dgm:pt>
    <dgm:pt modelId="{52CDD9B4-3777-47D7-8068-972F25377AEA}" type="parTrans" cxnId="{DFB8D7CA-5680-4520-8595-6F00A3F58B05}">
      <dgm:prSet/>
      <dgm:spPr/>
      <dgm:t>
        <a:bodyPr/>
        <a:lstStyle/>
        <a:p>
          <a:endParaRPr lang="zh-CN" altLang="en-US"/>
        </a:p>
      </dgm:t>
    </dgm:pt>
    <dgm:pt modelId="{3C425ACC-C343-4582-A56B-AFD9B88C1A79}" type="sibTrans" cxnId="{DFB8D7CA-5680-4520-8595-6F00A3F58B05}">
      <dgm:prSet/>
      <dgm:spPr/>
      <dgm:t>
        <a:bodyPr/>
        <a:lstStyle/>
        <a:p>
          <a:endParaRPr lang="zh-CN" altLang="en-US"/>
        </a:p>
      </dgm:t>
    </dgm:pt>
    <dgm:pt modelId="{01EED2D3-DB93-4E32-87F1-6108CAD18B70}">
      <dgm:prSet phldrT="[文本]" custT="1"/>
      <dgm:spPr/>
      <dgm:t>
        <a:bodyPr/>
        <a:lstStyle/>
        <a:p>
          <a:pPr>
            <a:buFont typeface="+mj-lt"/>
            <a:buAutoNum type="romanLcPeriod"/>
          </a:pPr>
          <a:r>
            <a:rPr lang="zh-CN" altLang="en-US" sz="1600" dirty="0"/>
            <a:t>可炸毁防御塔的怪物</a:t>
          </a:r>
        </a:p>
      </dgm:t>
    </dgm:pt>
    <dgm:pt modelId="{11015663-2A0B-41EB-A951-4D5568D49272}" type="parTrans" cxnId="{FC24CD73-5C4A-4C35-8995-24421B17212D}">
      <dgm:prSet/>
      <dgm:spPr/>
      <dgm:t>
        <a:bodyPr/>
        <a:lstStyle/>
        <a:p>
          <a:endParaRPr lang="zh-CN" altLang="en-US"/>
        </a:p>
      </dgm:t>
    </dgm:pt>
    <dgm:pt modelId="{A5E49DBA-9877-4150-BC22-88ADC9ABF740}" type="sibTrans" cxnId="{FC24CD73-5C4A-4C35-8995-24421B17212D}">
      <dgm:prSet/>
      <dgm:spPr/>
      <dgm:t>
        <a:bodyPr/>
        <a:lstStyle/>
        <a:p>
          <a:endParaRPr lang="zh-CN" altLang="en-US"/>
        </a:p>
      </dgm:t>
    </dgm:pt>
    <dgm:pt modelId="{8C8728C0-C646-48FF-81EE-486B53741D8A}">
      <dgm:prSet phldrT="[文本]" custT="1"/>
      <dgm:spPr/>
      <dgm:t>
        <a:bodyPr/>
        <a:lstStyle/>
        <a:p>
          <a:pPr>
            <a:buFont typeface="+mj-lt"/>
            <a:buAutoNum type="romanLcPeriod"/>
          </a:pPr>
          <a:r>
            <a:rPr lang="zh-CN" altLang="en-US" sz="1600" dirty="0"/>
            <a:t>可以相互合作变得更强大的怪物群</a:t>
          </a:r>
        </a:p>
      </dgm:t>
    </dgm:pt>
    <dgm:pt modelId="{AB0D5250-4553-4398-8E2C-AA3671A27AA5}" type="parTrans" cxnId="{F8A16804-102B-46CC-BC05-27CD3078EA48}">
      <dgm:prSet/>
      <dgm:spPr/>
      <dgm:t>
        <a:bodyPr/>
        <a:lstStyle/>
        <a:p>
          <a:endParaRPr lang="zh-CN" altLang="en-US"/>
        </a:p>
      </dgm:t>
    </dgm:pt>
    <dgm:pt modelId="{5E1BD4D1-D9CF-4C86-B566-5D3218B76E31}" type="sibTrans" cxnId="{F8A16804-102B-46CC-BC05-27CD3078EA48}">
      <dgm:prSet/>
      <dgm:spPr/>
      <dgm:t>
        <a:bodyPr/>
        <a:lstStyle/>
        <a:p>
          <a:endParaRPr lang="zh-CN" altLang="en-US"/>
        </a:p>
      </dgm:t>
    </dgm:pt>
    <dgm:pt modelId="{3051D1D7-665A-4452-9770-041AEE0C0F9A}">
      <dgm:prSet phldrT="[文本]" custT="1"/>
      <dgm:spPr/>
      <dgm:t>
        <a:bodyPr/>
        <a:lstStyle/>
        <a:p>
          <a:pPr>
            <a:buFont typeface="+mj-lt"/>
            <a:buAutoNum type="romanLcPeriod"/>
          </a:pPr>
          <a:r>
            <a:rPr lang="zh-CN" altLang="en-US" sz="1600"/>
            <a:t>特殊轨迹的怪物（飞行怪，地道怪等）</a:t>
          </a:r>
          <a:endParaRPr lang="zh-CN" altLang="en-US" sz="1600" dirty="0"/>
        </a:p>
      </dgm:t>
    </dgm:pt>
    <dgm:pt modelId="{F7F53D84-514F-4B43-96B3-2BFFAFA7840C}" type="parTrans" cxnId="{4487893B-D178-41B3-8D6C-0E7B50276EDB}">
      <dgm:prSet/>
      <dgm:spPr/>
      <dgm:t>
        <a:bodyPr/>
        <a:lstStyle/>
        <a:p>
          <a:endParaRPr lang="zh-CN" altLang="en-US"/>
        </a:p>
      </dgm:t>
    </dgm:pt>
    <dgm:pt modelId="{E8ED981F-8BA8-4573-B34F-01E8759B4033}" type="sibTrans" cxnId="{4487893B-D178-41B3-8D6C-0E7B50276EDB}">
      <dgm:prSet/>
      <dgm:spPr/>
      <dgm:t>
        <a:bodyPr/>
        <a:lstStyle/>
        <a:p>
          <a:endParaRPr lang="zh-CN" altLang="en-US"/>
        </a:p>
      </dgm:t>
    </dgm:pt>
    <dgm:pt modelId="{3EC20B52-2CC3-4BFC-85C5-2F6B0D05785E}">
      <dgm:prSet phldrT="[文本]" custT="1"/>
      <dgm:spPr/>
      <dgm:t>
        <a:bodyPr/>
        <a:lstStyle/>
        <a:p>
          <a:pPr>
            <a:buFont typeface="+mj-lt"/>
            <a:buAutoNum type="romanLcPeriod"/>
          </a:pPr>
          <a:r>
            <a:rPr lang="zh-CN" altLang="en-US" sz="2000" dirty="0"/>
            <a:t>减速塔</a:t>
          </a:r>
        </a:p>
      </dgm:t>
    </dgm:pt>
    <dgm:pt modelId="{5A26A75D-DC82-4A8E-B17F-EEBBF8C99C54}" type="parTrans" cxnId="{FCB84D3B-00ED-4496-8C50-A22C105E4C4F}">
      <dgm:prSet/>
      <dgm:spPr/>
      <dgm:t>
        <a:bodyPr/>
        <a:lstStyle/>
        <a:p>
          <a:endParaRPr lang="zh-CN" altLang="en-US"/>
        </a:p>
      </dgm:t>
    </dgm:pt>
    <dgm:pt modelId="{08CA288E-D272-4F6B-BBE2-216FE7413FFD}" type="sibTrans" cxnId="{FCB84D3B-00ED-4496-8C50-A22C105E4C4F}">
      <dgm:prSet/>
      <dgm:spPr/>
      <dgm:t>
        <a:bodyPr/>
        <a:lstStyle/>
        <a:p>
          <a:endParaRPr lang="zh-CN" altLang="en-US"/>
        </a:p>
      </dgm:t>
    </dgm:pt>
    <dgm:pt modelId="{3C8014D2-9AF8-4B6D-873C-51919CBF2256}">
      <dgm:prSet phldrT="[文本]" custT="1"/>
      <dgm:spPr/>
      <dgm:t>
        <a:bodyPr/>
        <a:lstStyle/>
        <a:p>
          <a:pPr>
            <a:buFont typeface="+mj-lt"/>
            <a:buAutoNum type="romanLcPeriod"/>
          </a:pPr>
          <a:r>
            <a:rPr lang="zh-CN" altLang="en-US" sz="2000"/>
            <a:t>对空对地塔</a:t>
          </a:r>
          <a:endParaRPr lang="zh-CN" altLang="en-US" sz="2000" dirty="0"/>
        </a:p>
      </dgm:t>
    </dgm:pt>
    <dgm:pt modelId="{165F59CF-FB06-437F-ACF0-AE7C739ED7B3}" type="parTrans" cxnId="{6BC8B815-CB2B-4D22-B986-F12308F4DC8A}">
      <dgm:prSet/>
      <dgm:spPr/>
      <dgm:t>
        <a:bodyPr/>
        <a:lstStyle/>
        <a:p>
          <a:endParaRPr lang="zh-CN" altLang="en-US"/>
        </a:p>
      </dgm:t>
    </dgm:pt>
    <dgm:pt modelId="{7F844452-A868-4768-ACDC-6CFB3C303795}" type="sibTrans" cxnId="{6BC8B815-CB2B-4D22-B986-F12308F4DC8A}">
      <dgm:prSet/>
      <dgm:spPr/>
      <dgm:t>
        <a:bodyPr/>
        <a:lstStyle/>
        <a:p>
          <a:endParaRPr lang="zh-CN" altLang="en-US"/>
        </a:p>
      </dgm:t>
    </dgm:pt>
    <dgm:pt modelId="{CE108FBB-9967-4BF8-8FFC-E656E4BE1628}">
      <dgm:prSet phldrT="[文本]" custT="1"/>
      <dgm:spPr/>
      <dgm:t>
        <a:bodyPr/>
        <a:lstStyle/>
        <a:p>
          <a:pPr>
            <a:buFont typeface="+mj-lt"/>
            <a:buAutoNum type="romanLcPeriod"/>
          </a:pPr>
          <a:r>
            <a:rPr lang="zh-CN" altLang="en-US" sz="1800" dirty="0"/>
            <a:t>一击必杀但攻击速度极慢攻击范围极小的防御塔</a:t>
          </a:r>
        </a:p>
      </dgm:t>
    </dgm:pt>
    <dgm:pt modelId="{B5220A60-8490-428B-A4F0-1454F9269F31}" type="parTrans" cxnId="{F3173EEC-0A57-40A7-B665-B3E10EFE574A}">
      <dgm:prSet/>
      <dgm:spPr/>
      <dgm:t>
        <a:bodyPr/>
        <a:lstStyle/>
        <a:p>
          <a:endParaRPr lang="zh-CN" altLang="en-US"/>
        </a:p>
      </dgm:t>
    </dgm:pt>
    <dgm:pt modelId="{944BC1C5-6B57-40FB-A253-53A8BAD5B54E}" type="sibTrans" cxnId="{F3173EEC-0A57-40A7-B665-B3E10EFE574A}">
      <dgm:prSet/>
      <dgm:spPr/>
      <dgm:t>
        <a:bodyPr/>
        <a:lstStyle/>
        <a:p>
          <a:endParaRPr lang="zh-CN" altLang="en-US"/>
        </a:p>
      </dgm:t>
    </dgm:pt>
    <dgm:pt modelId="{1E0575D9-5748-4398-9B93-DD6864E49F6C}">
      <dgm:prSet phldrT="[文本]" custT="1"/>
      <dgm:spPr/>
      <dgm:t>
        <a:bodyPr/>
        <a:lstStyle/>
        <a:p>
          <a:pPr>
            <a:buFont typeface="+mj-lt"/>
            <a:buAutoNum type="romanLcPeriod"/>
          </a:pPr>
          <a:r>
            <a:rPr lang="zh-CN" altLang="en-US" sz="1800" dirty="0"/>
            <a:t>可以召唤士兵阻挡怪物的塔</a:t>
          </a:r>
        </a:p>
      </dgm:t>
    </dgm:pt>
    <dgm:pt modelId="{D019B779-A8A9-45CD-938D-3493D8D1DD37}" type="parTrans" cxnId="{B8619530-FD57-4D53-A0CF-848A2C625D06}">
      <dgm:prSet/>
      <dgm:spPr/>
      <dgm:t>
        <a:bodyPr/>
        <a:lstStyle/>
        <a:p>
          <a:endParaRPr lang="zh-CN" altLang="en-US"/>
        </a:p>
      </dgm:t>
    </dgm:pt>
    <dgm:pt modelId="{2162D3C9-165C-4E73-A2CF-DD11A4113215}" type="sibTrans" cxnId="{B8619530-FD57-4D53-A0CF-848A2C625D06}">
      <dgm:prSet/>
      <dgm:spPr/>
      <dgm:t>
        <a:bodyPr/>
        <a:lstStyle/>
        <a:p>
          <a:endParaRPr lang="zh-CN" altLang="en-US"/>
        </a:p>
      </dgm:t>
    </dgm:pt>
    <dgm:pt modelId="{5BC1762F-2FD8-4EC2-922D-8F70272890FA}">
      <dgm:prSet phldrT="[文本]" custT="1"/>
      <dgm:spPr/>
      <dgm:t>
        <a:bodyPr/>
        <a:lstStyle/>
        <a:p>
          <a:pPr>
            <a:buFont typeface="+mj-lt"/>
            <a:buAutoNum type="romanLcPeriod"/>
          </a:pPr>
          <a:r>
            <a:rPr lang="zh-CN" altLang="en-US" sz="1800" dirty="0"/>
            <a:t>可以让怪物自相残杀的塔</a:t>
          </a:r>
        </a:p>
      </dgm:t>
    </dgm:pt>
    <dgm:pt modelId="{5934C9BF-0759-4C32-9E11-3B5DA225E153}" type="parTrans" cxnId="{8CE978A5-AF34-4F79-B743-30C0B0E22BF3}">
      <dgm:prSet/>
      <dgm:spPr/>
      <dgm:t>
        <a:bodyPr/>
        <a:lstStyle/>
        <a:p>
          <a:endParaRPr lang="zh-CN" altLang="en-US"/>
        </a:p>
      </dgm:t>
    </dgm:pt>
    <dgm:pt modelId="{1CF773C3-C46C-4FC1-A464-506C37E59A73}" type="sibTrans" cxnId="{8CE978A5-AF34-4F79-B743-30C0B0E22BF3}">
      <dgm:prSet/>
      <dgm:spPr/>
      <dgm:t>
        <a:bodyPr/>
        <a:lstStyle/>
        <a:p>
          <a:endParaRPr lang="zh-CN" altLang="en-US"/>
        </a:p>
      </dgm:t>
    </dgm:pt>
    <dgm:pt modelId="{E676575B-2A98-4796-B089-CCD1B6B6B0EA}">
      <dgm:prSet phldrT="[文本]" custT="1"/>
      <dgm:spPr/>
      <dgm:t>
        <a:bodyPr/>
        <a:lstStyle/>
        <a:p>
          <a:pPr>
            <a:buFont typeface="+mj-lt"/>
            <a:buAutoNum type="romanLcPeriod"/>
          </a:pPr>
          <a:r>
            <a:rPr lang="zh-CN" altLang="en-US" sz="1600"/>
            <a:t>无攻击力但可以放置在怪物的道路上妨碍其前进的墙</a:t>
          </a:r>
          <a:endParaRPr lang="zh-CN" altLang="en-US" sz="1600" dirty="0"/>
        </a:p>
      </dgm:t>
    </dgm:pt>
    <dgm:pt modelId="{8C18E1C1-DED7-41B6-8967-E40DBFF5BA3A}" type="parTrans" cxnId="{E6C912DA-C4E4-4712-9F9A-CAE6FC348E31}">
      <dgm:prSet/>
      <dgm:spPr/>
      <dgm:t>
        <a:bodyPr/>
        <a:lstStyle/>
        <a:p>
          <a:endParaRPr lang="zh-CN" altLang="en-US"/>
        </a:p>
      </dgm:t>
    </dgm:pt>
    <dgm:pt modelId="{0F97042C-9402-4BCC-8029-0F6DCA1AA74E}" type="sibTrans" cxnId="{E6C912DA-C4E4-4712-9F9A-CAE6FC348E31}">
      <dgm:prSet/>
      <dgm:spPr/>
      <dgm:t>
        <a:bodyPr/>
        <a:lstStyle/>
        <a:p>
          <a:endParaRPr lang="zh-CN" altLang="en-US"/>
        </a:p>
      </dgm:t>
    </dgm:pt>
    <dgm:pt modelId="{00DB5933-41A5-4A4B-9091-5BF5F07D43BB}" type="pres">
      <dgm:prSet presAssocID="{CCEAA75D-7711-4A00-802E-F9F42EC5BA7A}" presName="Name0" presStyleCnt="0">
        <dgm:presLayoutVars>
          <dgm:chPref val="1"/>
          <dgm:dir/>
          <dgm:animOne val="branch"/>
          <dgm:animLvl val="lvl"/>
          <dgm:resizeHandles val="exact"/>
        </dgm:presLayoutVars>
      </dgm:prSet>
      <dgm:spPr/>
    </dgm:pt>
    <dgm:pt modelId="{B491EA4D-1CEC-4F9A-A0E0-AE7C5F6AE0A0}" type="pres">
      <dgm:prSet presAssocID="{30D50822-84C3-4176-8991-D6265F50823E}" presName="root1" presStyleCnt="0"/>
      <dgm:spPr/>
    </dgm:pt>
    <dgm:pt modelId="{45C54206-0F79-4109-A601-E1C744A40849}" type="pres">
      <dgm:prSet presAssocID="{30D50822-84C3-4176-8991-D6265F50823E}" presName="LevelOneTextNode" presStyleLbl="node0" presStyleIdx="0" presStyleCnt="1" custScaleX="287403" custScaleY="208898" custLinFactX="-122525" custLinFactNeighborX="-200000" custLinFactNeighborY="2949">
        <dgm:presLayoutVars>
          <dgm:chPref val="3"/>
        </dgm:presLayoutVars>
      </dgm:prSet>
      <dgm:spPr/>
    </dgm:pt>
    <dgm:pt modelId="{2F3BB204-96D4-46A3-8F47-8759930CD1A9}" type="pres">
      <dgm:prSet presAssocID="{30D50822-84C3-4176-8991-D6265F50823E}" presName="level2hierChild" presStyleCnt="0"/>
      <dgm:spPr/>
    </dgm:pt>
    <dgm:pt modelId="{E3C39ED0-95A2-431D-8951-3ED838F5B545}" type="pres">
      <dgm:prSet presAssocID="{5390F5AB-4CA5-4B0F-A7C0-18194751DF48}" presName="conn2-1" presStyleLbl="parChTrans1D2" presStyleIdx="0" presStyleCnt="2"/>
      <dgm:spPr/>
    </dgm:pt>
    <dgm:pt modelId="{D9EE3440-85D3-4881-B1D6-691949CFB9F5}" type="pres">
      <dgm:prSet presAssocID="{5390F5AB-4CA5-4B0F-A7C0-18194751DF48}" presName="connTx" presStyleLbl="parChTrans1D2" presStyleIdx="0" presStyleCnt="2"/>
      <dgm:spPr/>
    </dgm:pt>
    <dgm:pt modelId="{EF00984C-057C-493C-A9EC-053231FCA7C7}" type="pres">
      <dgm:prSet presAssocID="{09873665-52E5-43E4-8C4D-2382C2DBF8EA}" presName="root2" presStyleCnt="0"/>
      <dgm:spPr/>
    </dgm:pt>
    <dgm:pt modelId="{A5B8561B-3E16-4EC8-8C97-E9144931B153}" type="pres">
      <dgm:prSet presAssocID="{09873665-52E5-43E4-8C4D-2382C2DBF8EA}" presName="LevelTwoTextNode" presStyleLbl="node2" presStyleIdx="0" presStyleCnt="2" custScaleX="391909" custScaleY="284856">
        <dgm:presLayoutVars>
          <dgm:chPref val="3"/>
        </dgm:presLayoutVars>
      </dgm:prSet>
      <dgm:spPr/>
    </dgm:pt>
    <dgm:pt modelId="{DF0D5FC6-24C1-495A-A387-E7FD2C4B19B3}" type="pres">
      <dgm:prSet presAssocID="{09873665-52E5-43E4-8C4D-2382C2DBF8EA}" presName="level3hierChild" presStyleCnt="0"/>
      <dgm:spPr/>
    </dgm:pt>
    <dgm:pt modelId="{56660007-0D91-47FC-AFA7-4DDF9ED3CCFB}" type="pres">
      <dgm:prSet presAssocID="{ECB75868-304B-48F8-9CD0-C801050000A6}" presName="conn2-1" presStyleLbl="parChTrans1D3" presStyleIdx="0" presStyleCnt="12"/>
      <dgm:spPr/>
    </dgm:pt>
    <dgm:pt modelId="{617250C8-147B-4FD6-94AD-D08D1CBFB569}" type="pres">
      <dgm:prSet presAssocID="{ECB75868-304B-48F8-9CD0-C801050000A6}" presName="connTx" presStyleLbl="parChTrans1D3" presStyleIdx="0" presStyleCnt="12"/>
      <dgm:spPr/>
    </dgm:pt>
    <dgm:pt modelId="{0E5CFF1A-E19D-4B0E-950E-F25C27FD850A}" type="pres">
      <dgm:prSet presAssocID="{911BED4A-36B5-4AA5-AECA-DFF4D2EF3748}" presName="root2" presStyleCnt="0"/>
      <dgm:spPr/>
    </dgm:pt>
    <dgm:pt modelId="{83244ABE-AF47-4997-9FBE-8A443FD87D74}" type="pres">
      <dgm:prSet presAssocID="{911BED4A-36B5-4AA5-AECA-DFF4D2EF3748}" presName="LevelTwoTextNode" presStyleLbl="node3" presStyleIdx="0" presStyleCnt="12" custScaleX="1017128" custScaleY="270392" custLinFactX="100000" custLinFactY="200000" custLinFactNeighborX="130898" custLinFactNeighborY="205951">
        <dgm:presLayoutVars>
          <dgm:chPref val="3"/>
        </dgm:presLayoutVars>
      </dgm:prSet>
      <dgm:spPr/>
    </dgm:pt>
    <dgm:pt modelId="{E1F5E3CF-25B2-4231-A681-428FB5880BF0}" type="pres">
      <dgm:prSet presAssocID="{911BED4A-36B5-4AA5-AECA-DFF4D2EF3748}" presName="level3hierChild" presStyleCnt="0"/>
      <dgm:spPr/>
    </dgm:pt>
    <dgm:pt modelId="{959010C3-0D25-4224-8595-8ACBD616AEBD}" type="pres">
      <dgm:prSet presAssocID="{EC35BBE5-848A-4791-860D-12A16E4B193B}" presName="conn2-1" presStyleLbl="parChTrans1D3" presStyleIdx="1" presStyleCnt="12"/>
      <dgm:spPr/>
    </dgm:pt>
    <dgm:pt modelId="{EB3C7EBA-0991-4B0C-BE3A-7320353FD1C7}" type="pres">
      <dgm:prSet presAssocID="{EC35BBE5-848A-4791-860D-12A16E4B193B}" presName="connTx" presStyleLbl="parChTrans1D3" presStyleIdx="1" presStyleCnt="12"/>
      <dgm:spPr/>
    </dgm:pt>
    <dgm:pt modelId="{959C021C-9DCD-4E92-945A-2944B667E8CA}" type="pres">
      <dgm:prSet presAssocID="{4D351DDD-C8A9-4B19-AC3E-C07A0B0F903E}" presName="root2" presStyleCnt="0"/>
      <dgm:spPr/>
    </dgm:pt>
    <dgm:pt modelId="{5E3F2CF5-8C6A-4373-8FEC-AEA85059DD1F}" type="pres">
      <dgm:prSet presAssocID="{4D351DDD-C8A9-4B19-AC3E-C07A0B0F903E}" presName="LevelTwoTextNode" presStyleLbl="node3" presStyleIdx="1" presStyleCnt="12" custScaleX="1017128" custScaleY="270392" custLinFactX="100000" custLinFactY="192314" custLinFactNeighborX="130898" custLinFactNeighborY="200000">
        <dgm:presLayoutVars>
          <dgm:chPref val="3"/>
        </dgm:presLayoutVars>
      </dgm:prSet>
      <dgm:spPr/>
    </dgm:pt>
    <dgm:pt modelId="{8D9954FE-7AC7-4713-A694-DB45FEEE51B1}" type="pres">
      <dgm:prSet presAssocID="{4D351DDD-C8A9-4B19-AC3E-C07A0B0F903E}" presName="level3hierChild" presStyleCnt="0"/>
      <dgm:spPr/>
    </dgm:pt>
    <dgm:pt modelId="{5DF6C20D-2070-4E3A-85A2-76688C869C26}" type="pres">
      <dgm:prSet presAssocID="{52CDD9B4-3777-47D7-8068-972F25377AEA}" presName="conn2-1" presStyleLbl="parChTrans1D3" presStyleIdx="2" presStyleCnt="12"/>
      <dgm:spPr/>
    </dgm:pt>
    <dgm:pt modelId="{5B831445-B011-4B47-ADE6-971D62402EC9}" type="pres">
      <dgm:prSet presAssocID="{52CDD9B4-3777-47D7-8068-972F25377AEA}" presName="connTx" presStyleLbl="parChTrans1D3" presStyleIdx="2" presStyleCnt="12"/>
      <dgm:spPr/>
    </dgm:pt>
    <dgm:pt modelId="{F958BC08-E0C3-47BF-AF6A-EF2710EB6B99}" type="pres">
      <dgm:prSet presAssocID="{B85A3FB9-9A6A-46C4-979F-6D89C98A331A}" presName="root2" presStyleCnt="0"/>
      <dgm:spPr/>
    </dgm:pt>
    <dgm:pt modelId="{CD89B80F-D55F-4966-83EC-A9B8E44A28CC}" type="pres">
      <dgm:prSet presAssocID="{B85A3FB9-9A6A-46C4-979F-6D89C98A331A}" presName="LevelTwoTextNode" presStyleLbl="node3" presStyleIdx="2" presStyleCnt="12" custScaleX="1017128" custScaleY="270392" custLinFactX="100000" custLinFactY="192314" custLinFactNeighborX="130898" custLinFactNeighborY="200000">
        <dgm:presLayoutVars>
          <dgm:chPref val="3"/>
        </dgm:presLayoutVars>
      </dgm:prSet>
      <dgm:spPr/>
    </dgm:pt>
    <dgm:pt modelId="{220BEA03-6606-4F71-9777-0B112FD543C4}" type="pres">
      <dgm:prSet presAssocID="{B85A3FB9-9A6A-46C4-979F-6D89C98A331A}" presName="level3hierChild" presStyleCnt="0"/>
      <dgm:spPr/>
    </dgm:pt>
    <dgm:pt modelId="{60AD70B9-9118-4F65-B9C2-E57AE62DE7C2}" type="pres">
      <dgm:prSet presAssocID="{11015663-2A0B-41EB-A951-4D5568D49272}" presName="conn2-1" presStyleLbl="parChTrans1D3" presStyleIdx="3" presStyleCnt="12"/>
      <dgm:spPr/>
    </dgm:pt>
    <dgm:pt modelId="{B18313EB-8667-4676-96D3-1BFCA2CD1218}" type="pres">
      <dgm:prSet presAssocID="{11015663-2A0B-41EB-A951-4D5568D49272}" presName="connTx" presStyleLbl="parChTrans1D3" presStyleIdx="3" presStyleCnt="12"/>
      <dgm:spPr/>
    </dgm:pt>
    <dgm:pt modelId="{D722F671-964F-48BE-A1C1-3E7A2C59AA18}" type="pres">
      <dgm:prSet presAssocID="{01EED2D3-DB93-4E32-87F1-6108CAD18B70}" presName="root2" presStyleCnt="0"/>
      <dgm:spPr/>
    </dgm:pt>
    <dgm:pt modelId="{4D765DFC-3788-4941-B2A0-3B34BE4D497F}" type="pres">
      <dgm:prSet presAssocID="{01EED2D3-DB93-4E32-87F1-6108CAD18B70}" presName="LevelTwoTextNode" presStyleLbl="node3" presStyleIdx="3" presStyleCnt="12" custScaleX="1017128" custScaleY="270392" custLinFactX="100000" custLinFactY="192314" custLinFactNeighborX="130898" custLinFactNeighborY="200000">
        <dgm:presLayoutVars>
          <dgm:chPref val="3"/>
        </dgm:presLayoutVars>
      </dgm:prSet>
      <dgm:spPr/>
    </dgm:pt>
    <dgm:pt modelId="{9AEE1840-4752-4B3D-9A26-C36BDA15CB81}" type="pres">
      <dgm:prSet presAssocID="{01EED2D3-DB93-4E32-87F1-6108CAD18B70}" presName="level3hierChild" presStyleCnt="0"/>
      <dgm:spPr/>
    </dgm:pt>
    <dgm:pt modelId="{B1C4328F-012D-4C9E-9E68-E53EC0271311}" type="pres">
      <dgm:prSet presAssocID="{AB0D5250-4553-4398-8E2C-AA3671A27AA5}" presName="conn2-1" presStyleLbl="parChTrans1D3" presStyleIdx="4" presStyleCnt="12"/>
      <dgm:spPr/>
    </dgm:pt>
    <dgm:pt modelId="{FBCE37BD-DF06-432A-9BB8-DC98077BE161}" type="pres">
      <dgm:prSet presAssocID="{AB0D5250-4553-4398-8E2C-AA3671A27AA5}" presName="connTx" presStyleLbl="parChTrans1D3" presStyleIdx="4" presStyleCnt="12"/>
      <dgm:spPr/>
    </dgm:pt>
    <dgm:pt modelId="{030F9888-02D6-411A-957B-836394B53BD9}" type="pres">
      <dgm:prSet presAssocID="{8C8728C0-C646-48FF-81EE-486B53741D8A}" presName="root2" presStyleCnt="0"/>
      <dgm:spPr/>
    </dgm:pt>
    <dgm:pt modelId="{4AD4BD80-5637-425E-B9FF-908B056A64AF}" type="pres">
      <dgm:prSet presAssocID="{8C8728C0-C646-48FF-81EE-486B53741D8A}" presName="LevelTwoTextNode" presStyleLbl="node3" presStyleIdx="4" presStyleCnt="12" custScaleX="1017128" custScaleY="270392" custLinFactX="100000" custLinFactY="192314" custLinFactNeighborX="130898" custLinFactNeighborY="200000">
        <dgm:presLayoutVars>
          <dgm:chPref val="3"/>
        </dgm:presLayoutVars>
      </dgm:prSet>
      <dgm:spPr/>
    </dgm:pt>
    <dgm:pt modelId="{78D5A2A6-2480-4CFE-8EFF-943471C3E476}" type="pres">
      <dgm:prSet presAssocID="{8C8728C0-C646-48FF-81EE-486B53741D8A}" presName="level3hierChild" presStyleCnt="0"/>
      <dgm:spPr/>
    </dgm:pt>
    <dgm:pt modelId="{16F98C83-850B-4AF6-A1A6-7EACAC07CAE1}" type="pres">
      <dgm:prSet presAssocID="{F7F53D84-514F-4B43-96B3-2BFFAFA7840C}" presName="conn2-1" presStyleLbl="parChTrans1D3" presStyleIdx="5" presStyleCnt="12"/>
      <dgm:spPr/>
    </dgm:pt>
    <dgm:pt modelId="{FB5FF6B0-13F6-49B3-8895-0408F4DA8F81}" type="pres">
      <dgm:prSet presAssocID="{F7F53D84-514F-4B43-96B3-2BFFAFA7840C}" presName="connTx" presStyleLbl="parChTrans1D3" presStyleIdx="5" presStyleCnt="12"/>
      <dgm:spPr/>
    </dgm:pt>
    <dgm:pt modelId="{9E411015-4C26-494C-8B6D-86A97BCD53E1}" type="pres">
      <dgm:prSet presAssocID="{3051D1D7-665A-4452-9770-041AEE0C0F9A}" presName="root2" presStyleCnt="0"/>
      <dgm:spPr/>
    </dgm:pt>
    <dgm:pt modelId="{10BE2805-BCA9-467A-9EDB-DBD6E05E292B}" type="pres">
      <dgm:prSet presAssocID="{3051D1D7-665A-4452-9770-041AEE0C0F9A}" presName="LevelTwoTextNode" presStyleLbl="node3" presStyleIdx="5" presStyleCnt="12" custScaleX="1017128" custScaleY="270392" custLinFactX="100000" custLinFactY="192314" custLinFactNeighborX="130898" custLinFactNeighborY="200000">
        <dgm:presLayoutVars>
          <dgm:chPref val="3"/>
        </dgm:presLayoutVars>
      </dgm:prSet>
      <dgm:spPr/>
    </dgm:pt>
    <dgm:pt modelId="{DBD074D7-53C9-4128-A26A-E57B277D4EC7}" type="pres">
      <dgm:prSet presAssocID="{3051D1D7-665A-4452-9770-041AEE0C0F9A}" presName="level3hierChild" presStyleCnt="0"/>
      <dgm:spPr/>
    </dgm:pt>
    <dgm:pt modelId="{1C32CD12-3A7F-48FD-830F-98496F2B322F}" type="pres">
      <dgm:prSet presAssocID="{DA79ECD4-CC61-4B37-860A-F0C87FAFB4DA}" presName="conn2-1" presStyleLbl="parChTrans1D2" presStyleIdx="1" presStyleCnt="2"/>
      <dgm:spPr/>
    </dgm:pt>
    <dgm:pt modelId="{99A2653D-71FC-4D26-BEB9-51B815B376ED}" type="pres">
      <dgm:prSet presAssocID="{DA79ECD4-CC61-4B37-860A-F0C87FAFB4DA}" presName="connTx" presStyleLbl="parChTrans1D2" presStyleIdx="1" presStyleCnt="2"/>
      <dgm:spPr/>
    </dgm:pt>
    <dgm:pt modelId="{AF5FB730-CC09-4F66-A89C-1EB9171526F5}" type="pres">
      <dgm:prSet presAssocID="{AF21C3D9-8353-45ED-8186-67A7938D5F22}" presName="root2" presStyleCnt="0"/>
      <dgm:spPr/>
    </dgm:pt>
    <dgm:pt modelId="{2586E7A4-D66B-4418-BEAE-F4737D31712F}" type="pres">
      <dgm:prSet presAssocID="{AF21C3D9-8353-45ED-8186-67A7938D5F22}" presName="LevelTwoTextNode" presStyleLbl="node2" presStyleIdx="1" presStyleCnt="2" custScaleX="391909" custScaleY="284856">
        <dgm:presLayoutVars>
          <dgm:chPref val="3"/>
        </dgm:presLayoutVars>
      </dgm:prSet>
      <dgm:spPr/>
    </dgm:pt>
    <dgm:pt modelId="{CADF07BD-B89F-4A73-A6E3-AB096A93F68D}" type="pres">
      <dgm:prSet presAssocID="{AF21C3D9-8353-45ED-8186-67A7938D5F22}" presName="level3hierChild" presStyleCnt="0"/>
      <dgm:spPr/>
    </dgm:pt>
    <dgm:pt modelId="{D80E153A-59F9-41EE-905B-1CDFC32D1209}" type="pres">
      <dgm:prSet presAssocID="{5A26A75D-DC82-4A8E-B17F-EEBBF8C99C54}" presName="conn2-1" presStyleLbl="parChTrans1D3" presStyleIdx="6" presStyleCnt="12"/>
      <dgm:spPr/>
    </dgm:pt>
    <dgm:pt modelId="{ED4E88B8-CB1C-4401-A8F8-D04BAE97C610}" type="pres">
      <dgm:prSet presAssocID="{5A26A75D-DC82-4A8E-B17F-EEBBF8C99C54}" presName="connTx" presStyleLbl="parChTrans1D3" presStyleIdx="6" presStyleCnt="12"/>
      <dgm:spPr/>
    </dgm:pt>
    <dgm:pt modelId="{71F2E404-3F7F-4CF9-9CC2-55E89B59E61A}" type="pres">
      <dgm:prSet presAssocID="{3EC20B52-2CC3-4BFC-85C5-2F6B0D05785E}" presName="root2" presStyleCnt="0"/>
      <dgm:spPr/>
    </dgm:pt>
    <dgm:pt modelId="{C9C307F2-2676-4DC5-8A19-23718D84D7BC}" type="pres">
      <dgm:prSet presAssocID="{3EC20B52-2CC3-4BFC-85C5-2F6B0D05785E}" presName="LevelTwoTextNode" presStyleLbl="node3" presStyleIdx="6" presStyleCnt="12" custScaleX="1017128" custScaleY="270392" custLinFactX="100000" custLinFactY="192314" custLinFactNeighborX="130898" custLinFactNeighborY="200000">
        <dgm:presLayoutVars>
          <dgm:chPref val="3"/>
        </dgm:presLayoutVars>
      </dgm:prSet>
      <dgm:spPr/>
    </dgm:pt>
    <dgm:pt modelId="{E60EFFF3-EB42-41E2-ABFA-8DCFE9FCE28C}" type="pres">
      <dgm:prSet presAssocID="{3EC20B52-2CC3-4BFC-85C5-2F6B0D05785E}" presName="level3hierChild" presStyleCnt="0"/>
      <dgm:spPr/>
    </dgm:pt>
    <dgm:pt modelId="{2915826C-6D68-4C6D-9673-177563FA85E1}" type="pres">
      <dgm:prSet presAssocID="{165F59CF-FB06-437F-ACF0-AE7C739ED7B3}" presName="conn2-1" presStyleLbl="parChTrans1D3" presStyleIdx="7" presStyleCnt="12"/>
      <dgm:spPr/>
    </dgm:pt>
    <dgm:pt modelId="{66CF2449-22DC-443C-927D-401651C6EF7C}" type="pres">
      <dgm:prSet presAssocID="{165F59CF-FB06-437F-ACF0-AE7C739ED7B3}" presName="connTx" presStyleLbl="parChTrans1D3" presStyleIdx="7" presStyleCnt="12"/>
      <dgm:spPr/>
    </dgm:pt>
    <dgm:pt modelId="{6F93D952-949E-4130-8746-FC657E75D914}" type="pres">
      <dgm:prSet presAssocID="{3C8014D2-9AF8-4B6D-873C-51919CBF2256}" presName="root2" presStyleCnt="0"/>
      <dgm:spPr/>
    </dgm:pt>
    <dgm:pt modelId="{468B067E-8DBD-4952-B923-CA125BC016FB}" type="pres">
      <dgm:prSet presAssocID="{3C8014D2-9AF8-4B6D-873C-51919CBF2256}" presName="LevelTwoTextNode" presStyleLbl="node3" presStyleIdx="7" presStyleCnt="12" custScaleX="1017128" custScaleY="270392" custLinFactX="100000" custLinFactY="192314" custLinFactNeighborX="130898" custLinFactNeighborY="200000">
        <dgm:presLayoutVars>
          <dgm:chPref val="3"/>
        </dgm:presLayoutVars>
      </dgm:prSet>
      <dgm:spPr/>
    </dgm:pt>
    <dgm:pt modelId="{D5E08972-A012-42B9-963B-EE2CF74F2A15}" type="pres">
      <dgm:prSet presAssocID="{3C8014D2-9AF8-4B6D-873C-51919CBF2256}" presName="level3hierChild" presStyleCnt="0"/>
      <dgm:spPr/>
    </dgm:pt>
    <dgm:pt modelId="{E643E57A-D750-416D-8F5A-A9962A5D0236}" type="pres">
      <dgm:prSet presAssocID="{B5220A60-8490-428B-A4F0-1454F9269F31}" presName="conn2-1" presStyleLbl="parChTrans1D3" presStyleIdx="8" presStyleCnt="12"/>
      <dgm:spPr/>
    </dgm:pt>
    <dgm:pt modelId="{192B899F-E253-4892-A08D-77677277A9C9}" type="pres">
      <dgm:prSet presAssocID="{B5220A60-8490-428B-A4F0-1454F9269F31}" presName="connTx" presStyleLbl="parChTrans1D3" presStyleIdx="8" presStyleCnt="12"/>
      <dgm:spPr/>
    </dgm:pt>
    <dgm:pt modelId="{56DB49E3-B7F3-4F2C-AA9B-F094C841A850}" type="pres">
      <dgm:prSet presAssocID="{CE108FBB-9967-4BF8-8FFC-E656E4BE1628}" presName="root2" presStyleCnt="0"/>
      <dgm:spPr/>
    </dgm:pt>
    <dgm:pt modelId="{ED462EB3-C637-4570-B42B-6E45F145F134}" type="pres">
      <dgm:prSet presAssocID="{CE108FBB-9967-4BF8-8FFC-E656E4BE1628}" presName="LevelTwoTextNode" presStyleLbl="node3" presStyleIdx="8" presStyleCnt="12" custScaleX="1017128" custScaleY="270392" custLinFactX="100000" custLinFactY="192314" custLinFactNeighborX="130898" custLinFactNeighborY="200000">
        <dgm:presLayoutVars>
          <dgm:chPref val="3"/>
        </dgm:presLayoutVars>
      </dgm:prSet>
      <dgm:spPr/>
    </dgm:pt>
    <dgm:pt modelId="{9904F3EC-609A-4ED8-9195-EA519D5FBF13}" type="pres">
      <dgm:prSet presAssocID="{CE108FBB-9967-4BF8-8FFC-E656E4BE1628}" presName="level3hierChild" presStyleCnt="0"/>
      <dgm:spPr/>
    </dgm:pt>
    <dgm:pt modelId="{26B1D735-E696-4669-9EE0-C555BE21E395}" type="pres">
      <dgm:prSet presAssocID="{D019B779-A8A9-45CD-938D-3493D8D1DD37}" presName="conn2-1" presStyleLbl="parChTrans1D3" presStyleIdx="9" presStyleCnt="12"/>
      <dgm:spPr/>
    </dgm:pt>
    <dgm:pt modelId="{460BF31A-A3E2-4E62-962B-9CD7531EDD7B}" type="pres">
      <dgm:prSet presAssocID="{D019B779-A8A9-45CD-938D-3493D8D1DD37}" presName="connTx" presStyleLbl="parChTrans1D3" presStyleIdx="9" presStyleCnt="12"/>
      <dgm:spPr/>
    </dgm:pt>
    <dgm:pt modelId="{F215097A-36C6-4149-A88C-06F7A21E3A93}" type="pres">
      <dgm:prSet presAssocID="{1E0575D9-5748-4398-9B93-DD6864E49F6C}" presName="root2" presStyleCnt="0"/>
      <dgm:spPr/>
    </dgm:pt>
    <dgm:pt modelId="{879734F7-5B85-4B17-B316-73D3FEB2F9EC}" type="pres">
      <dgm:prSet presAssocID="{1E0575D9-5748-4398-9B93-DD6864E49F6C}" presName="LevelTwoTextNode" presStyleLbl="node3" presStyleIdx="9" presStyleCnt="12" custScaleX="1017128" custScaleY="270392" custLinFactX="100000" custLinFactY="192314" custLinFactNeighborX="130898" custLinFactNeighborY="200000">
        <dgm:presLayoutVars>
          <dgm:chPref val="3"/>
        </dgm:presLayoutVars>
      </dgm:prSet>
      <dgm:spPr/>
    </dgm:pt>
    <dgm:pt modelId="{926FE21A-2AC5-411E-85B5-75AB4535C100}" type="pres">
      <dgm:prSet presAssocID="{1E0575D9-5748-4398-9B93-DD6864E49F6C}" presName="level3hierChild" presStyleCnt="0"/>
      <dgm:spPr/>
    </dgm:pt>
    <dgm:pt modelId="{9A882045-F926-445E-BF0A-3AAB6CD0B70C}" type="pres">
      <dgm:prSet presAssocID="{5934C9BF-0759-4C32-9E11-3B5DA225E153}" presName="conn2-1" presStyleLbl="parChTrans1D3" presStyleIdx="10" presStyleCnt="12"/>
      <dgm:spPr/>
    </dgm:pt>
    <dgm:pt modelId="{867D14A5-AB39-4431-97B6-D9AC2E90A2B6}" type="pres">
      <dgm:prSet presAssocID="{5934C9BF-0759-4C32-9E11-3B5DA225E153}" presName="connTx" presStyleLbl="parChTrans1D3" presStyleIdx="10" presStyleCnt="12"/>
      <dgm:spPr/>
    </dgm:pt>
    <dgm:pt modelId="{10EFCEA7-60F7-4AAB-BF89-C217A9234DE1}" type="pres">
      <dgm:prSet presAssocID="{5BC1762F-2FD8-4EC2-922D-8F70272890FA}" presName="root2" presStyleCnt="0"/>
      <dgm:spPr/>
    </dgm:pt>
    <dgm:pt modelId="{01DD923D-F84C-409E-BC22-A0E32C4E731F}" type="pres">
      <dgm:prSet presAssocID="{5BC1762F-2FD8-4EC2-922D-8F70272890FA}" presName="LevelTwoTextNode" presStyleLbl="node3" presStyleIdx="10" presStyleCnt="12" custScaleX="1017128" custScaleY="270392" custLinFactX="100000" custLinFactY="192314" custLinFactNeighborX="130898" custLinFactNeighborY="200000">
        <dgm:presLayoutVars>
          <dgm:chPref val="3"/>
        </dgm:presLayoutVars>
      </dgm:prSet>
      <dgm:spPr/>
    </dgm:pt>
    <dgm:pt modelId="{AAE033B6-1C45-4095-97EC-5DF2C7290458}" type="pres">
      <dgm:prSet presAssocID="{5BC1762F-2FD8-4EC2-922D-8F70272890FA}" presName="level3hierChild" presStyleCnt="0"/>
      <dgm:spPr/>
    </dgm:pt>
    <dgm:pt modelId="{E68CB3ED-F4FB-4EFF-93B5-5B7D82640667}" type="pres">
      <dgm:prSet presAssocID="{8C18E1C1-DED7-41B6-8967-E40DBFF5BA3A}" presName="conn2-1" presStyleLbl="parChTrans1D3" presStyleIdx="11" presStyleCnt="12"/>
      <dgm:spPr/>
    </dgm:pt>
    <dgm:pt modelId="{AB148D73-7E5C-4298-982E-D38D8A25BC40}" type="pres">
      <dgm:prSet presAssocID="{8C18E1C1-DED7-41B6-8967-E40DBFF5BA3A}" presName="connTx" presStyleLbl="parChTrans1D3" presStyleIdx="11" presStyleCnt="12"/>
      <dgm:spPr/>
    </dgm:pt>
    <dgm:pt modelId="{27EE52D4-AA8F-4AA8-8119-E255C2B1F1A7}" type="pres">
      <dgm:prSet presAssocID="{E676575B-2A98-4796-B089-CCD1B6B6B0EA}" presName="root2" presStyleCnt="0"/>
      <dgm:spPr/>
    </dgm:pt>
    <dgm:pt modelId="{56265BA8-9ABE-4FD1-8CFF-EBD4618A396E}" type="pres">
      <dgm:prSet presAssocID="{E676575B-2A98-4796-B089-CCD1B6B6B0EA}" presName="LevelTwoTextNode" presStyleLbl="node3" presStyleIdx="11" presStyleCnt="12" custScaleX="1017128" custScaleY="270392" custLinFactX="100000" custLinFactNeighborX="130898" custLinFactNeighborY="13388">
        <dgm:presLayoutVars>
          <dgm:chPref val="3"/>
        </dgm:presLayoutVars>
      </dgm:prSet>
      <dgm:spPr/>
    </dgm:pt>
    <dgm:pt modelId="{553AD4B0-3DE2-445C-B516-C33843FE79E5}" type="pres">
      <dgm:prSet presAssocID="{E676575B-2A98-4796-B089-CCD1B6B6B0EA}" presName="level3hierChild" presStyleCnt="0"/>
      <dgm:spPr/>
    </dgm:pt>
  </dgm:ptLst>
  <dgm:cxnLst>
    <dgm:cxn modelId="{612C4202-91DA-493B-9529-83C312F7764E}" type="presOf" srcId="{CE108FBB-9967-4BF8-8FFC-E656E4BE1628}" destId="{ED462EB3-C637-4570-B42B-6E45F145F134}" srcOrd="0" destOrd="0" presId="urn:microsoft.com/office/officeart/2008/layout/HorizontalMultiLevelHierarchy"/>
    <dgm:cxn modelId="{F8A16804-102B-46CC-BC05-27CD3078EA48}" srcId="{09873665-52E5-43E4-8C4D-2382C2DBF8EA}" destId="{8C8728C0-C646-48FF-81EE-486B53741D8A}" srcOrd="4" destOrd="0" parTransId="{AB0D5250-4553-4398-8E2C-AA3671A27AA5}" sibTransId="{5E1BD4D1-D9CF-4C86-B566-5D3218B76E31}"/>
    <dgm:cxn modelId="{C6970605-03BD-4C5B-8BF5-64D10C3A828A}" srcId="{CCEAA75D-7711-4A00-802E-F9F42EC5BA7A}" destId="{30D50822-84C3-4176-8991-D6265F50823E}" srcOrd="0" destOrd="0" parTransId="{6418F433-3F42-4A99-A93B-AC91C0FF8B1C}" sibTransId="{CD85D536-A820-448F-A56B-EA5C90AD3F6A}"/>
    <dgm:cxn modelId="{699B2805-8DD2-4595-A134-CE89624D045F}" type="presOf" srcId="{D019B779-A8A9-45CD-938D-3493D8D1DD37}" destId="{26B1D735-E696-4669-9EE0-C555BE21E395}" srcOrd="0" destOrd="0" presId="urn:microsoft.com/office/officeart/2008/layout/HorizontalMultiLevelHierarchy"/>
    <dgm:cxn modelId="{3912C80B-4B35-4A9D-AFAB-2938A4FC4FCB}" type="presOf" srcId="{B85A3FB9-9A6A-46C4-979F-6D89C98A331A}" destId="{CD89B80F-D55F-4966-83EC-A9B8E44A28CC}" srcOrd="0" destOrd="0" presId="urn:microsoft.com/office/officeart/2008/layout/HorizontalMultiLevelHierarchy"/>
    <dgm:cxn modelId="{92B4C411-4725-474A-BCB1-ADC7EF2746C1}" type="presOf" srcId="{5A26A75D-DC82-4A8E-B17F-EEBBF8C99C54}" destId="{D80E153A-59F9-41EE-905B-1CDFC32D1209}" srcOrd="0" destOrd="0" presId="urn:microsoft.com/office/officeart/2008/layout/HorizontalMultiLevelHierarchy"/>
    <dgm:cxn modelId="{6BC8B815-CB2B-4D22-B986-F12308F4DC8A}" srcId="{AF21C3D9-8353-45ED-8186-67A7938D5F22}" destId="{3C8014D2-9AF8-4B6D-873C-51919CBF2256}" srcOrd="1" destOrd="0" parTransId="{165F59CF-FB06-437F-ACF0-AE7C739ED7B3}" sibTransId="{7F844452-A868-4768-ACDC-6CFB3C303795}"/>
    <dgm:cxn modelId="{8A94101E-A2F3-4C57-AC1A-4DD90312CAD2}" type="presOf" srcId="{11015663-2A0B-41EB-A951-4D5568D49272}" destId="{B18313EB-8667-4676-96D3-1BFCA2CD1218}" srcOrd="1" destOrd="0" presId="urn:microsoft.com/office/officeart/2008/layout/HorizontalMultiLevelHierarchy"/>
    <dgm:cxn modelId="{698C0728-C7EA-4E1D-8EFC-59818C55F22D}" type="presOf" srcId="{165F59CF-FB06-437F-ACF0-AE7C739ED7B3}" destId="{66CF2449-22DC-443C-927D-401651C6EF7C}" srcOrd="1" destOrd="0" presId="urn:microsoft.com/office/officeart/2008/layout/HorizontalMultiLevelHierarchy"/>
    <dgm:cxn modelId="{D25FEC2D-C182-4100-A991-B0FBE584B3E6}" type="presOf" srcId="{5934C9BF-0759-4C32-9E11-3B5DA225E153}" destId="{9A882045-F926-445E-BF0A-3AAB6CD0B70C}" srcOrd="0" destOrd="0" presId="urn:microsoft.com/office/officeart/2008/layout/HorizontalMultiLevelHierarchy"/>
    <dgm:cxn modelId="{B8619530-FD57-4D53-A0CF-848A2C625D06}" srcId="{AF21C3D9-8353-45ED-8186-67A7938D5F22}" destId="{1E0575D9-5748-4398-9B93-DD6864E49F6C}" srcOrd="3" destOrd="0" parTransId="{D019B779-A8A9-45CD-938D-3493D8D1DD37}" sibTransId="{2162D3C9-165C-4E73-A2CF-DD11A4113215}"/>
    <dgm:cxn modelId="{B7794C34-A506-4630-BA6B-77EB063C8502}" type="presOf" srcId="{3051D1D7-665A-4452-9770-041AEE0C0F9A}" destId="{10BE2805-BCA9-467A-9EDB-DBD6E05E292B}" srcOrd="0" destOrd="0" presId="urn:microsoft.com/office/officeart/2008/layout/HorizontalMultiLevelHierarchy"/>
    <dgm:cxn modelId="{581CBA38-8F85-419E-BDB9-7C609AEC5464}" type="presOf" srcId="{8C18E1C1-DED7-41B6-8967-E40DBFF5BA3A}" destId="{E68CB3ED-F4FB-4EFF-93B5-5B7D82640667}" srcOrd="0" destOrd="0" presId="urn:microsoft.com/office/officeart/2008/layout/HorizontalMultiLevelHierarchy"/>
    <dgm:cxn modelId="{FCB84D3B-00ED-4496-8C50-A22C105E4C4F}" srcId="{AF21C3D9-8353-45ED-8186-67A7938D5F22}" destId="{3EC20B52-2CC3-4BFC-85C5-2F6B0D05785E}" srcOrd="0" destOrd="0" parTransId="{5A26A75D-DC82-4A8E-B17F-EEBBF8C99C54}" sibTransId="{08CA288E-D272-4F6B-BBE2-216FE7413FFD}"/>
    <dgm:cxn modelId="{4487893B-D178-41B3-8D6C-0E7B50276EDB}" srcId="{09873665-52E5-43E4-8C4D-2382C2DBF8EA}" destId="{3051D1D7-665A-4452-9770-041AEE0C0F9A}" srcOrd="5" destOrd="0" parTransId="{F7F53D84-514F-4B43-96B3-2BFFAFA7840C}" sibTransId="{E8ED981F-8BA8-4573-B34F-01E8759B4033}"/>
    <dgm:cxn modelId="{B2448B3D-1A0C-4584-B2DC-70D50311F0DC}" type="presOf" srcId="{F7F53D84-514F-4B43-96B3-2BFFAFA7840C}" destId="{16F98C83-850B-4AF6-A1A6-7EACAC07CAE1}" srcOrd="0" destOrd="0" presId="urn:microsoft.com/office/officeart/2008/layout/HorizontalMultiLevelHierarchy"/>
    <dgm:cxn modelId="{FD035940-7A05-420D-A917-4F96DB2EF0D3}" type="presOf" srcId="{5390F5AB-4CA5-4B0F-A7C0-18194751DF48}" destId="{D9EE3440-85D3-4881-B1D6-691949CFB9F5}" srcOrd="1" destOrd="0" presId="urn:microsoft.com/office/officeart/2008/layout/HorizontalMultiLevelHierarchy"/>
    <dgm:cxn modelId="{4C133F5C-8AB3-4697-894B-42E2BC4CC918}" type="presOf" srcId="{CCEAA75D-7711-4A00-802E-F9F42EC5BA7A}" destId="{00DB5933-41A5-4A4B-9091-5BF5F07D43BB}" srcOrd="0" destOrd="0" presId="urn:microsoft.com/office/officeart/2008/layout/HorizontalMultiLevelHierarchy"/>
    <dgm:cxn modelId="{D3A74C43-5066-4DD5-9ACC-49F8CE2FE9C8}" type="presOf" srcId="{52CDD9B4-3777-47D7-8068-972F25377AEA}" destId="{5B831445-B011-4B47-ADE6-971D62402EC9}" srcOrd="1" destOrd="0" presId="urn:microsoft.com/office/officeart/2008/layout/HorizontalMultiLevelHierarchy"/>
    <dgm:cxn modelId="{95A8A768-6BB6-4178-9A0E-3BC6DBCC6E6A}" type="presOf" srcId="{52CDD9B4-3777-47D7-8068-972F25377AEA}" destId="{5DF6C20D-2070-4E3A-85A2-76688C869C26}" srcOrd="0" destOrd="0" presId="urn:microsoft.com/office/officeart/2008/layout/HorizontalMultiLevelHierarchy"/>
    <dgm:cxn modelId="{9157AD4B-5431-41C6-A113-B6C3024BF0C9}" type="presOf" srcId="{30D50822-84C3-4176-8991-D6265F50823E}" destId="{45C54206-0F79-4109-A601-E1C744A40849}" srcOrd="0" destOrd="0" presId="urn:microsoft.com/office/officeart/2008/layout/HorizontalMultiLevelHierarchy"/>
    <dgm:cxn modelId="{A65E704D-3771-4961-A54D-BD326EBE0A02}" type="presOf" srcId="{B5220A60-8490-428B-A4F0-1454F9269F31}" destId="{E643E57A-D750-416D-8F5A-A9962A5D0236}" srcOrd="0" destOrd="0" presId="urn:microsoft.com/office/officeart/2008/layout/HorizontalMultiLevelHierarchy"/>
    <dgm:cxn modelId="{4E7D9D4D-6190-4ED9-8340-931F78089C8F}" type="presOf" srcId="{ECB75868-304B-48F8-9CD0-C801050000A6}" destId="{617250C8-147B-4FD6-94AD-D08D1CBFB569}" srcOrd="1" destOrd="0" presId="urn:microsoft.com/office/officeart/2008/layout/HorizontalMultiLevelHierarchy"/>
    <dgm:cxn modelId="{21E2434F-9F65-4CAC-9337-65816955DDD7}" type="presOf" srcId="{1E0575D9-5748-4398-9B93-DD6864E49F6C}" destId="{879734F7-5B85-4B17-B316-73D3FEB2F9EC}" srcOrd="0" destOrd="0" presId="urn:microsoft.com/office/officeart/2008/layout/HorizontalMultiLevelHierarchy"/>
    <dgm:cxn modelId="{FC24CD73-5C4A-4C35-8995-24421B17212D}" srcId="{09873665-52E5-43E4-8C4D-2382C2DBF8EA}" destId="{01EED2D3-DB93-4E32-87F1-6108CAD18B70}" srcOrd="3" destOrd="0" parTransId="{11015663-2A0B-41EB-A951-4D5568D49272}" sibTransId="{A5E49DBA-9877-4150-BC22-88ADC9ABF740}"/>
    <dgm:cxn modelId="{21ED8254-81DD-41F1-95AE-5B17B84EE424}" type="presOf" srcId="{09873665-52E5-43E4-8C4D-2382C2DBF8EA}" destId="{A5B8561B-3E16-4EC8-8C97-E9144931B153}" srcOrd="0" destOrd="0" presId="urn:microsoft.com/office/officeart/2008/layout/HorizontalMultiLevelHierarchy"/>
    <dgm:cxn modelId="{3AB8BE74-3FB9-4103-AB3E-2DF610EC256A}" type="presOf" srcId="{5934C9BF-0759-4C32-9E11-3B5DA225E153}" destId="{867D14A5-AB39-4431-97B6-D9AC2E90A2B6}" srcOrd="1" destOrd="0" presId="urn:microsoft.com/office/officeart/2008/layout/HorizontalMultiLevelHierarchy"/>
    <dgm:cxn modelId="{45987A56-C852-4F36-A3EA-68105C1E1272}" type="presOf" srcId="{F7F53D84-514F-4B43-96B3-2BFFAFA7840C}" destId="{FB5FF6B0-13F6-49B3-8895-0408F4DA8F81}" srcOrd="1" destOrd="0" presId="urn:microsoft.com/office/officeart/2008/layout/HorizontalMultiLevelHierarchy"/>
    <dgm:cxn modelId="{8C3E3F83-AB2A-41EF-903F-C1E6AB21C893}" type="presOf" srcId="{EC35BBE5-848A-4791-860D-12A16E4B193B}" destId="{EB3C7EBA-0991-4B0C-BE3A-7320353FD1C7}" srcOrd="1" destOrd="0" presId="urn:microsoft.com/office/officeart/2008/layout/HorizontalMultiLevelHierarchy"/>
    <dgm:cxn modelId="{66402B86-F7B3-46C2-B417-5AD882AE13E3}" type="presOf" srcId="{ECB75868-304B-48F8-9CD0-C801050000A6}" destId="{56660007-0D91-47FC-AFA7-4DDF9ED3CCFB}" srcOrd="0" destOrd="0" presId="urn:microsoft.com/office/officeart/2008/layout/HorizontalMultiLevelHierarchy"/>
    <dgm:cxn modelId="{3D314A86-3CFF-47ED-9382-2A6EE5A8ADDD}" type="presOf" srcId="{11015663-2A0B-41EB-A951-4D5568D49272}" destId="{60AD70B9-9118-4F65-B9C2-E57AE62DE7C2}" srcOrd="0" destOrd="0" presId="urn:microsoft.com/office/officeart/2008/layout/HorizontalMultiLevelHierarchy"/>
    <dgm:cxn modelId="{A2545C8B-3BFD-4089-8107-6BD423E1B36C}" type="presOf" srcId="{E676575B-2A98-4796-B089-CCD1B6B6B0EA}" destId="{56265BA8-9ABE-4FD1-8CFF-EBD4618A396E}" srcOrd="0" destOrd="0" presId="urn:microsoft.com/office/officeart/2008/layout/HorizontalMultiLevelHierarchy"/>
    <dgm:cxn modelId="{FA72BF90-88DA-40FF-9134-850379A41A58}" type="presOf" srcId="{8C18E1C1-DED7-41B6-8967-E40DBFF5BA3A}" destId="{AB148D73-7E5C-4298-982E-D38D8A25BC40}" srcOrd="1" destOrd="0" presId="urn:microsoft.com/office/officeart/2008/layout/HorizontalMultiLevelHierarchy"/>
    <dgm:cxn modelId="{AC9FCE90-BF11-4DE6-9EB8-95E20F2DE07B}" type="presOf" srcId="{3C8014D2-9AF8-4B6D-873C-51919CBF2256}" destId="{468B067E-8DBD-4952-B923-CA125BC016FB}" srcOrd="0" destOrd="0" presId="urn:microsoft.com/office/officeart/2008/layout/HorizontalMultiLevelHierarchy"/>
    <dgm:cxn modelId="{E3126192-6088-424E-99F5-DF18DC44F430}" type="presOf" srcId="{AF21C3D9-8353-45ED-8186-67A7938D5F22}" destId="{2586E7A4-D66B-4418-BEAE-F4737D31712F}" srcOrd="0" destOrd="0" presId="urn:microsoft.com/office/officeart/2008/layout/HorizontalMultiLevelHierarchy"/>
    <dgm:cxn modelId="{CACF7395-F306-401A-92A7-CB64E3DA2C5C}" srcId="{09873665-52E5-43E4-8C4D-2382C2DBF8EA}" destId="{911BED4A-36B5-4AA5-AECA-DFF4D2EF3748}" srcOrd="0" destOrd="0" parTransId="{ECB75868-304B-48F8-9CD0-C801050000A6}" sibTransId="{471BC183-0BF8-4C1B-8AB0-7D4CC5802343}"/>
    <dgm:cxn modelId="{E189379B-DAD7-430B-BFA4-DD7CC8503290}" type="presOf" srcId="{5390F5AB-4CA5-4B0F-A7C0-18194751DF48}" destId="{E3C39ED0-95A2-431D-8951-3ED838F5B545}" srcOrd="0" destOrd="0" presId="urn:microsoft.com/office/officeart/2008/layout/HorizontalMultiLevelHierarchy"/>
    <dgm:cxn modelId="{073BFEA4-6C18-4891-BFDD-336FCCFE587C}" srcId="{30D50822-84C3-4176-8991-D6265F50823E}" destId="{09873665-52E5-43E4-8C4D-2382C2DBF8EA}" srcOrd="0" destOrd="0" parTransId="{5390F5AB-4CA5-4B0F-A7C0-18194751DF48}" sibTransId="{79648331-0337-4E18-B057-868EBB78375E}"/>
    <dgm:cxn modelId="{8CE978A5-AF34-4F79-B743-30C0B0E22BF3}" srcId="{AF21C3D9-8353-45ED-8186-67A7938D5F22}" destId="{5BC1762F-2FD8-4EC2-922D-8F70272890FA}" srcOrd="4" destOrd="0" parTransId="{5934C9BF-0759-4C32-9E11-3B5DA225E153}" sibTransId="{1CF773C3-C46C-4FC1-A464-506C37E59A73}"/>
    <dgm:cxn modelId="{6CD1DFA6-5B3F-441E-985A-E4048816F503}" type="presOf" srcId="{5A26A75D-DC82-4A8E-B17F-EEBBF8C99C54}" destId="{ED4E88B8-CB1C-4401-A8F8-D04BAE97C610}" srcOrd="1" destOrd="0" presId="urn:microsoft.com/office/officeart/2008/layout/HorizontalMultiLevelHierarchy"/>
    <dgm:cxn modelId="{E5C07DA7-2D18-4B5E-83E5-FBFC38B426BE}" type="presOf" srcId="{4D351DDD-C8A9-4B19-AC3E-C07A0B0F903E}" destId="{5E3F2CF5-8C6A-4373-8FEC-AEA85059DD1F}" srcOrd="0" destOrd="0" presId="urn:microsoft.com/office/officeart/2008/layout/HorizontalMultiLevelHierarchy"/>
    <dgm:cxn modelId="{65EEA1A7-16E7-4001-B000-574964BE0600}" type="presOf" srcId="{AB0D5250-4553-4398-8E2C-AA3671A27AA5}" destId="{B1C4328F-012D-4C9E-9E68-E53EC0271311}" srcOrd="0" destOrd="0" presId="urn:microsoft.com/office/officeart/2008/layout/HorizontalMultiLevelHierarchy"/>
    <dgm:cxn modelId="{50421AAE-0216-4C8C-8A22-8A6E0667D33F}" type="presOf" srcId="{AB0D5250-4553-4398-8E2C-AA3671A27AA5}" destId="{FBCE37BD-DF06-432A-9BB8-DC98077BE161}" srcOrd="1" destOrd="0" presId="urn:microsoft.com/office/officeart/2008/layout/HorizontalMultiLevelHierarchy"/>
    <dgm:cxn modelId="{EF7357B0-8A9C-46E1-AD4F-72C726B7D679}" type="presOf" srcId="{D019B779-A8A9-45CD-938D-3493D8D1DD37}" destId="{460BF31A-A3E2-4E62-962B-9CD7531EDD7B}" srcOrd="1" destOrd="0" presId="urn:microsoft.com/office/officeart/2008/layout/HorizontalMultiLevelHierarchy"/>
    <dgm:cxn modelId="{007092B0-2C45-4E1A-834B-CB75D494D9BD}" type="presOf" srcId="{3EC20B52-2CC3-4BFC-85C5-2F6B0D05785E}" destId="{C9C307F2-2676-4DC5-8A19-23718D84D7BC}" srcOrd="0" destOrd="0" presId="urn:microsoft.com/office/officeart/2008/layout/HorizontalMultiLevelHierarchy"/>
    <dgm:cxn modelId="{44F836C3-3602-45F1-8645-692F67854984}" type="presOf" srcId="{DA79ECD4-CC61-4B37-860A-F0C87FAFB4DA}" destId="{1C32CD12-3A7F-48FD-830F-98496F2B322F}" srcOrd="0" destOrd="0" presId="urn:microsoft.com/office/officeart/2008/layout/HorizontalMultiLevelHierarchy"/>
    <dgm:cxn modelId="{DFB8D7CA-5680-4520-8595-6F00A3F58B05}" srcId="{09873665-52E5-43E4-8C4D-2382C2DBF8EA}" destId="{B85A3FB9-9A6A-46C4-979F-6D89C98A331A}" srcOrd="2" destOrd="0" parTransId="{52CDD9B4-3777-47D7-8068-972F25377AEA}" sibTransId="{3C425ACC-C343-4582-A56B-AFD9B88C1A79}"/>
    <dgm:cxn modelId="{660AE5CF-2E61-4D7E-8DB0-EEB700A65810}" type="presOf" srcId="{911BED4A-36B5-4AA5-AECA-DFF4D2EF3748}" destId="{83244ABE-AF47-4997-9FBE-8A443FD87D74}" srcOrd="0" destOrd="0" presId="urn:microsoft.com/office/officeart/2008/layout/HorizontalMultiLevelHierarchy"/>
    <dgm:cxn modelId="{C6BEC3D1-9E2E-4EED-8E43-FB15C138560B}" type="presOf" srcId="{5BC1762F-2FD8-4EC2-922D-8F70272890FA}" destId="{01DD923D-F84C-409E-BC22-A0E32C4E731F}" srcOrd="0" destOrd="0" presId="urn:microsoft.com/office/officeart/2008/layout/HorizontalMultiLevelHierarchy"/>
    <dgm:cxn modelId="{173C31D7-2DB0-4E55-84FD-FAD60EDF7DAD}" type="presOf" srcId="{B5220A60-8490-428B-A4F0-1454F9269F31}" destId="{192B899F-E253-4892-A08D-77677277A9C9}" srcOrd="1" destOrd="0" presId="urn:microsoft.com/office/officeart/2008/layout/HorizontalMultiLevelHierarchy"/>
    <dgm:cxn modelId="{4FA03BD8-DB6F-4A98-B413-79B41C825C3C}" srcId="{09873665-52E5-43E4-8C4D-2382C2DBF8EA}" destId="{4D351DDD-C8A9-4B19-AC3E-C07A0B0F903E}" srcOrd="1" destOrd="0" parTransId="{EC35BBE5-848A-4791-860D-12A16E4B193B}" sibTransId="{42566899-F43B-4801-89BE-FDCBA6A001C0}"/>
    <dgm:cxn modelId="{E6C912DA-C4E4-4712-9F9A-CAE6FC348E31}" srcId="{AF21C3D9-8353-45ED-8186-67A7938D5F22}" destId="{E676575B-2A98-4796-B089-CCD1B6B6B0EA}" srcOrd="5" destOrd="0" parTransId="{8C18E1C1-DED7-41B6-8967-E40DBFF5BA3A}" sibTransId="{0F97042C-9402-4BCC-8029-0F6DCA1AA74E}"/>
    <dgm:cxn modelId="{8C2F18E0-49FB-4594-8308-FDAE10F378FF}" type="presOf" srcId="{DA79ECD4-CC61-4B37-860A-F0C87FAFB4DA}" destId="{99A2653D-71FC-4D26-BEB9-51B815B376ED}" srcOrd="1" destOrd="0" presId="urn:microsoft.com/office/officeart/2008/layout/HorizontalMultiLevelHierarchy"/>
    <dgm:cxn modelId="{F3173EEC-0A57-40A7-B665-B3E10EFE574A}" srcId="{AF21C3D9-8353-45ED-8186-67A7938D5F22}" destId="{CE108FBB-9967-4BF8-8FFC-E656E4BE1628}" srcOrd="2" destOrd="0" parTransId="{B5220A60-8490-428B-A4F0-1454F9269F31}" sibTransId="{944BC1C5-6B57-40FB-A253-53A8BAD5B54E}"/>
    <dgm:cxn modelId="{80C743EE-18C6-41AF-80DC-BB0E3C680BFA}" type="presOf" srcId="{01EED2D3-DB93-4E32-87F1-6108CAD18B70}" destId="{4D765DFC-3788-4941-B2A0-3B34BE4D497F}" srcOrd="0" destOrd="0" presId="urn:microsoft.com/office/officeart/2008/layout/HorizontalMultiLevelHierarchy"/>
    <dgm:cxn modelId="{D95352F2-DF78-4BFB-821A-DC0CC3153B2F}" srcId="{30D50822-84C3-4176-8991-D6265F50823E}" destId="{AF21C3D9-8353-45ED-8186-67A7938D5F22}" srcOrd="1" destOrd="0" parTransId="{DA79ECD4-CC61-4B37-860A-F0C87FAFB4DA}" sibTransId="{AB0C640B-32EB-49A2-A74D-5822A80E0E8E}"/>
    <dgm:cxn modelId="{C1A53BF7-2339-478C-A01E-66D2B03089BA}" type="presOf" srcId="{165F59CF-FB06-437F-ACF0-AE7C739ED7B3}" destId="{2915826C-6D68-4C6D-9673-177563FA85E1}" srcOrd="0" destOrd="0" presId="urn:microsoft.com/office/officeart/2008/layout/HorizontalMultiLevelHierarchy"/>
    <dgm:cxn modelId="{8D1123F8-C833-4436-9D81-6F6634ED0F09}" type="presOf" srcId="{8C8728C0-C646-48FF-81EE-486B53741D8A}" destId="{4AD4BD80-5637-425E-B9FF-908B056A64AF}" srcOrd="0" destOrd="0" presId="urn:microsoft.com/office/officeart/2008/layout/HorizontalMultiLevelHierarchy"/>
    <dgm:cxn modelId="{F6A6A3FB-712E-4992-BDDB-F3892C208590}" type="presOf" srcId="{EC35BBE5-848A-4791-860D-12A16E4B193B}" destId="{959010C3-0D25-4224-8595-8ACBD616AEBD}" srcOrd="0" destOrd="0" presId="urn:microsoft.com/office/officeart/2008/layout/HorizontalMultiLevelHierarchy"/>
    <dgm:cxn modelId="{5737CF6D-40C9-455F-B2B7-B01011AF3CFC}" type="presParOf" srcId="{00DB5933-41A5-4A4B-9091-5BF5F07D43BB}" destId="{B491EA4D-1CEC-4F9A-A0E0-AE7C5F6AE0A0}" srcOrd="0" destOrd="0" presId="urn:microsoft.com/office/officeart/2008/layout/HorizontalMultiLevelHierarchy"/>
    <dgm:cxn modelId="{53472643-9E21-43DF-87A4-81866382C038}" type="presParOf" srcId="{B491EA4D-1CEC-4F9A-A0E0-AE7C5F6AE0A0}" destId="{45C54206-0F79-4109-A601-E1C744A40849}" srcOrd="0" destOrd="0" presId="urn:microsoft.com/office/officeart/2008/layout/HorizontalMultiLevelHierarchy"/>
    <dgm:cxn modelId="{7A183CB2-DD3B-4ED7-A330-B205021355E9}" type="presParOf" srcId="{B491EA4D-1CEC-4F9A-A0E0-AE7C5F6AE0A0}" destId="{2F3BB204-96D4-46A3-8F47-8759930CD1A9}" srcOrd="1" destOrd="0" presId="urn:microsoft.com/office/officeart/2008/layout/HorizontalMultiLevelHierarchy"/>
    <dgm:cxn modelId="{F2E09430-B5B0-4231-8C71-E14251C46852}" type="presParOf" srcId="{2F3BB204-96D4-46A3-8F47-8759930CD1A9}" destId="{E3C39ED0-95A2-431D-8951-3ED838F5B545}" srcOrd="0" destOrd="0" presId="urn:microsoft.com/office/officeart/2008/layout/HorizontalMultiLevelHierarchy"/>
    <dgm:cxn modelId="{56AEF55E-6451-4F0B-A465-0F6D642F256F}" type="presParOf" srcId="{E3C39ED0-95A2-431D-8951-3ED838F5B545}" destId="{D9EE3440-85D3-4881-B1D6-691949CFB9F5}" srcOrd="0" destOrd="0" presId="urn:microsoft.com/office/officeart/2008/layout/HorizontalMultiLevelHierarchy"/>
    <dgm:cxn modelId="{6104376C-FEBA-4186-9F35-A5D191967F0E}" type="presParOf" srcId="{2F3BB204-96D4-46A3-8F47-8759930CD1A9}" destId="{EF00984C-057C-493C-A9EC-053231FCA7C7}" srcOrd="1" destOrd="0" presId="urn:microsoft.com/office/officeart/2008/layout/HorizontalMultiLevelHierarchy"/>
    <dgm:cxn modelId="{A0B24723-EF50-435D-B89E-8DE1AFA652B2}" type="presParOf" srcId="{EF00984C-057C-493C-A9EC-053231FCA7C7}" destId="{A5B8561B-3E16-4EC8-8C97-E9144931B153}" srcOrd="0" destOrd="0" presId="urn:microsoft.com/office/officeart/2008/layout/HorizontalMultiLevelHierarchy"/>
    <dgm:cxn modelId="{F1479A05-3108-4EAC-B2AE-25DEDC577C8E}" type="presParOf" srcId="{EF00984C-057C-493C-A9EC-053231FCA7C7}" destId="{DF0D5FC6-24C1-495A-A387-E7FD2C4B19B3}" srcOrd="1" destOrd="0" presId="urn:microsoft.com/office/officeart/2008/layout/HorizontalMultiLevelHierarchy"/>
    <dgm:cxn modelId="{2FB94C22-0D44-460C-A2E5-C39A9459646A}" type="presParOf" srcId="{DF0D5FC6-24C1-495A-A387-E7FD2C4B19B3}" destId="{56660007-0D91-47FC-AFA7-4DDF9ED3CCFB}" srcOrd="0" destOrd="0" presId="urn:microsoft.com/office/officeart/2008/layout/HorizontalMultiLevelHierarchy"/>
    <dgm:cxn modelId="{1D6D6A60-D8F6-43AE-A47C-22B79BC83CA7}" type="presParOf" srcId="{56660007-0D91-47FC-AFA7-4DDF9ED3CCFB}" destId="{617250C8-147B-4FD6-94AD-D08D1CBFB569}" srcOrd="0" destOrd="0" presId="urn:microsoft.com/office/officeart/2008/layout/HorizontalMultiLevelHierarchy"/>
    <dgm:cxn modelId="{611DD41D-3DE1-453A-929C-B3B477B6329A}" type="presParOf" srcId="{DF0D5FC6-24C1-495A-A387-E7FD2C4B19B3}" destId="{0E5CFF1A-E19D-4B0E-950E-F25C27FD850A}" srcOrd="1" destOrd="0" presId="urn:microsoft.com/office/officeart/2008/layout/HorizontalMultiLevelHierarchy"/>
    <dgm:cxn modelId="{A43319B8-D1A8-4F9A-AEF5-0EF4B285CFDE}" type="presParOf" srcId="{0E5CFF1A-E19D-4B0E-950E-F25C27FD850A}" destId="{83244ABE-AF47-4997-9FBE-8A443FD87D74}" srcOrd="0" destOrd="0" presId="urn:microsoft.com/office/officeart/2008/layout/HorizontalMultiLevelHierarchy"/>
    <dgm:cxn modelId="{4986A345-E849-40C3-BFBE-B63B2AEBC848}" type="presParOf" srcId="{0E5CFF1A-E19D-4B0E-950E-F25C27FD850A}" destId="{E1F5E3CF-25B2-4231-A681-428FB5880BF0}" srcOrd="1" destOrd="0" presId="urn:microsoft.com/office/officeart/2008/layout/HorizontalMultiLevelHierarchy"/>
    <dgm:cxn modelId="{E511E8F0-00C4-4847-BB7C-BF0DCA443D42}" type="presParOf" srcId="{DF0D5FC6-24C1-495A-A387-E7FD2C4B19B3}" destId="{959010C3-0D25-4224-8595-8ACBD616AEBD}" srcOrd="2" destOrd="0" presId="urn:microsoft.com/office/officeart/2008/layout/HorizontalMultiLevelHierarchy"/>
    <dgm:cxn modelId="{45300816-B896-4940-AA14-E92B2C51175F}" type="presParOf" srcId="{959010C3-0D25-4224-8595-8ACBD616AEBD}" destId="{EB3C7EBA-0991-4B0C-BE3A-7320353FD1C7}" srcOrd="0" destOrd="0" presId="urn:microsoft.com/office/officeart/2008/layout/HorizontalMultiLevelHierarchy"/>
    <dgm:cxn modelId="{878064B5-8119-4A65-B5BC-38749A3E1196}" type="presParOf" srcId="{DF0D5FC6-24C1-495A-A387-E7FD2C4B19B3}" destId="{959C021C-9DCD-4E92-945A-2944B667E8CA}" srcOrd="3" destOrd="0" presId="urn:microsoft.com/office/officeart/2008/layout/HorizontalMultiLevelHierarchy"/>
    <dgm:cxn modelId="{16789F3E-3449-46D4-8574-4D6E4DD95E5A}" type="presParOf" srcId="{959C021C-9DCD-4E92-945A-2944B667E8CA}" destId="{5E3F2CF5-8C6A-4373-8FEC-AEA85059DD1F}" srcOrd="0" destOrd="0" presId="urn:microsoft.com/office/officeart/2008/layout/HorizontalMultiLevelHierarchy"/>
    <dgm:cxn modelId="{BAA491FD-7C34-42AC-9996-77EE91B70973}" type="presParOf" srcId="{959C021C-9DCD-4E92-945A-2944B667E8CA}" destId="{8D9954FE-7AC7-4713-A694-DB45FEEE51B1}" srcOrd="1" destOrd="0" presId="urn:microsoft.com/office/officeart/2008/layout/HorizontalMultiLevelHierarchy"/>
    <dgm:cxn modelId="{C63E5DAC-E6D6-413E-B27C-4A36A34D5492}" type="presParOf" srcId="{DF0D5FC6-24C1-495A-A387-E7FD2C4B19B3}" destId="{5DF6C20D-2070-4E3A-85A2-76688C869C26}" srcOrd="4" destOrd="0" presId="urn:microsoft.com/office/officeart/2008/layout/HorizontalMultiLevelHierarchy"/>
    <dgm:cxn modelId="{06161065-6C99-4686-BCAA-0FDEF8A5B161}" type="presParOf" srcId="{5DF6C20D-2070-4E3A-85A2-76688C869C26}" destId="{5B831445-B011-4B47-ADE6-971D62402EC9}" srcOrd="0" destOrd="0" presId="urn:microsoft.com/office/officeart/2008/layout/HorizontalMultiLevelHierarchy"/>
    <dgm:cxn modelId="{601D9503-F7FE-4CB7-BB62-2677BC94D80D}" type="presParOf" srcId="{DF0D5FC6-24C1-495A-A387-E7FD2C4B19B3}" destId="{F958BC08-E0C3-47BF-AF6A-EF2710EB6B99}" srcOrd="5" destOrd="0" presId="urn:microsoft.com/office/officeart/2008/layout/HorizontalMultiLevelHierarchy"/>
    <dgm:cxn modelId="{E95DD93A-DAAF-44DB-9DB9-4900BB64CD4D}" type="presParOf" srcId="{F958BC08-E0C3-47BF-AF6A-EF2710EB6B99}" destId="{CD89B80F-D55F-4966-83EC-A9B8E44A28CC}" srcOrd="0" destOrd="0" presId="urn:microsoft.com/office/officeart/2008/layout/HorizontalMultiLevelHierarchy"/>
    <dgm:cxn modelId="{807EF4BF-6314-419A-86AC-51831B550A76}" type="presParOf" srcId="{F958BC08-E0C3-47BF-AF6A-EF2710EB6B99}" destId="{220BEA03-6606-4F71-9777-0B112FD543C4}" srcOrd="1" destOrd="0" presId="urn:microsoft.com/office/officeart/2008/layout/HorizontalMultiLevelHierarchy"/>
    <dgm:cxn modelId="{BD8A5A3E-4229-4A69-93A2-FCA09A8B88A4}" type="presParOf" srcId="{DF0D5FC6-24C1-495A-A387-E7FD2C4B19B3}" destId="{60AD70B9-9118-4F65-B9C2-E57AE62DE7C2}" srcOrd="6" destOrd="0" presId="urn:microsoft.com/office/officeart/2008/layout/HorizontalMultiLevelHierarchy"/>
    <dgm:cxn modelId="{EA5D6616-786D-42D4-AF0B-B88646D7D1E4}" type="presParOf" srcId="{60AD70B9-9118-4F65-B9C2-E57AE62DE7C2}" destId="{B18313EB-8667-4676-96D3-1BFCA2CD1218}" srcOrd="0" destOrd="0" presId="urn:microsoft.com/office/officeart/2008/layout/HorizontalMultiLevelHierarchy"/>
    <dgm:cxn modelId="{31B5E035-E7A6-42CC-9703-D6B1CFEE43EF}" type="presParOf" srcId="{DF0D5FC6-24C1-495A-A387-E7FD2C4B19B3}" destId="{D722F671-964F-48BE-A1C1-3E7A2C59AA18}" srcOrd="7" destOrd="0" presId="urn:microsoft.com/office/officeart/2008/layout/HorizontalMultiLevelHierarchy"/>
    <dgm:cxn modelId="{AE1EA1A7-32DC-4B6F-AC29-024CC33AEDA9}" type="presParOf" srcId="{D722F671-964F-48BE-A1C1-3E7A2C59AA18}" destId="{4D765DFC-3788-4941-B2A0-3B34BE4D497F}" srcOrd="0" destOrd="0" presId="urn:microsoft.com/office/officeart/2008/layout/HorizontalMultiLevelHierarchy"/>
    <dgm:cxn modelId="{7A677F0A-828A-4804-A39C-F97F30EBAAE4}" type="presParOf" srcId="{D722F671-964F-48BE-A1C1-3E7A2C59AA18}" destId="{9AEE1840-4752-4B3D-9A26-C36BDA15CB81}" srcOrd="1" destOrd="0" presId="urn:microsoft.com/office/officeart/2008/layout/HorizontalMultiLevelHierarchy"/>
    <dgm:cxn modelId="{CF6A3030-D6CF-4388-A98F-14A4E10B5166}" type="presParOf" srcId="{DF0D5FC6-24C1-495A-A387-E7FD2C4B19B3}" destId="{B1C4328F-012D-4C9E-9E68-E53EC0271311}" srcOrd="8" destOrd="0" presId="urn:microsoft.com/office/officeart/2008/layout/HorizontalMultiLevelHierarchy"/>
    <dgm:cxn modelId="{2A7B7556-D913-4962-BCFD-C475B13DE6D6}" type="presParOf" srcId="{B1C4328F-012D-4C9E-9E68-E53EC0271311}" destId="{FBCE37BD-DF06-432A-9BB8-DC98077BE161}" srcOrd="0" destOrd="0" presId="urn:microsoft.com/office/officeart/2008/layout/HorizontalMultiLevelHierarchy"/>
    <dgm:cxn modelId="{2975D101-782D-4B57-BDA1-614CD70CF8DD}" type="presParOf" srcId="{DF0D5FC6-24C1-495A-A387-E7FD2C4B19B3}" destId="{030F9888-02D6-411A-957B-836394B53BD9}" srcOrd="9" destOrd="0" presId="urn:microsoft.com/office/officeart/2008/layout/HorizontalMultiLevelHierarchy"/>
    <dgm:cxn modelId="{60A4E1FF-8B33-4C81-B885-C1AF5B5C89BB}" type="presParOf" srcId="{030F9888-02D6-411A-957B-836394B53BD9}" destId="{4AD4BD80-5637-425E-B9FF-908B056A64AF}" srcOrd="0" destOrd="0" presId="urn:microsoft.com/office/officeart/2008/layout/HorizontalMultiLevelHierarchy"/>
    <dgm:cxn modelId="{34A278B9-542D-4F82-B334-C83B104CD7B0}" type="presParOf" srcId="{030F9888-02D6-411A-957B-836394B53BD9}" destId="{78D5A2A6-2480-4CFE-8EFF-943471C3E476}" srcOrd="1" destOrd="0" presId="urn:microsoft.com/office/officeart/2008/layout/HorizontalMultiLevelHierarchy"/>
    <dgm:cxn modelId="{C4EBF581-F2C6-4612-B388-C4447DB5EEBA}" type="presParOf" srcId="{DF0D5FC6-24C1-495A-A387-E7FD2C4B19B3}" destId="{16F98C83-850B-4AF6-A1A6-7EACAC07CAE1}" srcOrd="10" destOrd="0" presId="urn:microsoft.com/office/officeart/2008/layout/HorizontalMultiLevelHierarchy"/>
    <dgm:cxn modelId="{F023A929-9213-4E3B-BB16-016F6ACB645C}" type="presParOf" srcId="{16F98C83-850B-4AF6-A1A6-7EACAC07CAE1}" destId="{FB5FF6B0-13F6-49B3-8895-0408F4DA8F81}" srcOrd="0" destOrd="0" presId="urn:microsoft.com/office/officeart/2008/layout/HorizontalMultiLevelHierarchy"/>
    <dgm:cxn modelId="{61B8CC42-A57D-4A52-99CE-D503ED757A5F}" type="presParOf" srcId="{DF0D5FC6-24C1-495A-A387-E7FD2C4B19B3}" destId="{9E411015-4C26-494C-8B6D-86A97BCD53E1}" srcOrd="11" destOrd="0" presId="urn:microsoft.com/office/officeart/2008/layout/HorizontalMultiLevelHierarchy"/>
    <dgm:cxn modelId="{663E7295-DF8A-41B4-9DFE-5F6956D12B49}" type="presParOf" srcId="{9E411015-4C26-494C-8B6D-86A97BCD53E1}" destId="{10BE2805-BCA9-467A-9EDB-DBD6E05E292B}" srcOrd="0" destOrd="0" presId="urn:microsoft.com/office/officeart/2008/layout/HorizontalMultiLevelHierarchy"/>
    <dgm:cxn modelId="{F91D2560-EDC8-4F31-A98E-ED3052256EE3}" type="presParOf" srcId="{9E411015-4C26-494C-8B6D-86A97BCD53E1}" destId="{DBD074D7-53C9-4128-A26A-E57B277D4EC7}" srcOrd="1" destOrd="0" presId="urn:microsoft.com/office/officeart/2008/layout/HorizontalMultiLevelHierarchy"/>
    <dgm:cxn modelId="{C1DCB2FC-8940-43B8-8733-1ED2C30BAE0C}" type="presParOf" srcId="{2F3BB204-96D4-46A3-8F47-8759930CD1A9}" destId="{1C32CD12-3A7F-48FD-830F-98496F2B322F}" srcOrd="2" destOrd="0" presId="urn:microsoft.com/office/officeart/2008/layout/HorizontalMultiLevelHierarchy"/>
    <dgm:cxn modelId="{9419195C-D473-4C92-A0DB-4C405AB99014}" type="presParOf" srcId="{1C32CD12-3A7F-48FD-830F-98496F2B322F}" destId="{99A2653D-71FC-4D26-BEB9-51B815B376ED}" srcOrd="0" destOrd="0" presId="urn:microsoft.com/office/officeart/2008/layout/HorizontalMultiLevelHierarchy"/>
    <dgm:cxn modelId="{1872AE9F-E360-4B87-B897-933690B7F5A5}" type="presParOf" srcId="{2F3BB204-96D4-46A3-8F47-8759930CD1A9}" destId="{AF5FB730-CC09-4F66-A89C-1EB9171526F5}" srcOrd="3" destOrd="0" presId="urn:microsoft.com/office/officeart/2008/layout/HorizontalMultiLevelHierarchy"/>
    <dgm:cxn modelId="{CC76A1B5-9DCF-4C8C-B243-F0EFDF6F6B78}" type="presParOf" srcId="{AF5FB730-CC09-4F66-A89C-1EB9171526F5}" destId="{2586E7A4-D66B-4418-BEAE-F4737D31712F}" srcOrd="0" destOrd="0" presId="urn:microsoft.com/office/officeart/2008/layout/HorizontalMultiLevelHierarchy"/>
    <dgm:cxn modelId="{CA43892B-7A39-4451-BD6C-EB50B8B98749}" type="presParOf" srcId="{AF5FB730-CC09-4F66-A89C-1EB9171526F5}" destId="{CADF07BD-B89F-4A73-A6E3-AB096A93F68D}" srcOrd="1" destOrd="0" presId="urn:microsoft.com/office/officeart/2008/layout/HorizontalMultiLevelHierarchy"/>
    <dgm:cxn modelId="{14FA47E1-811D-49D6-B481-C00F5958FD47}" type="presParOf" srcId="{CADF07BD-B89F-4A73-A6E3-AB096A93F68D}" destId="{D80E153A-59F9-41EE-905B-1CDFC32D1209}" srcOrd="0" destOrd="0" presId="urn:microsoft.com/office/officeart/2008/layout/HorizontalMultiLevelHierarchy"/>
    <dgm:cxn modelId="{684C9A47-DC54-44CC-A464-338DAFFAF740}" type="presParOf" srcId="{D80E153A-59F9-41EE-905B-1CDFC32D1209}" destId="{ED4E88B8-CB1C-4401-A8F8-D04BAE97C610}" srcOrd="0" destOrd="0" presId="urn:microsoft.com/office/officeart/2008/layout/HorizontalMultiLevelHierarchy"/>
    <dgm:cxn modelId="{B0BDE72C-F4E6-4D66-8544-EF1C2E85C9C7}" type="presParOf" srcId="{CADF07BD-B89F-4A73-A6E3-AB096A93F68D}" destId="{71F2E404-3F7F-4CF9-9CC2-55E89B59E61A}" srcOrd="1" destOrd="0" presId="urn:microsoft.com/office/officeart/2008/layout/HorizontalMultiLevelHierarchy"/>
    <dgm:cxn modelId="{245B334F-9501-45A7-A2B6-96668A3D47DC}" type="presParOf" srcId="{71F2E404-3F7F-4CF9-9CC2-55E89B59E61A}" destId="{C9C307F2-2676-4DC5-8A19-23718D84D7BC}" srcOrd="0" destOrd="0" presId="urn:microsoft.com/office/officeart/2008/layout/HorizontalMultiLevelHierarchy"/>
    <dgm:cxn modelId="{FD8FCFEC-F9BA-4EB4-9639-6512B945F6C0}" type="presParOf" srcId="{71F2E404-3F7F-4CF9-9CC2-55E89B59E61A}" destId="{E60EFFF3-EB42-41E2-ABFA-8DCFE9FCE28C}" srcOrd="1" destOrd="0" presId="urn:microsoft.com/office/officeart/2008/layout/HorizontalMultiLevelHierarchy"/>
    <dgm:cxn modelId="{167EFDA6-F001-4CD0-83B8-E351492017B6}" type="presParOf" srcId="{CADF07BD-B89F-4A73-A6E3-AB096A93F68D}" destId="{2915826C-6D68-4C6D-9673-177563FA85E1}" srcOrd="2" destOrd="0" presId="urn:microsoft.com/office/officeart/2008/layout/HorizontalMultiLevelHierarchy"/>
    <dgm:cxn modelId="{1F6B0D4D-4004-4950-862F-2026EA73E393}" type="presParOf" srcId="{2915826C-6D68-4C6D-9673-177563FA85E1}" destId="{66CF2449-22DC-443C-927D-401651C6EF7C}" srcOrd="0" destOrd="0" presId="urn:microsoft.com/office/officeart/2008/layout/HorizontalMultiLevelHierarchy"/>
    <dgm:cxn modelId="{D787C923-DB6B-4113-970E-C820DC141EA0}" type="presParOf" srcId="{CADF07BD-B89F-4A73-A6E3-AB096A93F68D}" destId="{6F93D952-949E-4130-8746-FC657E75D914}" srcOrd="3" destOrd="0" presId="urn:microsoft.com/office/officeart/2008/layout/HorizontalMultiLevelHierarchy"/>
    <dgm:cxn modelId="{F8137812-8779-4EC4-B324-B96631B74F4D}" type="presParOf" srcId="{6F93D952-949E-4130-8746-FC657E75D914}" destId="{468B067E-8DBD-4952-B923-CA125BC016FB}" srcOrd="0" destOrd="0" presId="urn:microsoft.com/office/officeart/2008/layout/HorizontalMultiLevelHierarchy"/>
    <dgm:cxn modelId="{9BB53658-13AE-4162-92AB-2BCDE25B1AE1}" type="presParOf" srcId="{6F93D952-949E-4130-8746-FC657E75D914}" destId="{D5E08972-A012-42B9-963B-EE2CF74F2A15}" srcOrd="1" destOrd="0" presId="urn:microsoft.com/office/officeart/2008/layout/HorizontalMultiLevelHierarchy"/>
    <dgm:cxn modelId="{06FF662E-449C-4606-B2ED-64C44AA212BE}" type="presParOf" srcId="{CADF07BD-B89F-4A73-A6E3-AB096A93F68D}" destId="{E643E57A-D750-416D-8F5A-A9962A5D0236}" srcOrd="4" destOrd="0" presId="urn:microsoft.com/office/officeart/2008/layout/HorizontalMultiLevelHierarchy"/>
    <dgm:cxn modelId="{4BD9A6BD-F1F7-4500-9FF6-40F403F425ED}" type="presParOf" srcId="{E643E57A-D750-416D-8F5A-A9962A5D0236}" destId="{192B899F-E253-4892-A08D-77677277A9C9}" srcOrd="0" destOrd="0" presId="urn:microsoft.com/office/officeart/2008/layout/HorizontalMultiLevelHierarchy"/>
    <dgm:cxn modelId="{03AA3069-CE07-4910-BA4A-B559D36F2201}" type="presParOf" srcId="{CADF07BD-B89F-4A73-A6E3-AB096A93F68D}" destId="{56DB49E3-B7F3-4F2C-AA9B-F094C841A850}" srcOrd="5" destOrd="0" presId="urn:microsoft.com/office/officeart/2008/layout/HorizontalMultiLevelHierarchy"/>
    <dgm:cxn modelId="{3BEDCDE8-8E41-4882-A2FE-E2299511B898}" type="presParOf" srcId="{56DB49E3-B7F3-4F2C-AA9B-F094C841A850}" destId="{ED462EB3-C637-4570-B42B-6E45F145F134}" srcOrd="0" destOrd="0" presId="urn:microsoft.com/office/officeart/2008/layout/HorizontalMultiLevelHierarchy"/>
    <dgm:cxn modelId="{E2BA9520-583D-4F89-B9B5-28B1F80F3C79}" type="presParOf" srcId="{56DB49E3-B7F3-4F2C-AA9B-F094C841A850}" destId="{9904F3EC-609A-4ED8-9195-EA519D5FBF13}" srcOrd="1" destOrd="0" presId="urn:microsoft.com/office/officeart/2008/layout/HorizontalMultiLevelHierarchy"/>
    <dgm:cxn modelId="{3AEAD2E6-E0C4-4E17-B6E3-98C4D0B9F8DD}" type="presParOf" srcId="{CADF07BD-B89F-4A73-A6E3-AB096A93F68D}" destId="{26B1D735-E696-4669-9EE0-C555BE21E395}" srcOrd="6" destOrd="0" presId="urn:microsoft.com/office/officeart/2008/layout/HorizontalMultiLevelHierarchy"/>
    <dgm:cxn modelId="{51C4A0F3-79FF-425B-9E19-15A345F01B35}" type="presParOf" srcId="{26B1D735-E696-4669-9EE0-C555BE21E395}" destId="{460BF31A-A3E2-4E62-962B-9CD7531EDD7B}" srcOrd="0" destOrd="0" presId="urn:microsoft.com/office/officeart/2008/layout/HorizontalMultiLevelHierarchy"/>
    <dgm:cxn modelId="{AD128F2C-3CE0-4D6A-9111-B64182F5DA46}" type="presParOf" srcId="{CADF07BD-B89F-4A73-A6E3-AB096A93F68D}" destId="{F215097A-36C6-4149-A88C-06F7A21E3A93}" srcOrd="7" destOrd="0" presId="urn:microsoft.com/office/officeart/2008/layout/HorizontalMultiLevelHierarchy"/>
    <dgm:cxn modelId="{CA94CE53-D069-4FD5-8F35-923403053347}" type="presParOf" srcId="{F215097A-36C6-4149-A88C-06F7A21E3A93}" destId="{879734F7-5B85-4B17-B316-73D3FEB2F9EC}" srcOrd="0" destOrd="0" presId="urn:microsoft.com/office/officeart/2008/layout/HorizontalMultiLevelHierarchy"/>
    <dgm:cxn modelId="{C80FF95C-F76D-4C4E-935E-AD0FFAF17C09}" type="presParOf" srcId="{F215097A-36C6-4149-A88C-06F7A21E3A93}" destId="{926FE21A-2AC5-411E-85B5-75AB4535C100}" srcOrd="1" destOrd="0" presId="urn:microsoft.com/office/officeart/2008/layout/HorizontalMultiLevelHierarchy"/>
    <dgm:cxn modelId="{BE2B1613-B7E2-475C-A440-94BCC1D21B26}" type="presParOf" srcId="{CADF07BD-B89F-4A73-A6E3-AB096A93F68D}" destId="{9A882045-F926-445E-BF0A-3AAB6CD0B70C}" srcOrd="8" destOrd="0" presId="urn:microsoft.com/office/officeart/2008/layout/HorizontalMultiLevelHierarchy"/>
    <dgm:cxn modelId="{497CB3E7-97A6-4740-A042-7077200392DA}" type="presParOf" srcId="{9A882045-F926-445E-BF0A-3AAB6CD0B70C}" destId="{867D14A5-AB39-4431-97B6-D9AC2E90A2B6}" srcOrd="0" destOrd="0" presId="urn:microsoft.com/office/officeart/2008/layout/HorizontalMultiLevelHierarchy"/>
    <dgm:cxn modelId="{00788233-3A00-494E-B249-09EC6FF7FEC1}" type="presParOf" srcId="{CADF07BD-B89F-4A73-A6E3-AB096A93F68D}" destId="{10EFCEA7-60F7-4AAB-BF89-C217A9234DE1}" srcOrd="9" destOrd="0" presId="urn:microsoft.com/office/officeart/2008/layout/HorizontalMultiLevelHierarchy"/>
    <dgm:cxn modelId="{A359FEDC-1327-457A-B781-F9B7727B1326}" type="presParOf" srcId="{10EFCEA7-60F7-4AAB-BF89-C217A9234DE1}" destId="{01DD923D-F84C-409E-BC22-A0E32C4E731F}" srcOrd="0" destOrd="0" presId="urn:microsoft.com/office/officeart/2008/layout/HorizontalMultiLevelHierarchy"/>
    <dgm:cxn modelId="{34A02342-53A3-47EE-AE9A-ABEA91875725}" type="presParOf" srcId="{10EFCEA7-60F7-4AAB-BF89-C217A9234DE1}" destId="{AAE033B6-1C45-4095-97EC-5DF2C7290458}" srcOrd="1" destOrd="0" presId="urn:microsoft.com/office/officeart/2008/layout/HorizontalMultiLevelHierarchy"/>
    <dgm:cxn modelId="{2D4245B9-0585-4A7F-B6C8-79780DE2A32A}" type="presParOf" srcId="{CADF07BD-B89F-4A73-A6E3-AB096A93F68D}" destId="{E68CB3ED-F4FB-4EFF-93B5-5B7D82640667}" srcOrd="10" destOrd="0" presId="urn:microsoft.com/office/officeart/2008/layout/HorizontalMultiLevelHierarchy"/>
    <dgm:cxn modelId="{982955E9-7301-489E-A879-72BCD7628003}" type="presParOf" srcId="{E68CB3ED-F4FB-4EFF-93B5-5B7D82640667}" destId="{AB148D73-7E5C-4298-982E-D38D8A25BC40}" srcOrd="0" destOrd="0" presId="urn:microsoft.com/office/officeart/2008/layout/HorizontalMultiLevelHierarchy"/>
    <dgm:cxn modelId="{648FFEED-5A16-4868-8290-55EDCF8FEEE0}" type="presParOf" srcId="{CADF07BD-B89F-4A73-A6E3-AB096A93F68D}" destId="{27EE52D4-AA8F-4AA8-8119-E255C2B1F1A7}" srcOrd="11" destOrd="0" presId="urn:microsoft.com/office/officeart/2008/layout/HorizontalMultiLevelHierarchy"/>
    <dgm:cxn modelId="{98A9841D-E9C0-4EDD-812F-1C309A58B95B}" type="presParOf" srcId="{27EE52D4-AA8F-4AA8-8119-E255C2B1F1A7}" destId="{56265BA8-9ABE-4FD1-8CFF-EBD4618A396E}" srcOrd="0" destOrd="0" presId="urn:microsoft.com/office/officeart/2008/layout/HorizontalMultiLevelHierarchy"/>
    <dgm:cxn modelId="{EB93421B-B44E-4887-8E56-C1E0F06AE537}" type="presParOf" srcId="{27EE52D4-AA8F-4AA8-8119-E255C2B1F1A7}" destId="{553AD4B0-3DE2-445C-B516-C33843FE79E5}"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E7A1681-8836-43A6-9CCE-237699799E09}" type="doc">
      <dgm:prSet loTypeId="urn:microsoft.com/office/officeart/2005/8/layout/default" loCatId="list" qsTypeId="urn:microsoft.com/office/officeart/2005/8/quickstyle/simple1" qsCatId="simple" csTypeId="urn:microsoft.com/office/officeart/2005/8/colors/accent0_2" csCatId="mainScheme" phldr="1"/>
      <dgm:spPr/>
      <dgm:t>
        <a:bodyPr/>
        <a:lstStyle/>
        <a:p>
          <a:endParaRPr lang="zh-CN" altLang="en-US"/>
        </a:p>
      </dgm:t>
    </dgm:pt>
    <dgm:pt modelId="{EA7BA306-FBFA-4EAC-B1DF-7D00C65E398D}">
      <dgm:prSet phldrT="[文本]"/>
      <dgm:spPr/>
      <dgm:t>
        <a:bodyPr/>
        <a:lstStyle/>
        <a:p>
          <a:r>
            <a:rPr lang="zh-CN" altLang="en-US"/>
            <a:t>地图</a:t>
          </a:r>
          <a:endParaRPr lang="zh-CN" altLang="en-US" dirty="0"/>
        </a:p>
      </dgm:t>
    </dgm:pt>
    <dgm:pt modelId="{852F90AC-F72D-430D-8BCD-BB5DAC26D1E3}" type="parTrans" cxnId="{E8AB2012-0E70-452B-AC48-50427008D520}">
      <dgm:prSet/>
      <dgm:spPr/>
      <dgm:t>
        <a:bodyPr/>
        <a:lstStyle/>
        <a:p>
          <a:endParaRPr lang="zh-CN" altLang="en-US"/>
        </a:p>
      </dgm:t>
    </dgm:pt>
    <dgm:pt modelId="{8EC615EA-E20A-452F-8F8E-644ED9D69976}" type="sibTrans" cxnId="{E8AB2012-0E70-452B-AC48-50427008D520}">
      <dgm:prSet/>
      <dgm:spPr/>
      <dgm:t>
        <a:bodyPr/>
        <a:lstStyle/>
        <a:p>
          <a:endParaRPr lang="zh-CN" altLang="en-US"/>
        </a:p>
      </dgm:t>
    </dgm:pt>
    <dgm:pt modelId="{5A11D033-BC3E-4640-A2C1-AD05E7D144B3}">
      <dgm:prSet phldrT="[文本]"/>
      <dgm:spPr/>
      <dgm:t>
        <a:bodyPr/>
        <a:lstStyle/>
        <a:p>
          <a:r>
            <a:rPr lang="zh-CN" altLang="en-US" dirty="0"/>
            <a:t>怪兽</a:t>
          </a:r>
        </a:p>
      </dgm:t>
    </dgm:pt>
    <dgm:pt modelId="{E519D173-19C9-435D-BE68-693F58DF2CA8}" type="parTrans" cxnId="{9ABBB6D2-D04A-4DC1-A808-4F8C0A93AE89}">
      <dgm:prSet/>
      <dgm:spPr/>
      <dgm:t>
        <a:bodyPr/>
        <a:lstStyle/>
        <a:p>
          <a:endParaRPr lang="zh-CN" altLang="en-US"/>
        </a:p>
      </dgm:t>
    </dgm:pt>
    <dgm:pt modelId="{42F97BD5-4B3D-4A7A-B4BC-F0AF0A80F0AB}" type="sibTrans" cxnId="{9ABBB6D2-D04A-4DC1-A808-4F8C0A93AE89}">
      <dgm:prSet/>
      <dgm:spPr/>
      <dgm:t>
        <a:bodyPr/>
        <a:lstStyle/>
        <a:p>
          <a:endParaRPr lang="zh-CN" altLang="en-US"/>
        </a:p>
      </dgm:t>
    </dgm:pt>
    <dgm:pt modelId="{23831BD0-952D-4A3F-906C-B37D9B2FA6F1}">
      <dgm:prSet phldrT="[文本]"/>
      <dgm:spPr/>
      <dgm:t>
        <a:bodyPr/>
        <a:lstStyle/>
        <a:p>
          <a:r>
            <a:rPr lang="zh-CN" altLang="en-US"/>
            <a:t>子弹</a:t>
          </a:r>
          <a:endParaRPr lang="zh-CN" altLang="en-US" dirty="0"/>
        </a:p>
      </dgm:t>
    </dgm:pt>
    <dgm:pt modelId="{7DD28AEF-94D6-49A8-B684-14E36013F9C6}" type="parTrans" cxnId="{1AB34F9A-B590-4907-8CB0-53F6D544B3DD}">
      <dgm:prSet/>
      <dgm:spPr/>
      <dgm:t>
        <a:bodyPr/>
        <a:lstStyle/>
        <a:p>
          <a:endParaRPr lang="zh-CN" altLang="en-US"/>
        </a:p>
      </dgm:t>
    </dgm:pt>
    <dgm:pt modelId="{B0184147-FEA2-421C-BC41-5030AB4AC9C9}" type="sibTrans" cxnId="{1AB34F9A-B590-4907-8CB0-53F6D544B3DD}">
      <dgm:prSet/>
      <dgm:spPr/>
      <dgm:t>
        <a:bodyPr/>
        <a:lstStyle/>
        <a:p>
          <a:endParaRPr lang="zh-CN" altLang="en-US"/>
        </a:p>
      </dgm:t>
    </dgm:pt>
    <dgm:pt modelId="{3A7BE599-3702-49DE-805D-E9576E071472}">
      <dgm:prSet phldrT="[文本]"/>
      <dgm:spPr/>
      <dgm:t>
        <a:bodyPr/>
        <a:lstStyle/>
        <a:p>
          <a:r>
            <a:rPr lang="zh-CN" altLang="en-US" dirty="0"/>
            <a:t>音效</a:t>
          </a:r>
        </a:p>
      </dgm:t>
    </dgm:pt>
    <dgm:pt modelId="{06109FAD-2C9F-42CA-BBB1-C77E8BE4B161}" type="parTrans" cxnId="{B25315EF-376C-47A3-860E-DFFAEE901F37}">
      <dgm:prSet/>
      <dgm:spPr/>
      <dgm:t>
        <a:bodyPr/>
        <a:lstStyle/>
        <a:p>
          <a:endParaRPr lang="zh-CN" altLang="en-US"/>
        </a:p>
      </dgm:t>
    </dgm:pt>
    <dgm:pt modelId="{97E03080-FD34-4671-9223-73F45E3FD23E}" type="sibTrans" cxnId="{B25315EF-376C-47A3-860E-DFFAEE901F37}">
      <dgm:prSet/>
      <dgm:spPr/>
      <dgm:t>
        <a:bodyPr/>
        <a:lstStyle/>
        <a:p>
          <a:endParaRPr lang="zh-CN" altLang="en-US"/>
        </a:p>
      </dgm:t>
    </dgm:pt>
    <dgm:pt modelId="{1B6B39B1-EDB1-4F91-8E10-D07262559488}">
      <dgm:prSet phldrT="[文本]"/>
      <dgm:spPr/>
      <dgm:t>
        <a:bodyPr/>
        <a:lstStyle/>
        <a:p>
          <a:r>
            <a:rPr lang="zh-CN" altLang="en-US" dirty="0"/>
            <a:t>防御塔</a:t>
          </a:r>
        </a:p>
      </dgm:t>
    </dgm:pt>
    <dgm:pt modelId="{67D42389-9562-4DB5-AD99-6D234FF7E16F}" type="sibTrans" cxnId="{B2055BE4-3BCF-478C-BC4C-41093EBADF4F}">
      <dgm:prSet/>
      <dgm:spPr/>
      <dgm:t>
        <a:bodyPr/>
        <a:lstStyle/>
        <a:p>
          <a:endParaRPr lang="zh-CN" altLang="en-US"/>
        </a:p>
      </dgm:t>
    </dgm:pt>
    <dgm:pt modelId="{8FBB4E63-2DC5-47C1-AFAD-823D1A2778E9}" type="parTrans" cxnId="{B2055BE4-3BCF-478C-BC4C-41093EBADF4F}">
      <dgm:prSet/>
      <dgm:spPr/>
      <dgm:t>
        <a:bodyPr/>
        <a:lstStyle/>
        <a:p>
          <a:endParaRPr lang="zh-CN" altLang="en-US"/>
        </a:p>
      </dgm:t>
    </dgm:pt>
    <dgm:pt modelId="{8EA06F9A-03EC-4F24-8FD6-3D34401747BE}">
      <dgm:prSet phldrT="[文本]"/>
      <dgm:spPr/>
      <dgm:t>
        <a:bodyPr/>
        <a:lstStyle/>
        <a:p>
          <a:r>
            <a:rPr lang="zh-CN" altLang="en-US"/>
            <a:t>动画</a:t>
          </a:r>
          <a:endParaRPr lang="zh-CN" altLang="en-US" dirty="0"/>
        </a:p>
      </dgm:t>
    </dgm:pt>
    <dgm:pt modelId="{81CC3F5D-9C1C-4BAD-AB41-45612DFC5E2A}" type="sibTrans" cxnId="{4DDE7E43-C007-4056-9D71-E9C142FD1347}">
      <dgm:prSet/>
      <dgm:spPr/>
      <dgm:t>
        <a:bodyPr/>
        <a:lstStyle/>
        <a:p>
          <a:endParaRPr lang="zh-CN" altLang="en-US"/>
        </a:p>
      </dgm:t>
    </dgm:pt>
    <dgm:pt modelId="{086FEE5E-26FF-400C-AC54-D06BA2FAE9B4}" type="parTrans" cxnId="{4DDE7E43-C007-4056-9D71-E9C142FD1347}">
      <dgm:prSet/>
      <dgm:spPr/>
      <dgm:t>
        <a:bodyPr/>
        <a:lstStyle/>
        <a:p>
          <a:endParaRPr lang="zh-CN" altLang="en-US"/>
        </a:p>
      </dgm:t>
    </dgm:pt>
    <dgm:pt modelId="{A1AFB9E6-E0DF-42F9-813B-26D6F9AD0FFC}">
      <dgm:prSet phldrT="[文本]"/>
      <dgm:spPr/>
      <dgm:t>
        <a:bodyPr/>
        <a:lstStyle/>
        <a:p>
          <a:r>
            <a:rPr lang="zh-CN" altLang="en-US"/>
            <a:t>开始界面</a:t>
          </a:r>
          <a:endParaRPr lang="zh-CN" altLang="en-US" dirty="0"/>
        </a:p>
      </dgm:t>
    </dgm:pt>
    <dgm:pt modelId="{0843CD6B-B5CE-4966-9528-511A09376653}" type="parTrans" cxnId="{350B133A-DC92-4557-9A57-77CAD705C9B3}">
      <dgm:prSet/>
      <dgm:spPr/>
      <dgm:t>
        <a:bodyPr/>
        <a:lstStyle/>
        <a:p>
          <a:endParaRPr lang="zh-CN" altLang="en-US"/>
        </a:p>
      </dgm:t>
    </dgm:pt>
    <dgm:pt modelId="{62AB94B0-D979-41DB-9AE4-F265D3790316}" type="sibTrans" cxnId="{350B133A-DC92-4557-9A57-77CAD705C9B3}">
      <dgm:prSet/>
      <dgm:spPr/>
      <dgm:t>
        <a:bodyPr/>
        <a:lstStyle/>
        <a:p>
          <a:endParaRPr lang="zh-CN" altLang="en-US"/>
        </a:p>
      </dgm:t>
    </dgm:pt>
    <dgm:pt modelId="{E6CD36CE-4C20-45FC-A3A4-9D2FBD6DB06E}">
      <dgm:prSet phldrT="[文本]"/>
      <dgm:spPr/>
      <dgm:t>
        <a:bodyPr/>
        <a:lstStyle/>
        <a:p>
          <a:r>
            <a:rPr lang="zh-CN" altLang="en-US" dirty="0"/>
            <a:t>信息界面</a:t>
          </a:r>
        </a:p>
      </dgm:t>
    </dgm:pt>
    <dgm:pt modelId="{42006FF6-4B98-4E03-8D58-976FCB8CF136}" type="parTrans" cxnId="{7E8F1917-389D-43E3-8E14-602DD83BB6A5}">
      <dgm:prSet/>
      <dgm:spPr/>
      <dgm:t>
        <a:bodyPr/>
        <a:lstStyle/>
        <a:p>
          <a:endParaRPr lang="zh-CN" altLang="en-US"/>
        </a:p>
      </dgm:t>
    </dgm:pt>
    <dgm:pt modelId="{D1BCC5CD-E0A1-48F7-B5FD-644CF791F066}" type="sibTrans" cxnId="{7E8F1917-389D-43E3-8E14-602DD83BB6A5}">
      <dgm:prSet/>
      <dgm:spPr/>
      <dgm:t>
        <a:bodyPr/>
        <a:lstStyle/>
        <a:p>
          <a:endParaRPr lang="zh-CN" altLang="en-US"/>
        </a:p>
      </dgm:t>
    </dgm:pt>
    <dgm:pt modelId="{7627CD7B-B2A7-4491-B0A2-77787018B10C}">
      <dgm:prSet phldrT="[文本]"/>
      <dgm:spPr/>
      <dgm:t>
        <a:bodyPr/>
        <a:lstStyle/>
        <a:p>
          <a:r>
            <a:rPr lang="zh-CN" altLang="en-US" dirty="0"/>
            <a:t>关卡界面</a:t>
          </a:r>
        </a:p>
      </dgm:t>
    </dgm:pt>
    <dgm:pt modelId="{2EFD16D0-4679-48AD-908C-6334D66724B8}" type="parTrans" cxnId="{E09B9AF6-0F32-4D02-BC74-4B88798579E8}">
      <dgm:prSet/>
      <dgm:spPr/>
      <dgm:t>
        <a:bodyPr/>
        <a:lstStyle/>
        <a:p>
          <a:endParaRPr lang="zh-CN" altLang="en-US"/>
        </a:p>
      </dgm:t>
    </dgm:pt>
    <dgm:pt modelId="{7316744C-6994-4EDB-9A88-729163D2073C}" type="sibTrans" cxnId="{E09B9AF6-0F32-4D02-BC74-4B88798579E8}">
      <dgm:prSet/>
      <dgm:spPr/>
      <dgm:t>
        <a:bodyPr/>
        <a:lstStyle/>
        <a:p>
          <a:endParaRPr lang="zh-CN" altLang="en-US"/>
        </a:p>
      </dgm:t>
    </dgm:pt>
    <dgm:pt modelId="{EF8B2D43-8E1C-43BF-A4A4-D02880E75B2A}" type="pres">
      <dgm:prSet presAssocID="{4E7A1681-8836-43A6-9CCE-237699799E09}" presName="diagram" presStyleCnt="0">
        <dgm:presLayoutVars>
          <dgm:dir/>
          <dgm:resizeHandles val="exact"/>
        </dgm:presLayoutVars>
      </dgm:prSet>
      <dgm:spPr/>
    </dgm:pt>
    <dgm:pt modelId="{43404660-E2C2-466F-9915-9B261C6F7A0D}" type="pres">
      <dgm:prSet presAssocID="{EA7BA306-FBFA-4EAC-B1DF-7D00C65E398D}" presName="node" presStyleLbl="node1" presStyleIdx="0" presStyleCnt="9">
        <dgm:presLayoutVars>
          <dgm:bulletEnabled val="1"/>
        </dgm:presLayoutVars>
      </dgm:prSet>
      <dgm:spPr/>
    </dgm:pt>
    <dgm:pt modelId="{8A72CDAA-E633-4E3C-AD85-CB83E0D63AC3}" type="pres">
      <dgm:prSet presAssocID="{8EC615EA-E20A-452F-8F8E-644ED9D69976}" presName="sibTrans" presStyleCnt="0"/>
      <dgm:spPr/>
    </dgm:pt>
    <dgm:pt modelId="{54F942B3-EDB1-4BC1-A8BF-59475B1E6909}" type="pres">
      <dgm:prSet presAssocID="{1B6B39B1-EDB1-4F91-8E10-D07262559488}" presName="node" presStyleLbl="node1" presStyleIdx="1" presStyleCnt="9">
        <dgm:presLayoutVars>
          <dgm:bulletEnabled val="1"/>
        </dgm:presLayoutVars>
      </dgm:prSet>
      <dgm:spPr/>
    </dgm:pt>
    <dgm:pt modelId="{DB8001A9-6DC5-49F2-B0C1-8E3E5C4492C7}" type="pres">
      <dgm:prSet presAssocID="{67D42389-9562-4DB5-AD99-6D234FF7E16F}" presName="sibTrans" presStyleCnt="0"/>
      <dgm:spPr/>
    </dgm:pt>
    <dgm:pt modelId="{49928568-8F5B-4E7A-850B-826709EDF1A6}" type="pres">
      <dgm:prSet presAssocID="{5A11D033-BC3E-4640-A2C1-AD05E7D144B3}" presName="node" presStyleLbl="node1" presStyleIdx="2" presStyleCnt="9">
        <dgm:presLayoutVars>
          <dgm:bulletEnabled val="1"/>
        </dgm:presLayoutVars>
      </dgm:prSet>
      <dgm:spPr/>
    </dgm:pt>
    <dgm:pt modelId="{4FC1627E-E76F-40AF-A1B5-B443947A3562}" type="pres">
      <dgm:prSet presAssocID="{42F97BD5-4B3D-4A7A-B4BC-F0AF0A80F0AB}" presName="sibTrans" presStyleCnt="0"/>
      <dgm:spPr/>
    </dgm:pt>
    <dgm:pt modelId="{CB2D3144-E880-44B0-BE31-D1CFA39229E9}" type="pres">
      <dgm:prSet presAssocID="{23831BD0-952D-4A3F-906C-B37D9B2FA6F1}" presName="node" presStyleLbl="node1" presStyleIdx="3" presStyleCnt="9">
        <dgm:presLayoutVars>
          <dgm:bulletEnabled val="1"/>
        </dgm:presLayoutVars>
      </dgm:prSet>
      <dgm:spPr/>
    </dgm:pt>
    <dgm:pt modelId="{7A88BFAE-07C1-41D3-B6EC-2B85E5575FE1}" type="pres">
      <dgm:prSet presAssocID="{B0184147-FEA2-421C-BC41-5030AB4AC9C9}" presName="sibTrans" presStyleCnt="0"/>
      <dgm:spPr/>
    </dgm:pt>
    <dgm:pt modelId="{2C1B6C4F-AC65-45F6-81D2-9C6F90D1F2F9}" type="pres">
      <dgm:prSet presAssocID="{8EA06F9A-03EC-4F24-8FD6-3D34401747BE}" presName="node" presStyleLbl="node1" presStyleIdx="4" presStyleCnt="9">
        <dgm:presLayoutVars>
          <dgm:bulletEnabled val="1"/>
        </dgm:presLayoutVars>
      </dgm:prSet>
      <dgm:spPr/>
    </dgm:pt>
    <dgm:pt modelId="{9A73CC63-3A2D-4AE3-8451-EE3E60751F65}" type="pres">
      <dgm:prSet presAssocID="{81CC3F5D-9C1C-4BAD-AB41-45612DFC5E2A}" presName="sibTrans" presStyleCnt="0"/>
      <dgm:spPr/>
    </dgm:pt>
    <dgm:pt modelId="{50D98871-BBB8-4D2C-BC53-3652B2992F18}" type="pres">
      <dgm:prSet presAssocID="{3A7BE599-3702-49DE-805D-E9576E071472}" presName="node" presStyleLbl="node1" presStyleIdx="5" presStyleCnt="9">
        <dgm:presLayoutVars>
          <dgm:bulletEnabled val="1"/>
        </dgm:presLayoutVars>
      </dgm:prSet>
      <dgm:spPr/>
    </dgm:pt>
    <dgm:pt modelId="{D5C3B451-CA7C-4FA8-BCB3-F080EDC3F749}" type="pres">
      <dgm:prSet presAssocID="{97E03080-FD34-4671-9223-73F45E3FD23E}" presName="sibTrans" presStyleCnt="0"/>
      <dgm:spPr/>
    </dgm:pt>
    <dgm:pt modelId="{609F2EFB-75B7-4856-9A04-34E4A15A2C62}" type="pres">
      <dgm:prSet presAssocID="{A1AFB9E6-E0DF-42F9-813B-26D6F9AD0FFC}" presName="node" presStyleLbl="node1" presStyleIdx="6" presStyleCnt="9">
        <dgm:presLayoutVars>
          <dgm:bulletEnabled val="1"/>
        </dgm:presLayoutVars>
      </dgm:prSet>
      <dgm:spPr/>
    </dgm:pt>
    <dgm:pt modelId="{30299820-6E92-4ED7-89DF-C71C21722C9F}" type="pres">
      <dgm:prSet presAssocID="{62AB94B0-D979-41DB-9AE4-F265D3790316}" presName="sibTrans" presStyleCnt="0"/>
      <dgm:spPr/>
    </dgm:pt>
    <dgm:pt modelId="{2BD09C1B-05CB-4776-A210-279FC44A8832}" type="pres">
      <dgm:prSet presAssocID="{E6CD36CE-4C20-45FC-A3A4-9D2FBD6DB06E}" presName="node" presStyleLbl="node1" presStyleIdx="7" presStyleCnt="9">
        <dgm:presLayoutVars>
          <dgm:bulletEnabled val="1"/>
        </dgm:presLayoutVars>
      </dgm:prSet>
      <dgm:spPr/>
    </dgm:pt>
    <dgm:pt modelId="{A818C95E-4453-4909-B2C4-519BCC4DD79E}" type="pres">
      <dgm:prSet presAssocID="{D1BCC5CD-E0A1-48F7-B5FD-644CF791F066}" presName="sibTrans" presStyleCnt="0"/>
      <dgm:spPr/>
    </dgm:pt>
    <dgm:pt modelId="{733E19DC-44C1-4621-A9C4-32DABF4E077B}" type="pres">
      <dgm:prSet presAssocID="{7627CD7B-B2A7-4491-B0A2-77787018B10C}" presName="node" presStyleLbl="node1" presStyleIdx="8" presStyleCnt="9">
        <dgm:presLayoutVars>
          <dgm:bulletEnabled val="1"/>
        </dgm:presLayoutVars>
      </dgm:prSet>
      <dgm:spPr/>
    </dgm:pt>
  </dgm:ptLst>
  <dgm:cxnLst>
    <dgm:cxn modelId="{A0E71D03-8F40-4645-9A2E-664A03B0C53C}" type="presOf" srcId="{4E7A1681-8836-43A6-9CCE-237699799E09}" destId="{EF8B2D43-8E1C-43BF-A4A4-D02880E75B2A}" srcOrd="0" destOrd="0" presId="urn:microsoft.com/office/officeart/2005/8/layout/default"/>
    <dgm:cxn modelId="{E8AB2012-0E70-452B-AC48-50427008D520}" srcId="{4E7A1681-8836-43A6-9CCE-237699799E09}" destId="{EA7BA306-FBFA-4EAC-B1DF-7D00C65E398D}" srcOrd="0" destOrd="0" parTransId="{852F90AC-F72D-430D-8BCD-BB5DAC26D1E3}" sibTransId="{8EC615EA-E20A-452F-8F8E-644ED9D69976}"/>
    <dgm:cxn modelId="{7E8F1917-389D-43E3-8E14-602DD83BB6A5}" srcId="{4E7A1681-8836-43A6-9CCE-237699799E09}" destId="{E6CD36CE-4C20-45FC-A3A4-9D2FBD6DB06E}" srcOrd="7" destOrd="0" parTransId="{42006FF6-4B98-4E03-8D58-976FCB8CF136}" sibTransId="{D1BCC5CD-E0A1-48F7-B5FD-644CF791F066}"/>
    <dgm:cxn modelId="{350B133A-DC92-4557-9A57-77CAD705C9B3}" srcId="{4E7A1681-8836-43A6-9CCE-237699799E09}" destId="{A1AFB9E6-E0DF-42F9-813B-26D6F9AD0FFC}" srcOrd="6" destOrd="0" parTransId="{0843CD6B-B5CE-4966-9528-511A09376653}" sibTransId="{62AB94B0-D979-41DB-9AE4-F265D3790316}"/>
    <dgm:cxn modelId="{4DDE7E43-C007-4056-9D71-E9C142FD1347}" srcId="{4E7A1681-8836-43A6-9CCE-237699799E09}" destId="{8EA06F9A-03EC-4F24-8FD6-3D34401747BE}" srcOrd="4" destOrd="0" parTransId="{086FEE5E-26FF-400C-AC54-D06BA2FAE9B4}" sibTransId="{81CC3F5D-9C1C-4BAD-AB41-45612DFC5E2A}"/>
    <dgm:cxn modelId="{00048166-3630-4D66-B2D3-B6088D68D16B}" type="presOf" srcId="{5A11D033-BC3E-4640-A2C1-AD05E7D144B3}" destId="{49928568-8F5B-4E7A-850B-826709EDF1A6}" srcOrd="0" destOrd="0" presId="urn:microsoft.com/office/officeart/2005/8/layout/default"/>
    <dgm:cxn modelId="{15033D4B-AB3C-4233-B213-87C410AFA8B0}" type="presOf" srcId="{3A7BE599-3702-49DE-805D-E9576E071472}" destId="{50D98871-BBB8-4D2C-BC53-3652B2992F18}" srcOrd="0" destOrd="0" presId="urn:microsoft.com/office/officeart/2005/8/layout/default"/>
    <dgm:cxn modelId="{4EEC1C6C-A5B9-4FD7-84B4-4D57BB898550}" type="presOf" srcId="{E6CD36CE-4C20-45FC-A3A4-9D2FBD6DB06E}" destId="{2BD09C1B-05CB-4776-A210-279FC44A8832}" srcOrd="0" destOrd="0" presId="urn:microsoft.com/office/officeart/2005/8/layout/default"/>
    <dgm:cxn modelId="{1B7F2487-E954-4CBB-846E-B0955067A983}" type="presOf" srcId="{1B6B39B1-EDB1-4F91-8E10-D07262559488}" destId="{54F942B3-EDB1-4BC1-A8BF-59475B1E6909}" srcOrd="0" destOrd="0" presId="urn:microsoft.com/office/officeart/2005/8/layout/default"/>
    <dgm:cxn modelId="{1AB34F9A-B590-4907-8CB0-53F6D544B3DD}" srcId="{4E7A1681-8836-43A6-9CCE-237699799E09}" destId="{23831BD0-952D-4A3F-906C-B37D9B2FA6F1}" srcOrd="3" destOrd="0" parTransId="{7DD28AEF-94D6-49A8-B684-14E36013F9C6}" sibTransId="{B0184147-FEA2-421C-BC41-5030AB4AC9C9}"/>
    <dgm:cxn modelId="{45F2D3A1-1DEE-4E63-A7FB-E6D7885FD44B}" type="presOf" srcId="{EA7BA306-FBFA-4EAC-B1DF-7D00C65E398D}" destId="{43404660-E2C2-466F-9915-9B261C6F7A0D}" srcOrd="0" destOrd="0" presId="urn:microsoft.com/office/officeart/2005/8/layout/default"/>
    <dgm:cxn modelId="{0F9B14A3-8670-44B4-B90E-FE28C39F373B}" type="presOf" srcId="{8EA06F9A-03EC-4F24-8FD6-3D34401747BE}" destId="{2C1B6C4F-AC65-45F6-81D2-9C6F90D1F2F9}" srcOrd="0" destOrd="0" presId="urn:microsoft.com/office/officeart/2005/8/layout/default"/>
    <dgm:cxn modelId="{3C6D43BD-089E-4B1A-9AA2-4923DD2B355A}" type="presOf" srcId="{23831BD0-952D-4A3F-906C-B37D9B2FA6F1}" destId="{CB2D3144-E880-44B0-BE31-D1CFA39229E9}" srcOrd="0" destOrd="0" presId="urn:microsoft.com/office/officeart/2005/8/layout/default"/>
    <dgm:cxn modelId="{9ABBB6D2-D04A-4DC1-A808-4F8C0A93AE89}" srcId="{4E7A1681-8836-43A6-9CCE-237699799E09}" destId="{5A11D033-BC3E-4640-A2C1-AD05E7D144B3}" srcOrd="2" destOrd="0" parTransId="{E519D173-19C9-435D-BE68-693F58DF2CA8}" sibTransId="{42F97BD5-4B3D-4A7A-B4BC-F0AF0A80F0AB}"/>
    <dgm:cxn modelId="{2288B9D6-A0B0-48C1-B0E8-9246ED3F1665}" type="presOf" srcId="{7627CD7B-B2A7-4491-B0A2-77787018B10C}" destId="{733E19DC-44C1-4621-A9C4-32DABF4E077B}" srcOrd="0" destOrd="0" presId="urn:microsoft.com/office/officeart/2005/8/layout/default"/>
    <dgm:cxn modelId="{A85AB4E3-6B95-4DB2-853D-01AD0023FC6D}" type="presOf" srcId="{A1AFB9E6-E0DF-42F9-813B-26D6F9AD0FFC}" destId="{609F2EFB-75B7-4856-9A04-34E4A15A2C62}" srcOrd="0" destOrd="0" presId="urn:microsoft.com/office/officeart/2005/8/layout/default"/>
    <dgm:cxn modelId="{B2055BE4-3BCF-478C-BC4C-41093EBADF4F}" srcId="{4E7A1681-8836-43A6-9CCE-237699799E09}" destId="{1B6B39B1-EDB1-4F91-8E10-D07262559488}" srcOrd="1" destOrd="0" parTransId="{8FBB4E63-2DC5-47C1-AFAD-823D1A2778E9}" sibTransId="{67D42389-9562-4DB5-AD99-6D234FF7E16F}"/>
    <dgm:cxn modelId="{B25315EF-376C-47A3-860E-DFFAEE901F37}" srcId="{4E7A1681-8836-43A6-9CCE-237699799E09}" destId="{3A7BE599-3702-49DE-805D-E9576E071472}" srcOrd="5" destOrd="0" parTransId="{06109FAD-2C9F-42CA-BBB1-C77E8BE4B161}" sibTransId="{97E03080-FD34-4671-9223-73F45E3FD23E}"/>
    <dgm:cxn modelId="{E09B9AF6-0F32-4D02-BC74-4B88798579E8}" srcId="{4E7A1681-8836-43A6-9CCE-237699799E09}" destId="{7627CD7B-B2A7-4491-B0A2-77787018B10C}" srcOrd="8" destOrd="0" parTransId="{2EFD16D0-4679-48AD-908C-6334D66724B8}" sibTransId="{7316744C-6994-4EDB-9A88-729163D2073C}"/>
    <dgm:cxn modelId="{CE0251CE-0CD5-4F9E-8F6F-0C75D34AC772}" type="presParOf" srcId="{EF8B2D43-8E1C-43BF-A4A4-D02880E75B2A}" destId="{43404660-E2C2-466F-9915-9B261C6F7A0D}" srcOrd="0" destOrd="0" presId="urn:microsoft.com/office/officeart/2005/8/layout/default"/>
    <dgm:cxn modelId="{6D94447A-15F1-47D2-8705-993D98E76BC2}" type="presParOf" srcId="{EF8B2D43-8E1C-43BF-A4A4-D02880E75B2A}" destId="{8A72CDAA-E633-4E3C-AD85-CB83E0D63AC3}" srcOrd="1" destOrd="0" presId="urn:microsoft.com/office/officeart/2005/8/layout/default"/>
    <dgm:cxn modelId="{8697DE87-ACB3-43B7-8441-D1517D87C4CF}" type="presParOf" srcId="{EF8B2D43-8E1C-43BF-A4A4-D02880E75B2A}" destId="{54F942B3-EDB1-4BC1-A8BF-59475B1E6909}" srcOrd="2" destOrd="0" presId="urn:microsoft.com/office/officeart/2005/8/layout/default"/>
    <dgm:cxn modelId="{CBCA54DE-3AE3-4A96-AC31-ACEA0C3005D2}" type="presParOf" srcId="{EF8B2D43-8E1C-43BF-A4A4-D02880E75B2A}" destId="{DB8001A9-6DC5-49F2-B0C1-8E3E5C4492C7}" srcOrd="3" destOrd="0" presId="urn:microsoft.com/office/officeart/2005/8/layout/default"/>
    <dgm:cxn modelId="{7FD6B49C-3487-46C4-8593-8C5B900ADDCE}" type="presParOf" srcId="{EF8B2D43-8E1C-43BF-A4A4-D02880E75B2A}" destId="{49928568-8F5B-4E7A-850B-826709EDF1A6}" srcOrd="4" destOrd="0" presId="urn:microsoft.com/office/officeart/2005/8/layout/default"/>
    <dgm:cxn modelId="{E2D56168-F481-4F68-9F67-0502FCF7BA46}" type="presParOf" srcId="{EF8B2D43-8E1C-43BF-A4A4-D02880E75B2A}" destId="{4FC1627E-E76F-40AF-A1B5-B443947A3562}" srcOrd="5" destOrd="0" presId="urn:microsoft.com/office/officeart/2005/8/layout/default"/>
    <dgm:cxn modelId="{E24EA5F1-C8D8-44EF-A4DF-B2401E5739AD}" type="presParOf" srcId="{EF8B2D43-8E1C-43BF-A4A4-D02880E75B2A}" destId="{CB2D3144-E880-44B0-BE31-D1CFA39229E9}" srcOrd="6" destOrd="0" presId="urn:microsoft.com/office/officeart/2005/8/layout/default"/>
    <dgm:cxn modelId="{6BB90DAE-5BA6-4C4E-A182-A5E0432BC667}" type="presParOf" srcId="{EF8B2D43-8E1C-43BF-A4A4-D02880E75B2A}" destId="{7A88BFAE-07C1-41D3-B6EC-2B85E5575FE1}" srcOrd="7" destOrd="0" presId="urn:microsoft.com/office/officeart/2005/8/layout/default"/>
    <dgm:cxn modelId="{4CDBC8C2-205F-4239-9EBC-8A2300871C08}" type="presParOf" srcId="{EF8B2D43-8E1C-43BF-A4A4-D02880E75B2A}" destId="{2C1B6C4F-AC65-45F6-81D2-9C6F90D1F2F9}" srcOrd="8" destOrd="0" presId="urn:microsoft.com/office/officeart/2005/8/layout/default"/>
    <dgm:cxn modelId="{DA03D806-67DD-4CF0-9A3C-49D181291650}" type="presParOf" srcId="{EF8B2D43-8E1C-43BF-A4A4-D02880E75B2A}" destId="{9A73CC63-3A2D-4AE3-8451-EE3E60751F65}" srcOrd="9" destOrd="0" presId="urn:microsoft.com/office/officeart/2005/8/layout/default"/>
    <dgm:cxn modelId="{0AA5295F-6F68-4A0E-B660-C27B78764680}" type="presParOf" srcId="{EF8B2D43-8E1C-43BF-A4A4-D02880E75B2A}" destId="{50D98871-BBB8-4D2C-BC53-3652B2992F18}" srcOrd="10" destOrd="0" presId="urn:microsoft.com/office/officeart/2005/8/layout/default"/>
    <dgm:cxn modelId="{230657E0-8DE2-43FB-B47B-407C0C69F3F8}" type="presParOf" srcId="{EF8B2D43-8E1C-43BF-A4A4-D02880E75B2A}" destId="{D5C3B451-CA7C-4FA8-BCB3-F080EDC3F749}" srcOrd="11" destOrd="0" presId="urn:microsoft.com/office/officeart/2005/8/layout/default"/>
    <dgm:cxn modelId="{D25F9A62-61AA-4E4A-B4A4-9BE9998B359D}" type="presParOf" srcId="{EF8B2D43-8E1C-43BF-A4A4-D02880E75B2A}" destId="{609F2EFB-75B7-4856-9A04-34E4A15A2C62}" srcOrd="12" destOrd="0" presId="urn:microsoft.com/office/officeart/2005/8/layout/default"/>
    <dgm:cxn modelId="{F8CC238D-9048-4DA9-97E6-7896774D2B9E}" type="presParOf" srcId="{EF8B2D43-8E1C-43BF-A4A4-D02880E75B2A}" destId="{30299820-6E92-4ED7-89DF-C71C21722C9F}" srcOrd="13" destOrd="0" presId="urn:microsoft.com/office/officeart/2005/8/layout/default"/>
    <dgm:cxn modelId="{3C5E3AC0-AAF3-4349-845B-8243E8D6F069}" type="presParOf" srcId="{EF8B2D43-8E1C-43BF-A4A4-D02880E75B2A}" destId="{2BD09C1B-05CB-4776-A210-279FC44A8832}" srcOrd="14" destOrd="0" presId="urn:microsoft.com/office/officeart/2005/8/layout/default"/>
    <dgm:cxn modelId="{3706690F-55DB-4FB1-87A7-809618DA1794}" type="presParOf" srcId="{EF8B2D43-8E1C-43BF-A4A4-D02880E75B2A}" destId="{A818C95E-4453-4909-B2C4-519BCC4DD79E}" srcOrd="15" destOrd="0" presId="urn:microsoft.com/office/officeart/2005/8/layout/default"/>
    <dgm:cxn modelId="{8596FA2B-1FC1-47EB-B824-E943D8854B22}" type="presParOf" srcId="{EF8B2D43-8E1C-43BF-A4A4-D02880E75B2A}" destId="{733E19DC-44C1-4621-A9C4-32DABF4E077B}"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99BEBC9-C7C6-477E-9F15-A7D72F4A4EBB}" type="doc">
      <dgm:prSet loTypeId="urn:microsoft.com/office/officeart/2005/8/layout/lProcess2" loCatId="relationship" qsTypeId="urn:microsoft.com/office/officeart/2005/8/quickstyle/simple1" qsCatId="simple" csTypeId="urn:microsoft.com/office/officeart/2005/8/colors/accent0_1" csCatId="mainScheme" phldr="1"/>
      <dgm:spPr/>
      <dgm:t>
        <a:bodyPr/>
        <a:lstStyle/>
        <a:p>
          <a:endParaRPr lang="zh-CN" altLang="en-US"/>
        </a:p>
      </dgm:t>
    </dgm:pt>
    <dgm:pt modelId="{A15B0C66-2002-45B1-B5C8-4DAAE6904EE8}">
      <dgm:prSet phldrT="[文本]"/>
      <dgm:spPr/>
      <dgm:t>
        <a:bodyPr/>
        <a:lstStyle/>
        <a:p>
          <a:r>
            <a:rPr lang="zh-CN" altLang="en-US" dirty="0"/>
            <a:t>工具</a:t>
          </a:r>
        </a:p>
      </dgm:t>
    </dgm:pt>
    <dgm:pt modelId="{D8851C86-EEFB-4937-941F-B004FE296BE6}" type="parTrans" cxnId="{40B04B93-1E7F-41A7-87FB-DC41674B1CEB}">
      <dgm:prSet/>
      <dgm:spPr/>
      <dgm:t>
        <a:bodyPr/>
        <a:lstStyle/>
        <a:p>
          <a:endParaRPr lang="zh-CN" altLang="en-US"/>
        </a:p>
      </dgm:t>
    </dgm:pt>
    <dgm:pt modelId="{1790C3F7-D861-457C-9FA5-FD558C45E8A4}" type="sibTrans" cxnId="{40B04B93-1E7F-41A7-87FB-DC41674B1CEB}">
      <dgm:prSet/>
      <dgm:spPr/>
      <dgm:t>
        <a:bodyPr/>
        <a:lstStyle/>
        <a:p>
          <a:endParaRPr lang="zh-CN" altLang="en-US"/>
        </a:p>
      </dgm:t>
    </dgm:pt>
    <dgm:pt modelId="{B7B78A06-E5A6-4E00-AC39-5BA8968C36B8}">
      <dgm:prSet phldrT="[文本]"/>
      <dgm:spPr/>
      <dgm:t>
        <a:bodyPr/>
        <a:lstStyle/>
        <a:p>
          <a:r>
            <a:rPr lang="zh-CN" altLang="en-US" dirty="0"/>
            <a:t>配置文件</a:t>
          </a:r>
        </a:p>
      </dgm:t>
    </dgm:pt>
    <dgm:pt modelId="{7EC9768B-5268-47C4-AA9D-2AEC4E87DA33}" type="parTrans" cxnId="{2BE31CCA-0F48-41E7-A0A6-F85D52546D40}">
      <dgm:prSet/>
      <dgm:spPr/>
      <dgm:t>
        <a:bodyPr/>
        <a:lstStyle/>
        <a:p>
          <a:endParaRPr lang="zh-CN" altLang="en-US"/>
        </a:p>
      </dgm:t>
    </dgm:pt>
    <dgm:pt modelId="{2E399C13-FFB8-4046-A7DF-4458940636A1}" type="sibTrans" cxnId="{2BE31CCA-0F48-41E7-A0A6-F85D52546D40}">
      <dgm:prSet/>
      <dgm:spPr/>
      <dgm:t>
        <a:bodyPr/>
        <a:lstStyle/>
        <a:p>
          <a:endParaRPr lang="zh-CN" altLang="en-US"/>
        </a:p>
      </dgm:t>
    </dgm:pt>
    <dgm:pt modelId="{98C5B1D8-C3AE-4070-B79B-81B5E017C1A3}">
      <dgm:prSet phldrT="[文本]"/>
      <dgm:spPr/>
      <dgm:t>
        <a:bodyPr/>
        <a:lstStyle/>
        <a:p>
          <a:r>
            <a:rPr lang="zh-CN" altLang="en-US" dirty="0"/>
            <a:t>日志文件</a:t>
          </a:r>
        </a:p>
      </dgm:t>
    </dgm:pt>
    <dgm:pt modelId="{B2081EB7-5343-4556-A1CB-A65AFC676D2F}" type="parTrans" cxnId="{9E59FA31-0212-4431-92C9-9BD3F93EEF95}">
      <dgm:prSet/>
      <dgm:spPr/>
      <dgm:t>
        <a:bodyPr/>
        <a:lstStyle/>
        <a:p>
          <a:endParaRPr lang="zh-CN" altLang="en-US"/>
        </a:p>
      </dgm:t>
    </dgm:pt>
    <dgm:pt modelId="{CAEBEE06-22EE-4740-898C-B6B543FB6CF3}" type="sibTrans" cxnId="{9E59FA31-0212-4431-92C9-9BD3F93EEF95}">
      <dgm:prSet/>
      <dgm:spPr/>
      <dgm:t>
        <a:bodyPr/>
        <a:lstStyle/>
        <a:p>
          <a:endParaRPr lang="zh-CN" altLang="en-US"/>
        </a:p>
      </dgm:t>
    </dgm:pt>
    <dgm:pt modelId="{607E7411-7C57-431A-9B6E-15427D21DDB1}">
      <dgm:prSet phldrT="[文本]"/>
      <dgm:spPr/>
      <dgm:t>
        <a:bodyPr/>
        <a:lstStyle/>
        <a:p>
          <a:r>
            <a:rPr lang="zh-CN" altLang="en-US" dirty="0"/>
            <a:t>框架</a:t>
          </a:r>
        </a:p>
      </dgm:t>
    </dgm:pt>
    <dgm:pt modelId="{C55BE867-C92F-438F-896D-847ECAE51693}" type="parTrans" cxnId="{5B1FD016-670D-4627-B423-233E865413D7}">
      <dgm:prSet/>
      <dgm:spPr/>
      <dgm:t>
        <a:bodyPr/>
        <a:lstStyle/>
        <a:p>
          <a:endParaRPr lang="zh-CN" altLang="en-US"/>
        </a:p>
      </dgm:t>
    </dgm:pt>
    <dgm:pt modelId="{E1DDE469-C4EF-4CC1-9D48-5D999EAC4005}" type="sibTrans" cxnId="{5B1FD016-670D-4627-B423-233E865413D7}">
      <dgm:prSet/>
      <dgm:spPr/>
      <dgm:t>
        <a:bodyPr/>
        <a:lstStyle/>
        <a:p>
          <a:endParaRPr lang="zh-CN" altLang="en-US"/>
        </a:p>
      </dgm:t>
    </dgm:pt>
    <dgm:pt modelId="{2429D96C-9272-4BB2-97FD-D493CE8AB76E}">
      <dgm:prSet phldrT="[文本]"/>
      <dgm:spPr/>
      <dgm:t>
        <a:bodyPr/>
        <a:lstStyle/>
        <a:p>
          <a:r>
            <a:rPr lang="zh-CN" altLang="en-US" dirty="0"/>
            <a:t>数据存储</a:t>
          </a:r>
        </a:p>
      </dgm:t>
    </dgm:pt>
    <dgm:pt modelId="{26479082-4C52-42FA-A5FD-F1474D076EEC}" type="parTrans" cxnId="{0498A5FF-D2D6-4406-A249-EA17C8D28404}">
      <dgm:prSet/>
      <dgm:spPr/>
      <dgm:t>
        <a:bodyPr/>
        <a:lstStyle/>
        <a:p>
          <a:endParaRPr lang="zh-CN" altLang="en-US"/>
        </a:p>
      </dgm:t>
    </dgm:pt>
    <dgm:pt modelId="{A0C4D631-684C-42E6-A7F8-C44506959A98}" type="sibTrans" cxnId="{0498A5FF-D2D6-4406-A249-EA17C8D28404}">
      <dgm:prSet/>
      <dgm:spPr/>
      <dgm:t>
        <a:bodyPr/>
        <a:lstStyle/>
        <a:p>
          <a:endParaRPr lang="zh-CN" altLang="en-US"/>
        </a:p>
      </dgm:t>
    </dgm:pt>
    <dgm:pt modelId="{31B69BC8-D7E6-4245-B8F0-A15293CD2EB3}">
      <dgm:prSet phldrT="[文本]"/>
      <dgm:spPr/>
      <dgm:t>
        <a:bodyPr/>
        <a:lstStyle/>
        <a:p>
          <a:r>
            <a:rPr lang="zh-CN" altLang="en-US" dirty="0"/>
            <a:t>实体</a:t>
          </a:r>
        </a:p>
      </dgm:t>
    </dgm:pt>
    <dgm:pt modelId="{8FB78FA4-FD64-4824-A364-E952188807E2}" type="parTrans" cxnId="{CF6F9184-A1A9-47B2-99A4-48D68011E89E}">
      <dgm:prSet/>
      <dgm:spPr/>
      <dgm:t>
        <a:bodyPr/>
        <a:lstStyle/>
        <a:p>
          <a:endParaRPr lang="zh-CN" altLang="en-US"/>
        </a:p>
      </dgm:t>
    </dgm:pt>
    <dgm:pt modelId="{B831CB94-73F0-40AF-AE51-248363D43113}" type="sibTrans" cxnId="{CF6F9184-A1A9-47B2-99A4-48D68011E89E}">
      <dgm:prSet/>
      <dgm:spPr/>
      <dgm:t>
        <a:bodyPr/>
        <a:lstStyle/>
        <a:p>
          <a:endParaRPr lang="zh-CN" altLang="en-US"/>
        </a:p>
      </dgm:t>
    </dgm:pt>
    <dgm:pt modelId="{17D691E3-AC54-4601-B28E-AF6DFE826F00}">
      <dgm:prSet phldrT="[文本]"/>
      <dgm:spPr/>
      <dgm:t>
        <a:bodyPr/>
        <a:lstStyle/>
        <a:p>
          <a:r>
            <a:rPr lang="zh-CN" altLang="en-US" dirty="0"/>
            <a:t>地图</a:t>
          </a:r>
        </a:p>
      </dgm:t>
    </dgm:pt>
    <dgm:pt modelId="{03B63136-F081-4F0E-A182-8E6B6B924BA7}" type="parTrans" cxnId="{269A3A3D-BE53-45B5-8062-539F1A18BC89}">
      <dgm:prSet/>
      <dgm:spPr/>
      <dgm:t>
        <a:bodyPr/>
        <a:lstStyle/>
        <a:p>
          <a:endParaRPr lang="zh-CN" altLang="en-US"/>
        </a:p>
      </dgm:t>
    </dgm:pt>
    <dgm:pt modelId="{0DA3477E-3927-45E5-ACF6-FA0E2AE527FB}" type="sibTrans" cxnId="{269A3A3D-BE53-45B5-8062-539F1A18BC89}">
      <dgm:prSet/>
      <dgm:spPr/>
      <dgm:t>
        <a:bodyPr/>
        <a:lstStyle/>
        <a:p>
          <a:endParaRPr lang="zh-CN" altLang="en-US"/>
        </a:p>
      </dgm:t>
    </dgm:pt>
    <dgm:pt modelId="{2529AA5A-F61C-42CF-A5CB-129A51F67200}">
      <dgm:prSet phldrT="[文本]"/>
      <dgm:spPr/>
      <dgm:t>
        <a:bodyPr/>
        <a:lstStyle/>
        <a:p>
          <a:r>
            <a:rPr lang="zh-CN" altLang="en-US" dirty="0"/>
            <a:t>怪兽</a:t>
          </a:r>
        </a:p>
      </dgm:t>
    </dgm:pt>
    <dgm:pt modelId="{C8713C7E-18BD-4C83-8263-B42C582B2D26}" type="parTrans" cxnId="{A5DEC8FE-497F-49F0-BB80-5BD7437D3EC9}">
      <dgm:prSet/>
      <dgm:spPr/>
      <dgm:t>
        <a:bodyPr/>
        <a:lstStyle/>
        <a:p>
          <a:endParaRPr lang="zh-CN" altLang="en-US"/>
        </a:p>
      </dgm:t>
    </dgm:pt>
    <dgm:pt modelId="{2E35CAA3-7A56-4185-B70A-11192AE21E6B}" type="sibTrans" cxnId="{A5DEC8FE-497F-49F0-BB80-5BD7437D3EC9}">
      <dgm:prSet/>
      <dgm:spPr/>
      <dgm:t>
        <a:bodyPr/>
        <a:lstStyle/>
        <a:p>
          <a:endParaRPr lang="zh-CN" altLang="en-US"/>
        </a:p>
      </dgm:t>
    </dgm:pt>
    <dgm:pt modelId="{41B3F458-57A5-429B-A307-1FC858E44E20}">
      <dgm:prSet phldrT="[文本]"/>
      <dgm:spPr/>
      <dgm:t>
        <a:bodyPr/>
        <a:lstStyle/>
        <a:p>
          <a:r>
            <a:rPr lang="zh-CN" altLang="en-US" dirty="0"/>
            <a:t>对象池</a:t>
          </a:r>
        </a:p>
      </dgm:t>
    </dgm:pt>
    <dgm:pt modelId="{862B68F4-53F3-4F49-8B03-DD250D2786D2}" type="parTrans" cxnId="{D8CB4604-EFB1-465E-B4FA-563EC39D9796}">
      <dgm:prSet/>
      <dgm:spPr/>
      <dgm:t>
        <a:bodyPr/>
        <a:lstStyle/>
        <a:p>
          <a:endParaRPr lang="zh-CN" altLang="en-US"/>
        </a:p>
      </dgm:t>
    </dgm:pt>
    <dgm:pt modelId="{954AAFE2-3EE9-465E-8079-9F12BD0130FF}" type="sibTrans" cxnId="{D8CB4604-EFB1-465E-B4FA-563EC39D9796}">
      <dgm:prSet/>
      <dgm:spPr/>
      <dgm:t>
        <a:bodyPr/>
        <a:lstStyle/>
        <a:p>
          <a:endParaRPr lang="zh-CN" altLang="en-US"/>
        </a:p>
      </dgm:t>
    </dgm:pt>
    <dgm:pt modelId="{52F321F6-989F-4ACB-BBC8-FBD0E20B6FAD}">
      <dgm:prSet phldrT="[文本]"/>
      <dgm:spPr/>
      <dgm:t>
        <a:bodyPr/>
        <a:lstStyle/>
        <a:p>
          <a:r>
            <a:rPr lang="zh-CN" altLang="en-US" dirty="0"/>
            <a:t>事件管理</a:t>
          </a:r>
        </a:p>
      </dgm:t>
    </dgm:pt>
    <dgm:pt modelId="{E3CD5D92-5179-434A-905B-9DB2D9879C73}" type="parTrans" cxnId="{DA403B29-84CD-4ACD-AEA9-84AF8953068E}">
      <dgm:prSet/>
      <dgm:spPr/>
      <dgm:t>
        <a:bodyPr/>
        <a:lstStyle/>
        <a:p>
          <a:endParaRPr lang="zh-CN" altLang="en-US"/>
        </a:p>
      </dgm:t>
    </dgm:pt>
    <dgm:pt modelId="{877A57F0-69D6-43E9-9925-EAC7CDE151A1}" type="sibTrans" cxnId="{DA403B29-84CD-4ACD-AEA9-84AF8953068E}">
      <dgm:prSet/>
      <dgm:spPr/>
      <dgm:t>
        <a:bodyPr/>
        <a:lstStyle/>
        <a:p>
          <a:endParaRPr lang="zh-CN" altLang="en-US"/>
        </a:p>
      </dgm:t>
    </dgm:pt>
    <dgm:pt modelId="{FC4C0F5B-E6FC-4322-BFBF-0262700A70E5}">
      <dgm:prSet phldrT="[文本]"/>
      <dgm:spPr/>
      <dgm:t>
        <a:bodyPr/>
        <a:lstStyle/>
        <a:p>
          <a:r>
            <a:rPr lang="zh-CN" altLang="en-US" dirty="0"/>
            <a:t>游戏进程与状态</a:t>
          </a:r>
        </a:p>
      </dgm:t>
    </dgm:pt>
    <dgm:pt modelId="{75F6DC2D-478E-4F4A-8E36-224F131D7CFD}" type="parTrans" cxnId="{CEA20217-B623-4F41-BAA3-6E85995B72CD}">
      <dgm:prSet/>
      <dgm:spPr/>
      <dgm:t>
        <a:bodyPr/>
        <a:lstStyle/>
        <a:p>
          <a:endParaRPr lang="zh-CN" altLang="en-US"/>
        </a:p>
      </dgm:t>
    </dgm:pt>
    <dgm:pt modelId="{72ECFB70-3C58-4CD5-A728-AA61BF84569F}" type="sibTrans" cxnId="{CEA20217-B623-4F41-BAA3-6E85995B72CD}">
      <dgm:prSet/>
      <dgm:spPr/>
      <dgm:t>
        <a:bodyPr/>
        <a:lstStyle/>
        <a:p>
          <a:endParaRPr lang="zh-CN" altLang="en-US"/>
        </a:p>
      </dgm:t>
    </dgm:pt>
    <dgm:pt modelId="{9641E4B7-8514-4638-BBF3-1DAF5152DDF9}">
      <dgm:prSet phldrT="[文本]"/>
      <dgm:spPr/>
      <dgm:t>
        <a:bodyPr/>
        <a:lstStyle/>
        <a:p>
          <a:r>
            <a:rPr lang="zh-CN" altLang="en-US" dirty="0"/>
            <a:t>防御塔</a:t>
          </a:r>
        </a:p>
      </dgm:t>
    </dgm:pt>
    <dgm:pt modelId="{90039A00-A4C2-4F75-9952-AC5D68EE353E}" type="parTrans" cxnId="{DE78B1BF-CC75-4D4E-BBAE-7FDF6E8C539C}">
      <dgm:prSet/>
      <dgm:spPr/>
      <dgm:t>
        <a:bodyPr/>
        <a:lstStyle/>
        <a:p>
          <a:endParaRPr lang="zh-CN" altLang="en-US"/>
        </a:p>
      </dgm:t>
    </dgm:pt>
    <dgm:pt modelId="{73F9C908-948D-48E5-A16F-2976312AA848}" type="sibTrans" cxnId="{DE78B1BF-CC75-4D4E-BBAE-7FDF6E8C539C}">
      <dgm:prSet/>
      <dgm:spPr/>
      <dgm:t>
        <a:bodyPr/>
        <a:lstStyle/>
        <a:p>
          <a:endParaRPr lang="zh-CN" altLang="en-US"/>
        </a:p>
      </dgm:t>
    </dgm:pt>
    <dgm:pt modelId="{C268F6D0-4762-44A4-A6CA-B75E32D9FFE2}">
      <dgm:prSet phldrT="[文本]"/>
      <dgm:spPr/>
      <dgm:t>
        <a:bodyPr/>
        <a:lstStyle/>
        <a:p>
          <a:r>
            <a:rPr lang="zh-CN" altLang="en-US" dirty="0"/>
            <a:t>子弹</a:t>
          </a:r>
        </a:p>
      </dgm:t>
    </dgm:pt>
    <dgm:pt modelId="{9D13973D-01BA-4311-88C0-1942AE0B18E1}" type="parTrans" cxnId="{1911953A-9A96-49C3-BBA8-05EFECB71071}">
      <dgm:prSet/>
      <dgm:spPr/>
      <dgm:t>
        <a:bodyPr/>
        <a:lstStyle/>
        <a:p>
          <a:endParaRPr lang="zh-CN" altLang="en-US"/>
        </a:p>
      </dgm:t>
    </dgm:pt>
    <dgm:pt modelId="{0EB9F2AD-0560-4AEA-8132-93902E37F1BE}" type="sibTrans" cxnId="{1911953A-9A96-49C3-BBA8-05EFECB71071}">
      <dgm:prSet/>
      <dgm:spPr/>
      <dgm:t>
        <a:bodyPr/>
        <a:lstStyle/>
        <a:p>
          <a:endParaRPr lang="zh-CN" altLang="en-US"/>
        </a:p>
      </dgm:t>
    </dgm:pt>
    <dgm:pt modelId="{FDF1B26C-1164-40CC-8792-C6E7A8C603F3}">
      <dgm:prSet phldrT="[文本]"/>
      <dgm:spPr/>
      <dgm:t>
        <a:bodyPr/>
        <a:lstStyle/>
        <a:p>
          <a:r>
            <a:rPr lang="zh-CN" altLang="en-US" dirty="0"/>
            <a:t>界面</a:t>
          </a:r>
        </a:p>
      </dgm:t>
    </dgm:pt>
    <dgm:pt modelId="{36240308-C66F-408D-8DE2-0D8813EB2E7D}" type="parTrans" cxnId="{758FD87C-EDE7-49B7-A4A9-80308E8AF30F}">
      <dgm:prSet/>
      <dgm:spPr/>
      <dgm:t>
        <a:bodyPr/>
        <a:lstStyle/>
        <a:p>
          <a:endParaRPr lang="zh-CN" altLang="en-US"/>
        </a:p>
      </dgm:t>
    </dgm:pt>
    <dgm:pt modelId="{A7CDF602-AA6D-47BC-BF21-F91ED3F337A7}" type="sibTrans" cxnId="{758FD87C-EDE7-49B7-A4A9-80308E8AF30F}">
      <dgm:prSet/>
      <dgm:spPr/>
      <dgm:t>
        <a:bodyPr/>
        <a:lstStyle/>
        <a:p>
          <a:endParaRPr lang="zh-CN" altLang="en-US"/>
        </a:p>
      </dgm:t>
    </dgm:pt>
    <dgm:pt modelId="{A988FEFF-4202-4B65-AC3D-3C1EB0B95083}">
      <dgm:prSet phldrT="[文本]"/>
      <dgm:spPr/>
      <dgm:t>
        <a:bodyPr/>
        <a:lstStyle/>
        <a:p>
          <a:r>
            <a:rPr lang="zh-CN" altLang="en-US" dirty="0"/>
            <a:t>特效（备选）</a:t>
          </a:r>
        </a:p>
      </dgm:t>
    </dgm:pt>
    <dgm:pt modelId="{C29EC997-1DE1-459F-A94A-2073FC9B3ACF}" type="parTrans" cxnId="{42810C6B-F677-40DD-8070-175635F84AA8}">
      <dgm:prSet/>
      <dgm:spPr/>
      <dgm:t>
        <a:bodyPr/>
        <a:lstStyle/>
        <a:p>
          <a:endParaRPr lang="zh-CN" altLang="en-US"/>
        </a:p>
      </dgm:t>
    </dgm:pt>
    <dgm:pt modelId="{BAACF4E6-5528-4508-9FB7-DA1F03BED706}" type="sibTrans" cxnId="{42810C6B-F677-40DD-8070-175635F84AA8}">
      <dgm:prSet/>
      <dgm:spPr/>
      <dgm:t>
        <a:bodyPr/>
        <a:lstStyle/>
        <a:p>
          <a:endParaRPr lang="zh-CN" altLang="en-US"/>
        </a:p>
      </dgm:t>
    </dgm:pt>
    <dgm:pt modelId="{A0AF12F1-C8BA-478D-A921-BAF7A7A14154}">
      <dgm:prSet phldrT="[文本]"/>
      <dgm:spPr/>
      <dgm:t>
        <a:bodyPr/>
        <a:lstStyle/>
        <a:p>
          <a:r>
            <a:rPr lang="zh-CN" altLang="en-US" dirty="0"/>
            <a:t>开始界面</a:t>
          </a:r>
        </a:p>
      </dgm:t>
    </dgm:pt>
    <dgm:pt modelId="{9DC25964-78B8-4131-9147-B4A3910FEF3A}" type="parTrans" cxnId="{DEB2A77A-3C34-45B8-A220-FA1F60E466FA}">
      <dgm:prSet/>
      <dgm:spPr/>
      <dgm:t>
        <a:bodyPr/>
        <a:lstStyle/>
        <a:p>
          <a:endParaRPr lang="zh-CN" altLang="en-US"/>
        </a:p>
      </dgm:t>
    </dgm:pt>
    <dgm:pt modelId="{A837A0E8-48BD-401F-A7E8-17E9283F8FA6}" type="sibTrans" cxnId="{DEB2A77A-3C34-45B8-A220-FA1F60E466FA}">
      <dgm:prSet/>
      <dgm:spPr/>
      <dgm:t>
        <a:bodyPr/>
        <a:lstStyle/>
        <a:p>
          <a:endParaRPr lang="zh-CN" altLang="en-US"/>
        </a:p>
      </dgm:t>
    </dgm:pt>
    <dgm:pt modelId="{7E661808-1062-4214-B8A0-D284A9159CE2}">
      <dgm:prSet phldrT="[文本]"/>
      <dgm:spPr/>
      <dgm:t>
        <a:bodyPr/>
        <a:lstStyle/>
        <a:p>
          <a:r>
            <a:rPr lang="zh-CN" altLang="en-US" dirty="0"/>
            <a:t>信息界面</a:t>
          </a:r>
        </a:p>
      </dgm:t>
    </dgm:pt>
    <dgm:pt modelId="{241361BD-0923-4E83-8691-54652FACC6CC}" type="parTrans" cxnId="{C34787A0-C517-4697-A637-F2A1E5BB7806}">
      <dgm:prSet/>
      <dgm:spPr/>
      <dgm:t>
        <a:bodyPr/>
        <a:lstStyle/>
        <a:p>
          <a:endParaRPr lang="zh-CN" altLang="en-US"/>
        </a:p>
      </dgm:t>
    </dgm:pt>
    <dgm:pt modelId="{B0F806D0-2160-4CA2-9BA6-729EBCF8CA24}" type="sibTrans" cxnId="{C34787A0-C517-4697-A637-F2A1E5BB7806}">
      <dgm:prSet/>
      <dgm:spPr/>
      <dgm:t>
        <a:bodyPr/>
        <a:lstStyle/>
        <a:p>
          <a:endParaRPr lang="zh-CN" altLang="en-US"/>
        </a:p>
      </dgm:t>
    </dgm:pt>
    <dgm:pt modelId="{D3331EB2-C6CD-4D18-9703-9FE2133D4C1D}">
      <dgm:prSet phldrT="[文本]"/>
      <dgm:spPr/>
      <dgm:t>
        <a:bodyPr/>
        <a:lstStyle/>
        <a:p>
          <a:r>
            <a:rPr lang="zh-CN" altLang="en-US" dirty="0"/>
            <a:t>关卡界面</a:t>
          </a:r>
        </a:p>
      </dgm:t>
    </dgm:pt>
    <dgm:pt modelId="{F314078E-4032-4492-87B4-A6F4292D2DFB}" type="parTrans" cxnId="{65F48BFD-8BFD-4564-B8D4-90647602B24E}">
      <dgm:prSet/>
      <dgm:spPr/>
      <dgm:t>
        <a:bodyPr/>
        <a:lstStyle/>
        <a:p>
          <a:endParaRPr lang="zh-CN" altLang="en-US"/>
        </a:p>
      </dgm:t>
    </dgm:pt>
    <dgm:pt modelId="{A89A3EBA-1AD1-4018-8AEC-292DFED23657}" type="sibTrans" cxnId="{65F48BFD-8BFD-4564-B8D4-90647602B24E}">
      <dgm:prSet/>
      <dgm:spPr/>
      <dgm:t>
        <a:bodyPr/>
        <a:lstStyle/>
        <a:p>
          <a:endParaRPr lang="zh-CN" altLang="en-US"/>
        </a:p>
      </dgm:t>
    </dgm:pt>
    <dgm:pt modelId="{5BA70B5C-4C13-4A03-9B6E-DEACBF7924CD}">
      <dgm:prSet phldrT="[文本]"/>
      <dgm:spPr/>
      <dgm:t>
        <a:bodyPr/>
        <a:lstStyle/>
        <a:p>
          <a:r>
            <a:rPr lang="zh-CN" altLang="en-US" dirty="0"/>
            <a:t>对话框</a:t>
          </a:r>
        </a:p>
      </dgm:t>
    </dgm:pt>
    <dgm:pt modelId="{C758E401-A64E-4408-B1E9-AE3B8A664A8A}" type="parTrans" cxnId="{0D17088E-5BAE-445E-8C3A-02A092C8C495}">
      <dgm:prSet/>
      <dgm:spPr/>
      <dgm:t>
        <a:bodyPr/>
        <a:lstStyle/>
        <a:p>
          <a:endParaRPr lang="zh-CN" altLang="en-US"/>
        </a:p>
      </dgm:t>
    </dgm:pt>
    <dgm:pt modelId="{01A97FDC-8052-4CE8-AB8C-D17B59EDE6D3}" type="sibTrans" cxnId="{0D17088E-5BAE-445E-8C3A-02A092C8C495}">
      <dgm:prSet/>
      <dgm:spPr/>
      <dgm:t>
        <a:bodyPr/>
        <a:lstStyle/>
        <a:p>
          <a:endParaRPr lang="zh-CN" altLang="en-US"/>
        </a:p>
      </dgm:t>
    </dgm:pt>
    <dgm:pt modelId="{67A1738B-AF78-41FA-BACA-8D31AAFC5ABA}">
      <dgm:prSet phldrT="[文本]"/>
      <dgm:spPr/>
      <dgm:t>
        <a:bodyPr/>
        <a:lstStyle/>
        <a:p>
          <a:r>
            <a:rPr lang="zh-CN" altLang="en-US" dirty="0"/>
            <a:t>动画</a:t>
          </a:r>
        </a:p>
      </dgm:t>
    </dgm:pt>
    <dgm:pt modelId="{74A952D0-56CB-4447-B400-1557C8B8783A}" type="parTrans" cxnId="{875DAE71-18EB-42AF-A80F-63E5DCD1654A}">
      <dgm:prSet/>
      <dgm:spPr/>
      <dgm:t>
        <a:bodyPr/>
        <a:lstStyle/>
        <a:p>
          <a:endParaRPr lang="zh-CN" altLang="en-US"/>
        </a:p>
      </dgm:t>
    </dgm:pt>
    <dgm:pt modelId="{B1C70A4E-D61D-4B74-BE59-53C222FD832B}" type="sibTrans" cxnId="{875DAE71-18EB-42AF-A80F-63E5DCD1654A}">
      <dgm:prSet/>
      <dgm:spPr/>
      <dgm:t>
        <a:bodyPr/>
        <a:lstStyle/>
        <a:p>
          <a:endParaRPr lang="zh-CN" altLang="en-US"/>
        </a:p>
      </dgm:t>
    </dgm:pt>
    <dgm:pt modelId="{5C275D3E-E3AF-4198-AA90-88740AC3F5CD}">
      <dgm:prSet phldrT="[文本]"/>
      <dgm:spPr/>
      <dgm:t>
        <a:bodyPr/>
        <a:lstStyle/>
        <a:p>
          <a:r>
            <a:rPr lang="zh-CN" altLang="en-US" dirty="0"/>
            <a:t>音效</a:t>
          </a:r>
        </a:p>
      </dgm:t>
    </dgm:pt>
    <dgm:pt modelId="{293112AD-35F1-467D-A384-62A125773085}" type="parTrans" cxnId="{EB4C91D6-FB8D-4B2F-BB16-4604F3477CC5}">
      <dgm:prSet/>
      <dgm:spPr/>
      <dgm:t>
        <a:bodyPr/>
        <a:lstStyle/>
        <a:p>
          <a:endParaRPr lang="zh-CN" altLang="en-US"/>
        </a:p>
      </dgm:t>
    </dgm:pt>
    <dgm:pt modelId="{7DFFD0AC-41F3-4081-A504-0EDCD5C326F9}" type="sibTrans" cxnId="{EB4C91D6-FB8D-4B2F-BB16-4604F3477CC5}">
      <dgm:prSet/>
      <dgm:spPr/>
      <dgm:t>
        <a:bodyPr/>
        <a:lstStyle/>
        <a:p>
          <a:endParaRPr lang="zh-CN" altLang="en-US"/>
        </a:p>
      </dgm:t>
    </dgm:pt>
    <dgm:pt modelId="{0E125B07-32CF-4B43-BBF8-61455D31DDCF}">
      <dgm:prSet phldrT="[文本]"/>
      <dgm:spPr/>
      <dgm:t>
        <a:bodyPr/>
        <a:lstStyle/>
        <a:p>
          <a:r>
            <a:rPr lang="zh-CN" altLang="en-US" dirty="0"/>
            <a:t>资源管理</a:t>
          </a:r>
        </a:p>
      </dgm:t>
    </dgm:pt>
    <dgm:pt modelId="{3D513486-B3A5-4FB9-833E-D49EE647C7D6}" type="parTrans" cxnId="{A5592958-F0C4-42AC-9BE0-F76AD575EE13}">
      <dgm:prSet/>
      <dgm:spPr/>
      <dgm:t>
        <a:bodyPr/>
        <a:lstStyle/>
        <a:p>
          <a:endParaRPr lang="zh-CN" altLang="en-US"/>
        </a:p>
      </dgm:t>
    </dgm:pt>
    <dgm:pt modelId="{78174580-3FE7-4397-95B4-474A2CEFDFB2}" type="sibTrans" cxnId="{A5592958-F0C4-42AC-9BE0-F76AD575EE13}">
      <dgm:prSet/>
      <dgm:spPr/>
      <dgm:t>
        <a:bodyPr/>
        <a:lstStyle/>
        <a:p>
          <a:endParaRPr lang="zh-CN" altLang="en-US"/>
        </a:p>
      </dgm:t>
    </dgm:pt>
    <dgm:pt modelId="{CDC3FE7A-40DE-4CB3-BB70-33453E1576BD}" type="pres">
      <dgm:prSet presAssocID="{A99BEBC9-C7C6-477E-9F15-A7D72F4A4EBB}" presName="theList" presStyleCnt="0">
        <dgm:presLayoutVars>
          <dgm:dir/>
          <dgm:animLvl val="lvl"/>
          <dgm:resizeHandles val="exact"/>
        </dgm:presLayoutVars>
      </dgm:prSet>
      <dgm:spPr/>
    </dgm:pt>
    <dgm:pt modelId="{CBD3AF7C-E656-4F0F-9159-40FBE9A0FD85}" type="pres">
      <dgm:prSet presAssocID="{A15B0C66-2002-45B1-B5C8-4DAAE6904EE8}" presName="compNode" presStyleCnt="0"/>
      <dgm:spPr/>
    </dgm:pt>
    <dgm:pt modelId="{FF645369-29E2-478E-A5EA-A1020C075214}" type="pres">
      <dgm:prSet presAssocID="{A15B0C66-2002-45B1-B5C8-4DAAE6904EE8}" presName="aNode" presStyleLbl="bgShp" presStyleIdx="0" presStyleCnt="5"/>
      <dgm:spPr/>
    </dgm:pt>
    <dgm:pt modelId="{AABE2D71-D335-4B1D-B7C4-F75EF1E2ADE8}" type="pres">
      <dgm:prSet presAssocID="{A15B0C66-2002-45B1-B5C8-4DAAE6904EE8}" presName="textNode" presStyleLbl="bgShp" presStyleIdx="0" presStyleCnt="5"/>
      <dgm:spPr/>
    </dgm:pt>
    <dgm:pt modelId="{14F69703-2423-4459-838D-FB891D2705DA}" type="pres">
      <dgm:prSet presAssocID="{A15B0C66-2002-45B1-B5C8-4DAAE6904EE8}" presName="compChildNode" presStyleCnt="0"/>
      <dgm:spPr/>
    </dgm:pt>
    <dgm:pt modelId="{1D9C2C23-06C3-4B20-96BA-3D099490B4F0}" type="pres">
      <dgm:prSet presAssocID="{A15B0C66-2002-45B1-B5C8-4DAAE6904EE8}" presName="theInnerList" presStyleCnt="0"/>
      <dgm:spPr/>
    </dgm:pt>
    <dgm:pt modelId="{BD2FFF01-75B8-4E5C-AEEE-7CB10C352FC6}" type="pres">
      <dgm:prSet presAssocID="{B7B78A06-E5A6-4E00-AC39-5BA8968C36B8}" presName="childNode" presStyleLbl="node1" presStyleIdx="0" presStyleCnt="17">
        <dgm:presLayoutVars>
          <dgm:bulletEnabled val="1"/>
        </dgm:presLayoutVars>
      </dgm:prSet>
      <dgm:spPr/>
    </dgm:pt>
    <dgm:pt modelId="{89B7F0EF-45B0-4825-A2BD-B8AA177D6923}" type="pres">
      <dgm:prSet presAssocID="{B7B78A06-E5A6-4E00-AC39-5BA8968C36B8}" presName="aSpace2" presStyleCnt="0"/>
      <dgm:spPr/>
    </dgm:pt>
    <dgm:pt modelId="{14640C57-087D-470A-9AAD-86147B31B1F5}" type="pres">
      <dgm:prSet presAssocID="{98C5B1D8-C3AE-4070-B79B-81B5E017C1A3}" presName="childNode" presStyleLbl="node1" presStyleIdx="1" presStyleCnt="17">
        <dgm:presLayoutVars>
          <dgm:bulletEnabled val="1"/>
        </dgm:presLayoutVars>
      </dgm:prSet>
      <dgm:spPr/>
    </dgm:pt>
    <dgm:pt modelId="{056E69AA-D454-4CC7-BA52-EF87086C734D}" type="pres">
      <dgm:prSet presAssocID="{A15B0C66-2002-45B1-B5C8-4DAAE6904EE8}" presName="aSpace" presStyleCnt="0"/>
      <dgm:spPr/>
    </dgm:pt>
    <dgm:pt modelId="{48B93EA3-EBD7-49EE-9780-DFCD38E392B3}" type="pres">
      <dgm:prSet presAssocID="{607E7411-7C57-431A-9B6E-15427D21DDB1}" presName="compNode" presStyleCnt="0"/>
      <dgm:spPr/>
    </dgm:pt>
    <dgm:pt modelId="{ED6A3BA1-AD46-4C60-9638-7F218A2548F1}" type="pres">
      <dgm:prSet presAssocID="{607E7411-7C57-431A-9B6E-15427D21DDB1}" presName="aNode" presStyleLbl="bgShp" presStyleIdx="1" presStyleCnt="5"/>
      <dgm:spPr/>
    </dgm:pt>
    <dgm:pt modelId="{12C5E4CB-15A0-4AAC-B4ED-9277456F6168}" type="pres">
      <dgm:prSet presAssocID="{607E7411-7C57-431A-9B6E-15427D21DDB1}" presName="textNode" presStyleLbl="bgShp" presStyleIdx="1" presStyleCnt="5"/>
      <dgm:spPr/>
    </dgm:pt>
    <dgm:pt modelId="{21DA8D6A-4E0B-4D88-98A9-14044052B983}" type="pres">
      <dgm:prSet presAssocID="{607E7411-7C57-431A-9B6E-15427D21DDB1}" presName="compChildNode" presStyleCnt="0"/>
      <dgm:spPr/>
    </dgm:pt>
    <dgm:pt modelId="{7FB309A7-550E-4572-B1F1-0C144F9821B5}" type="pres">
      <dgm:prSet presAssocID="{607E7411-7C57-431A-9B6E-15427D21DDB1}" presName="theInnerList" presStyleCnt="0"/>
      <dgm:spPr/>
    </dgm:pt>
    <dgm:pt modelId="{5EC4C964-DE84-4AB0-AF9F-8CD16C52DC91}" type="pres">
      <dgm:prSet presAssocID="{0E125B07-32CF-4B43-BBF8-61455D31DDCF}" presName="childNode" presStyleLbl="node1" presStyleIdx="2" presStyleCnt="17">
        <dgm:presLayoutVars>
          <dgm:bulletEnabled val="1"/>
        </dgm:presLayoutVars>
      </dgm:prSet>
      <dgm:spPr/>
    </dgm:pt>
    <dgm:pt modelId="{DD737320-E44B-4214-B244-E9D78D8D8DB0}" type="pres">
      <dgm:prSet presAssocID="{0E125B07-32CF-4B43-BBF8-61455D31DDCF}" presName="aSpace2" presStyleCnt="0"/>
      <dgm:spPr/>
    </dgm:pt>
    <dgm:pt modelId="{2241462B-BDB0-4F0D-96C4-27032A2892F8}" type="pres">
      <dgm:prSet presAssocID="{2429D96C-9272-4BB2-97FD-D493CE8AB76E}" presName="childNode" presStyleLbl="node1" presStyleIdx="3" presStyleCnt="17">
        <dgm:presLayoutVars>
          <dgm:bulletEnabled val="1"/>
        </dgm:presLayoutVars>
      </dgm:prSet>
      <dgm:spPr/>
    </dgm:pt>
    <dgm:pt modelId="{F80F878B-666D-4FE5-8095-431CD71D6BB0}" type="pres">
      <dgm:prSet presAssocID="{2429D96C-9272-4BB2-97FD-D493CE8AB76E}" presName="aSpace2" presStyleCnt="0"/>
      <dgm:spPr/>
    </dgm:pt>
    <dgm:pt modelId="{7C9EED9B-3F32-4CC0-9066-329734BC8E68}" type="pres">
      <dgm:prSet presAssocID="{41B3F458-57A5-429B-A307-1FC858E44E20}" presName="childNode" presStyleLbl="node1" presStyleIdx="4" presStyleCnt="17">
        <dgm:presLayoutVars>
          <dgm:bulletEnabled val="1"/>
        </dgm:presLayoutVars>
      </dgm:prSet>
      <dgm:spPr/>
    </dgm:pt>
    <dgm:pt modelId="{18093ED9-D8B1-49FC-B168-4F309EB12D4B}" type="pres">
      <dgm:prSet presAssocID="{41B3F458-57A5-429B-A307-1FC858E44E20}" presName="aSpace2" presStyleCnt="0"/>
      <dgm:spPr/>
    </dgm:pt>
    <dgm:pt modelId="{722B7580-1805-4782-8681-56C34AA45020}" type="pres">
      <dgm:prSet presAssocID="{52F321F6-989F-4ACB-BBC8-FBD0E20B6FAD}" presName="childNode" presStyleLbl="node1" presStyleIdx="5" presStyleCnt="17">
        <dgm:presLayoutVars>
          <dgm:bulletEnabled val="1"/>
        </dgm:presLayoutVars>
      </dgm:prSet>
      <dgm:spPr/>
    </dgm:pt>
    <dgm:pt modelId="{5EDA619E-19FE-411D-B899-9F2535E27A68}" type="pres">
      <dgm:prSet presAssocID="{52F321F6-989F-4ACB-BBC8-FBD0E20B6FAD}" presName="aSpace2" presStyleCnt="0"/>
      <dgm:spPr/>
    </dgm:pt>
    <dgm:pt modelId="{75E9FB3B-6127-45E9-975B-3EF70850D70E}" type="pres">
      <dgm:prSet presAssocID="{FC4C0F5B-E6FC-4322-BFBF-0262700A70E5}" presName="childNode" presStyleLbl="node1" presStyleIdx="6" presStyleCnt="17">
        <dgm:presLayoutVars>
          <dgm:bulletEnabled val="1"/>
        </dgm:presLayoutVars>
      </dgm:prSet>
      <dgm:spPr/>
    </dgm:pt>
    <dgm:pt modelId="{AC50009F-8374-4A04-8638-2AA461665742}" type="pres">
      <dgm:prSet presAssocID="{607E7411-7C57-431A-9B6E-15427D21DDB1}" presName="aSpace" presStyleCnt="0"/>
      <dgm:spPr/>
    </dgm:pt>
    <dgm:pt modelId="{EF69453D-02DF-4591-8FC1-C827DFE18C7A}" type="pres">
      <dgm:prSet presAssocID="{31B69BC8-D7E6-4245-B8F0-A15293CD2EB3}" presName="compNode" presStyleCnt="0"/>
      <dgm:spPr/>
    </dgm:pt>
    <dgm:pt modelId="{BB4191BF-D308-412D-A7D8-7AFED8245918}" type="pres">
      <dgm:prSet presAssocID="{31B69BC8-D7E6-4245-B8F0-A15293CD2EB3}" presName="aNode" presStyleLbl="bgShp" presStyleIdx="2" presStyleCnt="5"/>
      <dgm:spPr/>
    </dgm:pt>
    <dgm:pt modelId="{3F15ED02-0404-4DB2-A427-EDA3C83C9B90}" type="pres">
      <dgm:prSet presAssocID="{31B69BC8-D7E6-4245-B8F0-A15293CD2EB3}" presName="textNode" presStyleLbl="bgShp" presStyleIdx="2" presStyleCnt="5"/>
      <dgm:spPr/>
    </dgm:pt>
    <dgm:pt modelId="{E97E74EB-23A2-4D15-9555-1DA824DFF5C9}" type="pres">
      <dgm:prSet presAssocID="{31B69BC8-D7E6-4245-B8F0-A15293CD2EB3}" presName="compChildNode" presStyleCnt="0"/>
      <dgm:spPr/>
    </dgm:pt>
    <dgm:pt modelId="{64B8757F-DE9A-41FE-A9F8-6FDC3F527FB9}" type="pres">
      <dgm:prSet presAssocID="{31B69BC8-D7E6-4245-B8F0-A15293CD2EB3}" presName="theInnerList" presStyleCnt="0"/>
      <dgm:spPr/>
    </dgm:pt>
    <dgm:pt modelId="{6186729A-AAE9-494B-B5E3-1A8DB5FF33E9}" type="pres">
      <dgm:prSet presAssocID="{17D691E3-AC54-4601-B28E-AF6DFE826F00}" presName="childNode" presStyleLbl="node1" presStyleIdx="7" presStyleCnt="17">
        <dgm:presLayoutVars>
          <dgm:bulletEnabled val="1"/>
        </dgm:presLayoutVars>
      </dgm:prSet>
      <dgm:spPr/>
    </dgm:pt>
    <dgm:pt modelId="{3F7EEBA7-522D-4ACF-9648-FD1E6F577E88}" type="pres">
      <dgm:prSet presAssocID="{17D691E3-AC54-4601-B28E-AF6DFE826F00}" presName="aSpace2" presStyleCnt="0"/>
      <dgm:spPr/>
    </dgm:pt>
    <dgm:pt modelId="{12A0F407-1B99-480D-9640-A24044316A9A}" type="pres">
      <dgm:prSet presAssocID="{2529AA5A-F61C-42CF-A5CB-129A51F67200}" presName="childNode" presStyleLbl="node1" presStyleIdx="8" presStyleCnt="17">
        <dgm:presLayoutVars>
          <dgm:bulletEnabled val="1"/>
        </dgm:presLayoutVars>
      </dgm:prSet>
      <dgm:spPr/>
    </dgm:pt>
    <dgm:pt modelId="{156CF1E0-9C80-4CEA-9785-7B05D06DE6FD}" type="pres">
      <dgm:prSet presAssocID="{2529AA5A-F61C-42CF-A5CB-129A51F67200}" presName="aSpace2" presStyleCnt="0"/>
      <dgm:spPr/>
    </dgm:pt>
    <dgm:pt modelId="{C3D7B13F-2A4D-4ADA-8FF4-B128042DDE0B}" type="pres">
      <dgm:prSet presAssocID="{9641E4B7-8514-4638-BBF3-1DAF5152DDF9}" presName="childNode" presStyleLbl="node1" presStyleIdx="9" presStyleCnt="17">
        <dgm:presLayoutVars>
          <dgm:bulletEnabled val="1"/>
        </dgm:presLayoutVars>
      </dgm:prSet>
      <dgm:spPr/>
    </dgm:pt>
    <dgm:pt modelId="{27EA4822-FD35-4552-B914-994FA36ACA1B}" type="pres">
      <dgm:prSet presAssocID="{9641E4B7-8514-4638-BBF3-1DAF5152DDF9}" presName="aSpace2" presStyleCnt="0"/>
      <dgm:spPr/>
    </dgm:pt>
    <dgm:pt modelId="{C04F0286-AF40-489E-9A76-5ECABBD9226C}" type="pres">
      <dgm:prSet presAssocID="{C268F6D0-4762-44A4-A6CA-B75E32D9FFE2}" presName="childNode" presStyleLbl="node1" presStyleIdx="10" presStyleCnt="17">
        <dgm:presLayoutVars>
          <dgm:bulletEnabled val="1"/>
        </dgm:presLayoutVars>
      </dgm:prSet>
      <dgm:spPr/>
    </dgm:pt>
    <dgm:pt modelId="{D8AB20A1-4B44-43A6-B520-1DD370A9213F}" type="pres">
      <dgm:prSet presAssocID="{31B69BC8-D7E6-4245-B8F0-A15293CD2EB3}" presName="aSpace" presStyleCnt="0"/>
      <dgm:spPr/>
    </dgm:pt>
    <dgm:pt modelId="{1932D474-20A0-4144-BB37-9DDE66979FB3}" type="pres">
      <dgm:prSet presAssocID="{FDF1B26C-1164-40CC-8792-C6E7A8C603F3}" presName="compNode" presStyleCnt="0"/>
      <dgm:spPr/>
    </dgm:pt>
    <dgm:pt modelId="{86554E2E-C21A-4A96-AD54-858D7F815B85}" type="pres">
      <dgm:prSet presAssocID="{FDF1B26C-1164-40CC-8792-C6E7A8C603F3}" presName="aNode" presStyleLbl="bgShp" presStyleIdx="3" presStyleCnt="5"/>
      <dgm:spPr/>
    </dgm:pt>
    <dgm:pt modelId="{5A4126E2-C746-4B90-BC48-C1E1395BC508}" type="pres">
      <dgm:prSet presAssocID="{FDF1B26C-1164-40CC-8792-C6E7A8C603F3}" presName="textNode" presStyleLbl="bgShp" presStyleIdx="3" presStyleCnt="5"/>
      <dgm:spPr/>
    </dgm:pt>
    <dgm:pt modelId="{4218312F-4860-49DA-AE32-6B0652C1B254}" type="pres">
      <dgm:prSet presAssocID="{FDF1B26C-1164-40CC-8792-C6E7A8C603F3}" presName="compChildNode" presStyleCnt="0"/>
      <dgm:spPr/>
    </dgm:pt>
    <dgm:pt modelId="{E6A44E3D-33A6-4242-8EF4-B8477A434D2F}" type="pres">
      <dgm:prSet presAssocID="{FDF1B26C-1164-40CC-8792-C6E7A8C603F3}" presName="theInnerList" presStyleCnt="0"/>
      <dgm:spPr/>
    </dgm:pt>
    <dgm:pt modelId="{0F9A623A-D7E0-4932-AD1F-E67C6280DB69}" type="pres">
      <dgm:prSet presAssocID="{A0AF12F1-C8BA-478D-A921-BAF7A7A14154}" presName="childNode" presStyleLbl="node1" presStyleIdx="11" presStyleCnt="17">
        <dgm:presLayoutVars>
          <dgm:bulletEnabled val="1"/>
        </dgm:presLayoutVars>
      </dgm:prSet>
      <dgm:spPr/>
    </dgm:pt>
    <dgm:pt modelId="{FA13359E-D0AD-484E-BB89-C1ABE474862E}" type="pres">
      <dgm:prSet presAssocID="{A0AF12F1-C8BA-478D-A921-BAF7A7A14154}" presName="aSpace2" presStyleCnt="0"/>
      <dgm:spPr/>
    </dgm:pt>
    <dgm:pt modelId="{7DAFE37F-122C-430D-8DFC-47A6CFB0F1D4}" type="pres">
      <dgm:prSet presAssocID="{7E661808-1062-4214-B8A0-D284A9159CE2}" presName="childNode" presStyleLbl="node1" presStyleIdx="12" presStyleCnt="17">
        <dgm:presLayoutVars>
          <dgm:bulletEnabled val="1"/>
        </dgm:presLayoutVars>
      </dgm:prSet>
      <dgm:spPr/>
    </dgm:pt>
    <dgm:pt modelId="{70CF60E9-43E8-4F85-B343-C4F8495C5649}" type="pres">
      <dgm:prSet presAssocID="{7E661808-1062-4214-B8A0-D284A9159CE2}" presName="aSpace2" presStyleCnt="0"/>
      <dgm:spPr/>
    </dgm:pt>
    <dgm:pt modelId="{D79394F9-924A-4C43-B753-269BF5F8BD21}" type="pres">
      <dgm:prSet presAssocID="{D3331EB2-C6CD-4D18-9703-9FE2133D4C1D}" presName="childNode" presStyleLbl="node1" presStyleIdx="13" presStyleCnt="17">
        <dgm:presLayoutVars>
          <dgm:bulletEnabled val="1"/>
        </dgm:presLayoutVars>
      </dgm:prSet>
      <dgm:spPr/>
    </dgm:pt>
    <dgm:pt modelId="{F576C284-F466-4342-8B4F-B652E77CB1BD}" type="pres">
      <dgm:prSet presAssocID="{D3331EB2-C6CD-4D18-9703-9FE2133D4C1D}" presName="aSpace2" presStyleCnt="0"/>
      <dgm:spPr/>
    </dgm:pt>
    <dgm:pt modelId="{90B17DD2-9185-41B0-B3B4-D55B7317E61F}" type="pres">
      <dgm:prSet presAssocID="{5BA70B5C-4C13-4A03-9B6E-DEACBF7924CD}" presName="childNode" presStyleLbl="node1" presStyleIdx="14" presStyleCnt="17">
        <dgm:presLayoutVars>
          <dgm:bulletEnabled val="1"/>
        </dgm:presLayoutVars>
      </dgm:prSet>
      <dgm:spPr/>
    </dgm:pt>
    <dgm:pt modelId="{FA3B4930-2080-46A4-840B-BAB1AF71465F}" type="pres">
      <dgm:prSet presAssocID="{FDF1B26C-1164-40CC-8792-C6E7A8C603F3}" presName="aSpace" presStyleCnt="0"/>
      <dgm:spPr/>
    </dgm:pt>
    <dgm:pt modelId="{F4038492-B72D-49DB-A610-BB8326E29152}" type="pres">
      <dgm:prSet presAssocID="{A988FEFF-4202-4B65-AC3D-3C1EB0B95083}" presName="compNode" presStyleCnt="0"/>
      <dgm:spPr/>
    </dgm:pt>
    <dgm:pt modelId="{110CA3DB-D184-4A72-B9B1-EA5B90081CD7}" type="pres">
      <dgm:prSet presAssocID="{A988FEFF-4202-4B65-AC3D-3C1EB0B95083}" presName="aNode" presStyleLbl="bgShp" presStyleIdx="4" presStyleCnt="5"/>
      <dgm:spPr/>
    </dgm:pt>
    <dgm:pt modelId="{385DE3F9-FB17-4030-B3A0-0EE610AA2674}" type="pres">
      <dgm:prSet presAssocID="{A988FEFF-4202-4B65-AC3D-3C1EB0B95083}" presName="textNode" presStyleLbl="bgShp" presStyleIdx="4" presStyleCnt="5"/>
      <dgm:spPr/>
    </dgm:pt>
    <dgm:pt modelId="{99E24283-4732-4277-9237-04AA06D2350F}" type="pres">
      <dgm:prSet presAssocID="{A988FEFF-4202-4B65-AC3D-3C1EB0B95083}" presName="compChildNode" presStyleCnt="0"/>
      <dgm:spPr/>
    </dgm:pt>
    <dgm:pt modelId="{3C9195F5-FD0A-4C36-8AEF-41B5643FC903}" type="pres">
      <dgm:prSet presAssocID="{A988FEFF-4202-4B65-AC3D-3C1EB0B95083}" presName="theInnerList" presStyleCnt="0"/>
      <dgm:spPr/>
    </dgm:pt>
    <dgm:pt modelId="{811CBBD7-038B-4724-A0F7-56A63306DB64}" type="pres">
      <dgm:prSet presAssocID="{67A1738B-AF78-41FA-BACA-8D31AAFC5ABA}" presName="childNode" presStyleLbl="node1" presStyleIdx="15" presStyleCnt="17">
        <dgm:presLayoutVars>
          <dgm:bulletEnabled val="1"/>
        </dgm:presLayoutVars>
      </dgm:prSet>
      <dgm:spPr/>
    </dgm:pt>
    <dgm:pt modelId="{00932D8D-A9B3-40A2-BF2E-8B695E12E5AE}" type="pres">
      <dgm:prSet presAssocID="{67A1738B-AF78-41FA-BACA-8D31AAFC5ABA}" presName="aSpace2" presStyleCnt="0"/>
      <dgm:spPr/>
    </dgm:pt>
    <dgm:pt modelId="{BE1EA1C2-878C-494C-A14E-180DC50887A3}" type="pres">
      <dgm:prSet presAssocID="{5C275D3E-E3AF-4198-AA90-88740AC3F5CD}" presName="childNode" presStyleLbl="node1" presStyleIdx="16" presStyleCnt="17">
        <dgm:presLayoutVars>
          <dgm:bulletEnabled val="1"/>
        </dgm:presLayoutVars>
      </dgm:prSet>
      <dgm:spPr/>
    </dgm:pt>
  </dgm:ptLst>
  <dgm:cxnLst>
    <dgm:cxn modelId="{D8CB4604-EFB1-465E-B4FA-563EC39D9796}" srcId="{607E7411-7C57-431A-9B6E-15427D21DDB1}" destId="{41B3F458-57A5-429B-A307-1FC858E44E20}" srcOrd="2" destOrd="0" parTransId="{862B68F4-53F3-4F49-8B03-DD250D2786D2}" sibTransId="{954AAFE2-3EE9-465E-8079-9F12BD0130FF}"/>
    <dgm:cxn modelId="{F3AFD10A-7B35-4CA0-AE0C-AB7E6F165B87}" type="presOf" srcId="{0E125B07-32CF-4B43-BBF8-61455D31DDCF}" destId="{5EC4C964-DE84-4AB0-AF9F-8CD16C52DC91}" srcOrd="0" destOrd="0" presId="urn:microsoft.com/office/officeart/2005/8/layout/lProcess2"/>
    <dgm:cxn modelId="{E9A90916-6870-4514-B978-72516E40B0B7}" type="presOf" srcId="{98C5B1D8-C3AE-4070-B79B-81B5E017C1A3}" destId="{14640C57-087D-470A-9AAD-86147B31B1F5}" srcOrd="0" destOrd="0" presId="urn:microsoft.com/office/officeart/2005/8/layout/lProcess2"/>
    <dgm:cxn modelId="{5B1FD016-670D-4627-B423-233E865413D7}" srcId="{A99BEBC9-C7C6-477E-9F15-A7D72F4A4EBB}" destId="{607E7411-7C57-431A-9B6E-15427D21DDB1}" srcOrd="1" destOrd="0" parTransId="{C55BE867-C92F-438F-896D-847ECAE51693}" sibTransId="{E1DDE469-C4EF-4CC1-9D48-5D999EAC4005}"/>
    <dgm:cxn modelId="{C5E3E416-2492-4F41-991E-8DE945E3C56C}" type="presOf" srcId="{17D691E3-AC54-4601-B28E-AF6DFE826F00}" destId="{6186729A-AAE9-494B-B5E3-1A8DB5FF33E9}" srcOrd="0" destOrd="0" presId="urn:microsoft.com/office/officeart/2005/8/layout/lProcess2"/>
    <dgm:cxn modelId="{CEA20217-B623-4F41-BAA3-6E85995B72CD}" srcId="{607E7411-7C57-431A-9B6E-15427D21DDB1}" destId="{FC4C0F5B-E6FC-4322-BFBF-0262700A70E5}" srcOrd="4" destOrd="0" parTransId="{75F6DC2D-478E-4F4A-8E36-224F131D7CFD}" sibTransId="{72ECFB70-3C58-4CD5-A728-AA61BF84569F}"/>
    <dgm:cxn modelId="{1326171A-2ACA-4CF2-BA64-059F02CFAD0E}" type="presOf" srcId="{7E661808-1062-4214-B8A0-D284A9159CE2}" destId="{7DAFE37F-122C-430D-8DFC-47A6CFB0F1D4}" srcOrd="0" destOrd="0" presId="urn:microsoft.com/office/officeart/2005/8/layout/lProcess2"/>
    <dgm:cxn modelId="{DA403B29-84CD-4ACD-AEA9-84AF8953068E}" srcId="{607E7411-7C57-431A-9B6E-15427D21DDB1}" destId="{52F321F6-989F-4ACB-BBC8-FBD0E20B6FAD}" srcOrd="3" destOrd="0" parTransId="{E3CD5D92-5179-434A-905B-9DB2D9879C73}" sibTransId="{877A57F0-69D6-43E9-9925-EAC7CDE151A1}"/>
    <dgm:cxn modelId="{4BD11D2F-6DD6-4EED-8CF8-1776F69C4D1E}" type="presOf" srcId="{67A1738B-AF78-41FA-BACA-8D31AAFC5ABA}" destId="{811CBBD7-038B-4724-A0F7-56A63306DB64}" srcOrd="0" destOrd="0" presId="urn:microsoft.com/office/officeart/2005/8/layout/lProcess2"/>
    <dgm:cxn modelId="{9E59FA31-0212-4431-92C9-9BD3F93EEF95}" srcId="{A15B0C66-2002-45B1-B5C8-4DAAE6904EE8}" destId="{98C5B1D8-C3AE-4070-B79B-81B5E017C1A3}" srcOrd="1" destOrd="0" parTransId="{B2081EB7-5343-4556-A1CB-A65AFC676D2F}" sibTransId="{CAEBEE06-22EE-4740-898C-B6B543FB6CF3}"/>
    <dgm:cxn modelId="{D234BC36-3965-4C4D-A95F-954EBD006258}" type="presOf" srcId="{41B3F458-57A5-429B-A307-1FC858E44E20}" destId="{7C9EED9B-3F32-4CC0-9066-329734BC8E68}" srcOrd="0" destOrd="0" presId="urn:microsoft.com/office/officeart/2005/8/layout/lProcess2"/>
    <dgm:cxn modelId="{1911953A-9A96-49C3-BBA8-05EFECB71071}" srcId="{31B69BC8-D7E6-4245-B8F0-A15293CD2EB3}" destId="{C268F6D0-4762-44A4-A6CA-B75E32D9FFE2}" srcOrd="3" destOrd="0" parTransId="{9D13973D-01BA-4311-88C0-1942AE0B18E1}" sibTransId="{0EB9F2AD-0560-4AEA-8132-93902E37F1BE}"/>
    <dgm:cxn modelId="{269A3A3D-BE53-45B5-8062-539F1A18BC89}" srcId="{31B69BC8-D7E6-4245-B8F0-A15293CD2EB3}" destId="{17D691E3-AC54-4601-B28E-AF6DFE826F00}" srcOrd="0" destOrd="0" parTransId="{03B63136-F081-4F0E-A182-8E6B6B924BA7}" sibTransId="{0DA3477E-3927-45E5-ACF6-FA0E2AE527FB}"/>
    <dgm:cxn modelId="{CC079E3D-D7E8-44B6-9784-C2060FB8A4A3}" type="presOf" srcId="{A988FEFF-4202-4B65-AC3D-3C1EB0B95083}" destId="{385DE3F9-FB17-4030-B3A0-0EE610AA2674}" srcOrd="1" destOrd="0" presId="urn:microsoft.com/office/officeart/2005/8/layout/lProcess2"/>
    <dgm:cxn modelId="{35E3C740-6F1C-49E3-B69A-A10AD3EAEC48}" type="presOf" srcId="{52F321F6-989F-4ACB-BBC8-FBD0E20B6FAD}" destId="{722B7580-1805-4782-8681-56C34AA45020}" srcOrd="0" destOrd="0" presId="urn:microsoft.com/office/officeart/2005/8/layout/lProcess2"/>
    <dgm:cxn modelId="{136F9860-776A-463F-AE7D-16F42DC49A91}" type="presOf" srcId="{2429D96C-9272-4BB2-97FD-D493CE8AB76E}" destId="{2241462B-BDB0-4F0D-96C4-27032A2892F8}" srcOrd="0" destOrd="0" presId="urn:microsoft.com/office/officeart/2005/8/layout/lProcess2"/>
    <dgm:cxn modelId="{DCFB2544-316D-4C93-8C53-9130E80A6F01}" type="presOf" srcId="{FC4C0F5B-E6FC-4322-BFBF-0262700A70E5}" destId="{75E9FB3B-6127-45E9-975B-3EF70850D70E}" srcOrd="0" destOrd="0" presId="urn:microsoft.com/office/officeart/2005/8/layout/lProcess2"/>
    <dgm:cxn modelId="{25075B68-71A3-4048-9638-C3103ACA6AA8}" type="presOf" srcId="{9641E4B7-8514-4638-BBF3-1DAF5152DDF9}" destId="{C3D7B13F-2A4D-4ADA-8FF4-B128042DDE0B}" srcOrd="0" destOrd="0" presId="urn:microsoft.com/office/officeart/2005/8/layout/lProcess2"/>
    <dgm:cxn modelId="{D0FB6948-725F-439F-8CB2-40801E2A6C40}" type="presOf" srcId="{FDF1B26C-1164-40CC-8792-C6E7A8C603F3}" destId="{86554E2E-C21A-4A96-AD54-858D7F815B85}" srcOrd="0" destOrd="0" presId="urn:microsoft.com/office/officeart/2005/8/layout/lProcess2"/>
    <dgm:cxn modelId="{9EC3F168-3D95-41FB-A19A-5F986F8613BD}" type="presOf" srcId="{2529AA5A-F61C-42CF-A5CB-129A51F67200}" destId="{12A0F407-1B99-480D-9640-A24044316A9A}" srcOrd="0" destOrd="0" presId="urn:microsoft.com/office/officeart/2005/8/layout/lProcess2"/>
    <dgm:cxn modelId="{42810C6B-F677-40DD-8070-175635F84AA8}" srcId="{A99BEBC9-C7C6-477E-9F15-A7D72F4A4EBB}" destId="{A988FEFF-4202-4B65-AC3D-3C1EB0B95083}" srcOrd="4" destOrd="0" parTransId="{C29EC997-1DE1-459F-A94A-2073FC9B3ACF}" sibTransId="{BAACF4E6-5528-4508-9FB7-DA1F03BED706}"/>
    <dgm:cxn modelId="{C04F354F-F563-4241-A735-55E88C6CB8B7}" type="presOf" srcId="{607E7411-7C57-431A-9B6E-15427D21DDB1}" destId="{ED6A3BA1-AD46-4C60-9638-7F218A2548F1}" srcOrd="0" destOrd="0" presId="urn:microsoft.com/office/officeart/2005/8/layout/lProcess2"/>
    <dgm:cxn modelId="{875DAE71-18EB-42AF-A80F-63E5DCD1654A}" srcId="{A988FEFF-4202-4B65-AC3D-3C1EB0B95083}" destId="{67A1738B-AF78-41FA-BACA-8D31AAFC5ABA}" srcOrd="0" destOrd="0" parTransId="{74A952D0-56CB-4447-B400-1557C8B8783A}" sibTransId="{B1C70A4E-D61D-4B74-BE59-53C222FD832B}"/>
    <dgm:cxn modelId="{2BA2D772-B980-410C-B5CF-F5E7C4BE7DC5}" type="presOf" srcId="{A15B0C66-2002-45B1-B5C8-4DAAE6904EE8}" destId="{AABE2D71-D335-4B1D-B7C4-F75EF1E2ADE8}" srcOrd="1" destOrd="0" presId="urn:microsoft.com/office/officeart/2005/8/layout/lProcess2"/>
    <dgm:cxn modelId="{5B2F8873-9825-4740-84F4-D06284213B03}" type="presOf" srcId="{A99BEBC9-C7C6-477E-9F15-A7D72F4A4EBB}" destId="{CDC3FE7A-40DE-4CB3-BB70-33453E1576BD}" srcOrd="0" destOrd="0" presId="urn:microsoft.com/office/officeart/2005/8/layout/lProcess2"/>
    <dgm:cxn modelId="{5954CD54-82B5-49CB-9756-191B1FF9FB95}" type="presOf" srcId="{5C275D3E-E3AF-4198-AA90-88740AC3F5CD}" destId="{BE1EA1C2-878C-494C-A14E-180DC50887A3}" srcOrd="0" destOrd="0" presId="urn:microsoft.com/office/officeart/2005/8/layout/lProcess2"/>
    <dgm:cxn modelId="{13F5CE56-AEB2-40BD-A6A2-02A2DBE5D8B4}" type="presOf" srcId="{D3331EB2-C6CD-4D18-9703-9FE2133D4C1D}" destId="{D79394F9-924A-4C43-B753-269BF5F8BD21}" srcOrd="0" destOrd="0" presId="urn:microsoft.com/office/officeart/2005/8/layout/lProcess2"/>
    <dgm:cxn modelId="{A5592958-F0C4-42AC-9BE0-F76AD575EE13}" srcId="{607E7411-7C57-431A-9B6E-15427D21DDB1}" destId="{0E125B07-32CF-4B43-BBF8-61455D31DDCF}" srcOrd="0" destOrd="0" parTransId="{3D513486-B3A5-4FB9-833E-D49EE647C7D6}" sibTransId="{78174580-3FE7-4397-95B4-474A2CEFDFB2}"/>
    <dgm:cxn modelId="{E975557A-3F04-4DB7-8BDF-AA04EA305CD9}" type="presOf" srcId="{31B69BC8-D7E6-4245-B8F0-A15293CD2EB3}" destId="{BB4191BF-D308-412D-A7D8-7AFED8245918}" srcOrd="0" destOrd="0" presId="urn:microsoft.com/office/officeart/2005/8/layout/lProcess2"/>
    <dgm:cxn modelId="{DEB2A77A-3C34-45B8-A220-FA1F60E466FA}" srcId="{FDF1B26C-1164-40CC-8792-C6E7A8C603F3}" destId="{A0AF12F1-C8BA-478D-A921-BAF7A7A14154}" srcOrd="0" destOrd="0" parTransId="{9DC25964-78B8-4131-9147-B4A3910FEF3A}" sibTransId="{A837A0E8-48BD-401F-A7E8-17E9283F8FA6}"/>
    <dgm:cxn modelId="{0E3F4D7C-5260-4645-81B3-38887AA26E12}" type="presOf" srcId="{A0AF12F1-C8BA-478D-A921-BAF7A7A14154}" destId="{0F9A623A-D7E0-4932-AD1F-E67C6280DB69}" srcOrd="0" destOrd="0" presId="urn:microsoft.com/office/officeart/2005/8/layout/lProcess2"/>
    <dgm:cxn modelId="{758FD87C-EDE7-49B7-A4A9-80308E8AF30F}" srcId="{A99BEBC9-C7C6-477E-9F15-A7D72F4A4EBB}" destId="{FDF1B26C-1164-40CC-8792-C6E7A8C603F3}" srcOrd="3" destOrd="0" parTransId="{36240308-C66F-408D-8DE2-0D8813EB2E7D}" sibTransId="{A7CDF602-AA6D-47BC-BF21-F91ED3F337A7}"/>
    <dgm:cxn modelId="{CF6F9184-A1A9-47B2-99A4-48D68011E89E}" srcId="{A99BEBC9-C7C6-477E-9F15-A7D72F4A4EBB}" destId="{31B69BC8-D7E6-4245-B8F0-A15293CD2EB3}" srcOrd="2" destOrd="0" parTransId="{8FB78FA4-FD64-4824-A364-E952188807E2}" sibTransId="{B831CB94-73F0-40AF-AE51-248363D43113}"/>
    <dgm:cxn modelId="{06F9F088-6F91-449F-9F4F-96F6A30983AE}" type="presOf" srcId="{FDF1B26C-1164-40CC-8792-C6E7A8C603F3}" destId="{5A4126E2-C746-4B90-BC48-C1E1395BC508}" srcOrd="1" destOrd="0" presId="urn:microsoft.com/office/officeart/2005/8/layout/lProcess2"/>
    <dgm:cxn modelId="{DEA7CE8D-E50E-43F8-8D97-C34709E10E81}" type="presOf" srcId="{A988FEFF-4202-4B65-AC3D-3C1EB0B95083}" destId="{110CA3DB-D184-4A72-B9B1-EA5B90081CD7}" srcOrd="0" destOrd="0" presId="urn:microsoft.com/office/officeart/2005/8/layout/lProcess2"/>
    <dgm:cxn modelId="{0D17088E-5BAE-445E-8C3A-02A092C8C495}" srcId="{FDF1B26C-1164-40CC-8792-C6E7A8C603F3}" destId="{5BA70B5C-4C13-4A03-9B6E-DEACBF7924CD}" srcOrd="3" destOrd="0" parTransId="{C758E401-A64E-4408-B1E9-AE3B8A664A8A}" sibTransId="{01A97FDC-8052-4CE8-AB8C-D17B59EDE6D3}"/>
    <dgm:cxn modelId="{68212E91-BE24-480A-B10E-CF60BB943618}" type="presOf" srcId="{31B69BC8-D7E6-4245-B8F0-A15293CD2EB3}" destId="{3F15ED02-0404-4DB2-A427-EDA3C83C9B90}" srcOrd="1" destOrd="0" presId="urn:microsoft.com/office/officeart/2005/8/layout/lProcess2"/>
    <dgm:cxn modelId="{40B04B93-1E7F-41A7-87FB-DC41674B1CEB}" srcId="{A99BEBC9-C7C6-477E-9F15-A7D72F4A4EBB}" destId="{A15B0C66-2002-45B1-B5C8-4DAAE6904EE8}" srcOrd="0" destOrd="0" parTransId="{D8851C86-EEFB-4937-941F-B004FE296BE6}" sibTransId="{1790C3F7-D861-457C-9FA5-FD558C45E8A4}"/>
    <dgm:cxn modelId="{F414F494-9A33-4CA9-8F5B-06035C89870A}" type="presOf" srcId="{5BA70B5C-4C13-4A03-9B6E-DEACBF7924CD}" destId="{90B17DD2-9185-41B0-B3B4-D55B7317E61F}" srcOrd="0" destOrd="0" presId="urn:microsoft.com/office/officeart/2005/8/layout/lProcess2"/>
    <dgm:cxn modelId="{C34787A0-C517-4697-A637-F2A1E5BB7806}" srcId="{FDF1B26C-1164-40CC-8792-C6E7A8C603F3}" destId="{7E661808-1062-4214-B8A0-D284A9159CE2}" srcOrd="1" destOrd="0" parTransId="{241361BD-0923-4E83-8691-54652FACC6CC}" sibTransId="{B0F806D0-2160-4CA2-9BA6-729EBCF8CA24}"/>
    <dgm:cxn modelId="{DE78B1BF-CC75-4D4E-BBAE-7FDF6E8C539C}" srcId="{31B69BC8-D7E6-4245-B8F0-A15293CD2EB3}" destId="{9641E4B7-8514-4638-BBF3-1DAF5152DDF9}" srcOrd="2" destOrd="0" parTransId="{90039A00-A4C2-4F75-9952-AC5D68EE353E}" sibTransId="{73F9C908-948D-48E5-A16F-2976312AA848}"/>
    <dgm:cxn modelId="{9F7C67C8-7B0D-4134-A184-147B3A5227C7}" type="presOf" srcId="{A15B0C66-2002-45B1-B5C8-4DAAE6904EE8}" destId="{FF645369-29E2-478E-A5EA-A1020C075214}" srcOrd="0" destOrd="0" presId="urn:microsoft.com/office/officeart/2005/8/layout/lProcess2"/>
    <dgm:cxn modelId="{2BE31CCA-0F48-41E7-A0A6-F85D52546D40}" srcId="{A15B0C66-2002-45B1-B5C8-4DAAE6904EE8}" destId="{B7B78A06-E5A6-4E00-AC39-5BA8968C36B8}" srcOrd="0" destOrd="0" parTransId="{7EC9768B-5268-47C4-AA9D-2AEC4E87DA33}" sibTransId="{2E399C13-FFB8-4046-A7DF-4458940636A1}"/>
    <dgm:cxn modelId="{EB4C91D6-FB8D-4B2F-BB16-4604F3477CC5}" srcId="{A988FEFF-4202-4B65-AC3D-3C1EB0B95083}" destId="{5C275D3E-E3AF-4198-AA90-88740AC3F5CD}" srcOrd="1" destOrd="0" parTransId="{293112AD-35F1-467D-A384-62A125773085}" sibTransId="{7DFFD0AC-41F3-4081-A504-0EDCD5C326F9}"/>
    <dgm:cxn modelId="{C2566CDE-43CE-4FF2-8978-29845B5C92BB}" type="presOf" srcId="{C268F6D0-4762-44A4-A6CA-B75E32D9FFE2}" destId="{C04F0286-AF40-489E-9A76-5ECABBD9226C}" srcOrd="0" destOrd="0" presId="urn:microsoft.com/office/officeart/2005/8/layout/lProcess2"/>
    <dgm:cxn modelId="{39B2BAE3-E6BF-431D-8E95-C38016858E1C}" type="presOf" srcId="{607E7411-7C57-431A-9B6E-15427D21DDB1}" destId="{12C5E4CB-15A0-4AAC-B4ED-9277456F6168}" srcOrd="1" destOrd="0" presId="urn:microsoft.com/office/officeart/2005/8/layout/lProcess2"/>
    <dgm:cxn modelId="{77F232EA-ADB9-476B-BE21-9591B9D9F867}" type="presOf" srcId="{B7B78A06-E5A6-4E00-AC39-5BA8968C36B8}" destId="{BD2FFF01-75B8-4E5C-AEEE-7CB10C352FC6}" srcOrd="0" destOrd="0" presId="urn:microsoft.com/office/officeart/2005/8/layout/lProcess2"/>
    <dgm:cxn modelId="{65F48BFD-8BFD-4564-B8D4-90647602B24E}" srcId="{FDF1B26C-1164-40CC-8792-C6E7A8C603F3}" destId="{D3331EB2-C6CD-4D18-9703-9FE2133D4C1D}" srcOrd="2" destOrd="0" parTransId="{F314078E-4032-4492-87B4-A6F4292D2DFB}" sibTransId="{A89A3EBA-1AD1-4018-8AEC-292DFED23657}"/>
    <dgm:cxn modelId="{A5DEC8FE-497F-49F0-BB80-5BD7437D3EC9}" srcId="{31B69BC8-D7E6-4245-B8F0-A15293CD2EB3}" destId="{2529AA5A-F61C-42CF-A5CB-129A51F67200}" srcOrd="1" destOrd="0" parTransId="{C8713C7E-18BD-4C83-8263-B42C582B2D26}" sibTransId="{2E35CAA3-7A56-4185-B70A-11192AE21E6B}"/>
    <dgm:cxn modelId="{0498A5FF-D2D6-4406-A249-EA17C8D28404}" srcId="{607E7411-7C57-431A-9B6E-15427D21DDB1}" destId="{2429D96C-9272-4BB2-97FD-D493CE8AB76E}" srcOrd="1" destOrd="0" parTransId="{26479082-4C52-42FA-A5FD-F1474D076EEC}" sibTransId="{A0C4D631-684C-42E6-A7F8-C44506959A98}"/>
    <dgm:cxn modelId="{3DB2D37E-314F-41B4-9D05-D011D6902BC1}" type="presParOf" srcId="{CDC3FE7A-40DE-4CB3-BB70-33453E1576BD}" destId="{CBD3AF7C-E656-4F0F-9159-40FBE9A0FD85}" srcOrd="0" destOrd="0" presId="urn:microsoft.com/office/officeart/2005/8/layout/lProcess2"/>
    <dgm:cxn modelId="{E12C6E19-5A67-4D8E-8633-FCC7D7CB7093}" type="presParOf" srcId="{CBD3AF7C-E656-4F0F-9159-40FBE9A0FD85}" destId="{FF645369-29E2-478E-A5EA-A1020C075214}" srcOrd="0" destOrd="0" presId="urn:microsoft.com/office/officeart/2005/8/layout/lProcess2"/>
    <dgm:cxn modelId="{DF54EA6E-D040-4A88-8703-D7BA5239E004}" type="presParOf" srcId="{CBD3AF7C-E656-4F0F-9159-40FBE9A0FD85}" destId="{AABE2D71-D335-4B1D-B7C4-F75EF1E2ADE8}" srcOrd="1" destOrd="0" presId="urn:microsoft.com/office/officeart/2005/8/layout/lProcess2"/>
    <dgm:cxn modelId="{EAFF572A-0AC4-4797-A8A9-C5C301C04CEF}" type="presParOf" srcId="{CBD3AF7C-E656-4F0F-9159-40FBE9A0FD85}" destId="{14F69703-2423-4459-838D-FB891D2705DA}" srcOrd="2" destOrd="0" presId="urn:microsoft.com/office/officeart/2005/8/layout/lProcess2"/>
    <dgm:cxn modelId="{0AC262CA-06C9-49AC-B17C-77023A9BE401}" type="presParOf" srcId="{14F69703-2423-4459-838D-FB891D2705DA}" destId="{1D9C2C23-06C3-4B20-96BA-3D099490B4F0}" srcOrd="0" destOrd="0" presId="urn:microsoft.com/office/officeart/2005/8/layout/lProcess2"/>
    <dgm:cxn modelId="{B67E9767-0933-41F2-B75E-5F2DED2EA7B1}" type="presParOf" srcId="{1D9C2C23-06C3-4B20-96BA-3D099490B4F0}" destId="{BD2FFF01-75B8-4E5C-AEEE-7CB10C352FC6}" srcOrd="0" destOrd="0" presId="urn:microsoft.com/office/officeart/2005/8/layout/lProcess2"/>
    <dgm:cxn modelId="{6E2BE2BD-1B28-4DDE-9913-3D8823872AA5}" type="presParOf" srcId="{1D9C2C23-06C3-4B20-96BA-3D099490B4F0}" destId="{89B7F0EF-45B0-4825-A2BD-B8AA177D6923}" srcOrd="1" destOrd="0" presId="urn:microsoft.com/office/officeart/2005/8/layout/lProcess2"/>
    <dgm:cxn modelId="{0C023478-8039-4673-843D-1A937EDA75EF}" type="presParOf" srcId="{1D9C2C23-06C3-4B20-96BA-3D099490B4F0}" destId="{14640C57-087D-470A-9AAD-86147B31B1F5}" srcOrd="2" destOrd="0" presId="urn:microsoft.com/office/officeart/2005/8/layout/lProcess2"/>
    <dgm:cxn modelId="{48D3AF13-1C7A-4642-B2E3-4AA0DF7DEFB3}" type="presParOf" srcId="{CDC3FE7A-40DE-4CB3-BB70-33453E1576BD}" destId="{056E69AA-D454-4CC7-BA52-EF87086C734D}" srcOrd="1" destOrd="0" presId="urn:microsoft.com/office/officeart/2005/8/layout/lProcess2"/>
    <dgm:cxn modelId="{8BE3725B-4CCD-4F73-B59D-E5F5EB93649E}" type="presParOf" srcId="{CDC3FE7A-40DE-4CB3-BB70-33453E1576BD}" destId="{48B93EA3-EBD7-49EE-9780-DFCD38E392B3}" srcOrd="2" destOrd="0" presId="urn:microsoft.com/office/officeart/2005/8/layout/lProcess2"/>
    <dgm:cxn modelId="{58CD1EEB-C139-4EA8-8257-28DCD9059838}" type="presParOf" srcId="{48B93EA3-EBD7-49EE-9780-DFCD38E392B3}" destId="{ED6A3BA1-AD46-4C60-9638-7F218A2548F1}" srcOrd="0" destOrd="0" presId="urn:microsoft.com/office/officeart/2005/8/layout/lProcess2"/>
    <dgm:cxn modelId="{5BFDDD60-54CF-4C0F-8721-D63E1E51F760}" type="presParOf" srcId="{48B93EA3-EBD7-49EE-9780-DFCD38E392B3}" destId="{12C5E4CB-15A0-4AAC-B4ED-9277456F6168}" srcOrd="1" destOrd="0" presId="urn:microsoft.com/office/officeart/2005/8/layout/lProcess2"/>
    <dgm:cxn modelId="{E93BEBB7-06A2-4A6E-B2CC-CAA219EE348D}" type="presParOf" srcId="{48B93EA3-EBD7-49EE-9780-DFCD38E392B3}" destId="{21DA8D6A-4E0B-4D88-98A9-14044052B983}" srcOrd="2" destOrd="0" presId="urn:microsoft.com/office/officeart/2005/8/layout/lProcess2"/>
    <dgm:cxn modelId="{91726C79-25E1-4678-BBE5-0CA47E906504}" type="presParOf" srcId="{21DA8D6A-4E0B-4D88-98A9-14044052B983}" destId="{7FB309A7-550E-4572-B1F1-0C144F9821B5}" srcOrd="0" destOrd="0" presId="urn:microsoft.com/office/officeart/2005/8/layout/lProcess2"/>
    <dgm:cxn modelId="{03096829-6489-413C-B12B-21996DAD1B7F}" type="presParOf" srcId="{7FB309A7-550E-4572-B1F1-0C144F9821B5}" destId="{5EC4C964-DE84-4AB0-AF9F-8CD16C52DC91}" srcOrd="0" destOrd="0" presId="urn:microsoft.com/office/officeart/2005/8/layout/lProcess2"/>
    <dgm:cxn modelId="{90F24951-ED59-4FFA-8834-F928DF801717}" type="presParOf" srcId="{7FB309A7-550E-4572-B1F1-0C144F9821B5}" destId="{DD737320-E44B-4214-B244-E9D78D8D8DB0}" srcOrd="1" destOrd="0" presId="urn:microsoft.com/office/officeart/2005/8/layout/lProcess2"/>
    <dgm:cxn modelId="{DB79DE2F-9279-45DC-B741-321147F003D6}" type="presParOf" srcId="{7FB309A7-550E-4572-B1F1-0C144F9821B5}" destId="{2241462B-BDB0-4F0D-96C4-27032A2892F8}" srcOrd="2" destOrd="0" presId="urn:microsoft.com/office/officeart/2005/8/layout/lProcess2"/>
    <dgm:cxn modelId="{C226E8D6-3D56-4E04-9AE9-F03819013282}" type="presParOf" srcId="{7FB309A7-550E-4572-B1F1-0C144F9821B5}" destId="{F80F878B-666D-4FE5-8095-431CD71D6BB0}" srcOrd="3" destOrd="0" presId="urn:microsoft.com/office/officeart/2005/8/layout/lProcess2"/>
    <dgm:cxn modelId="{508B5D5A-5F08-42A2-BC5A-EE52F3D19DF0}" type="presParOf" srcId="{7FB309A7-550E-4572-B1F1-0C144F9821B5}" destId="{7C9EED9B-3F32-4CC0-9066-329734BC8E68}" srcOrd="4" destOrd="0" presId="urn:microsoft.com/office/officeart/2005/8/layout/lProcess2"/>
    <dgm:cxn modelId="{82426D91-0B7C-415E-95D5-01290C47175B}" type="presParOf" srcId="{7FB309A7-550E-4572-B1F1-0C144F9821B5}" destId="{18093ED9-D8B1-49FC-B168-4F309EB12D4B}" srcOrd="5" destOrd="0" presId="urn:microsoft.com/office/officeart/2005/8/layout/lProcess2"/>
    <dgm:cxn modelId="{C86F96B0-12D7-477C-98F6-86F7B3D47AD2}" type="presParOf" srcId="{7FB309A7-550E-4572-B1F1-0C144F9821B5}" destId="{722B7580-1805-4782-8681-56C34AA45020}" srcOrd="6" destOrd="0" presId="urn:microsoft.com/office/officeart/2005/8/layout/lProcess2"/>
    <dgm:cxn modelId="{AFADF8C0-9B2E-4C9C-BAF8-A35D3ACCF4BF}" type="presParOf" srcId="{7FB309A7-550E-4572-B1F1-0C144F9821B5}" destId="{5EDA619E-19FE-411D-B899-9F2535E27A68}" srcOrd="7" destOrd="0" presId="urn:microsoft.com/office/officeart/2005/8/layout/lProcess2"/>
    <dgm:cxn modelId="{565DE52D-3A98-4DC9-A8AB-7507EE3688C7}" type="presParOf" srcId="{7FB309A7-550E-4572-B1F1-0C144F9821B5}" destId="{75E9FB3B-6127-45E9-975B-3EF70850D70E}" srcOrd="8" destOrd="0" presId="urn:microsoft.com/office/officeart/2005/8/layout/lProcess2"/>
    <dgm:cxn modelId="{D289911B-223B-4D27-9AA6-86408D75DD7B}" type="presParOf" srcId="{CDC3FE7A-40DE-4CB3-BB70-33453E1576BD}" destId="{AC50009F-8374-4A04-8638-2AA461665742}" srcOrd="3" destOrd="0" presId="urn:microsoft.com/office/officeart/2005/8/layout/lProcess2"/>
    <dgm:cxn modelId="{00E14EB8-9AE0-474B-B4B1-6803B01AF5EE}" type="presParOf" srcId="{CDC3FE7A-40DE-4CB3-BB70-33453E1576BD}" destId="{EF69453D-02DF-4591-8FC1-C827DFE18C7A}" srcOrd="4" destOrd="0" presId="urn:microsoft.com/office/officeart/2005/8/layout/lProcess2"/>
    <dgm:cxn modelId="{53E8BEE7-7670-4B98-9F37-084F90D11473}" type="presParOf" srcId="{EF69453D-02DF-4591-8FC1-C827DFE18C7A}" destId="{BB4191BF-D308-412D-A7D8-7AFED8245918}" srcOrd="0" destOrd="0" presId="urn:microsoft.com/office/officeart/2005/8/layout/lProcess2"/>
    <dgm:cxn modelId="{92F56AA0-BD6B-4E62-9554-4929B7FE741B}" type="presParOf" srcId="{EF69453D-02DF-4591-8FC1-C827DFE18C7A}" destId="{3F15ED02-0404-4DB2-A427-EDA3C83C9B90}" srcOrd="1" destOrd="0" presId="urn:microsoft.com/office/officeart/2005/8/layout/lProcess2"/>
    <dgm:cxn modelId="{54B60DC8-FA2F-4346-A4CD-1EC91483C7AC}" type="presParOf" srcId="{EF69453D-02DF-4591-8FC1-C827DFE18C7A}" destId="{E97E74EB-23A2-4D15-9555-1DA824DFF5C9}" srcOrd="2" destOrd="0" presId="urn:microsoft.com/office/officeart/2005/8/layout/lProcess2"/>
    <dgm:cxn modelId="{DCB99DE2-3583-4BEA-8499-6DF6B0C1F27A}" type="presParOf" srcId="{E97E74EB-23A2-4D15-9555-1DA824DFF5C9}" destId="{64B8757F-DE9A-41FE-A9F8-6FDC3F527FB9}" srcOrd="0" destOrd="0" presId="urn:microsoft.com/office/officeart/2005/8/layout/lProcess2"/>
    <dgm:cxn modelId="{0E0F8998-2A31-42DA-9767-2D0AAC56E1ED}" type="presParOf" srcId="{64B8757F-DE9A-41FE-A9F8-6FDC3F527FB9}" destId="{6186729A-AAE9-494B-B5E3-1A8DB5FF33E9}" srcOrd="0" destOrd="0" presId="urn:microsoft.com/office/officeart/2005/8/layout/lProcess2"/>
    <dgm:cxn modelId="{5A1B2862-479E-44FD-8405-5445BA153AD0}" type="presParOf" srcId="{64B8757F-DE9A-41FE-A9F8-6FDC3F527FB9}" destId="{3F7EEBA7-522D-4ACF-9648-FD1E6F577E88}" srcOrd="1" destOrd="0" presId="urn:microsoft.com/office/officeart/2005/8/layout/lProcess2"/>
    <dgm:cxn modelId="{A1E8CA05-15C5-4DCD-BB52-44BAF3A10239}" type="presParOf" srcId="{64B8757F-DE9A-41FE-A9F8-6FDC3F527FB9}" destId="{12A0F407-1B99-480D-9640-A24044316A9A}" srcOrd="2" destOrd="0" presId="urn:microsoft.com/office/officeart/2005/8/layout/lProcess2"/>
    <dgm:cxn modelId="{C6E73733-CF25-41E0-9AE9-21BE5ABB7A50}" type="presParOf" srcId="{64B8757F-DE9A-41FE-A9F8-6FDC3F527FB9}" destId="{156CF1E0-9C80-4CEA-9785-7B05D06DE6FD}" srcOrd="3" destOrd="0" presId="urn:microsoft.com/office/officeart/2005/8/layout/lProcess2"/>
    <dgm:cxn modelId="{8BC8CB36-26F5-400A-AA4E-0FB199B65038}" type="presParOf" srcId="{64B8757F-DE9A-41FE-A9F8-6FDC3F527FB9}" destId="{C3D7B13F-2A4D-4ADA-8FF4-B128042DDE0B}" srcOrd="4" destOrd="0" presId="urn:microsoft.com/office/officeart/2005/8/layout/lProcess2"/>
    <dgm:cxn modelId="{6FAD2598-8987-4641-8860-2E680DF58E4B}" type="presParOf" srcId="{64B8757F-DE9A-41FE-A9F8-6FDC3F527FB9}" destId="{27EA4822-FD35-4552-B914-994FA36ACA1B}" srcOrd="5" destOrd="0" presId="urn:microsoft.com/office/officeart/2005/8/layout/lProcess2"/>
    <dgm:cxn modelId="{3B7309ED-69FF-445F-99E5-4EE2575333E4}" type="presParOf" srcId="{64B8757F-DE9A-41FE-A9F8-6FDC3F527FB9}" destId="{C04F0286-AF40-489E-9A76-5ECABBD9226C}" srcOrd="6" destOrd="0" presId="urn:microsoft.com/office/officeart/2005/8/layout/lProcess2"/>
    <dgm:cxn modelId="{25130639-6607-40EA-804C-263200A63DDF}" type="presParOf" srcId="{CDC3FE7A-40DE-4CB3-BB70-33453E1576BD}" destId="{D8AB20A1-4B44-43A6-B520-1DD370A9213F}" srcOrd="5" destOrd="0" presId="urn:microsoft.com/office/officeart/2005/8/layout/lProcess2"/>
    <dgm:cxn modelId="{9DCDA14C-9979-4728-9DD5-A4B427895080}" type="presParOf" srcId="{CDC3FE7A-40DE-4CB3-BB70-33453E1576BD}" destId="{1932D474-20A0-4144-BB37-9DDE66979FB3}" srcOrd="6" destOrd="0" presId="urn:microsoft.com/office/officeart/2005/8/layout/lProcess2"/>
    <dgm:cxn modelId="{1D0EF5B5-5405-4D9C-9D6F-98DF81FD4720}" type="presParOf" srcId="{1932D474-20A0-4144-BB37-9DDE66979FB3}" destId="{86554E2E-C21A-4A96-AD54-858D7F815B85}" srcOrd="0" destOrd="0" presId="urn:microsoft.com/office/officeart/2005/8/layout/lProcess2"/>
    <dgm:cxn modelId="{B438BFC1-629F-4BA2-9865-A4786498C9E4}" type="presParOf" srcId="{1932D474-20A0-4144-BB37-9DDE66979FB3}" destId="{5A4126E2-C746-4B90-BC48-C1E1395BC508}" srcOrd="1" destOrd="0" presId="urn:microsoft.com/office/officeart/2005/8/layout/lProcess2"/>
    <dgm:cxn modelId="{E383D8BE-692D-4ECA-AC91-57EE3CA5A9F2}" type="presParOf" srcId="{1932D474-20A0-4144-BB37-9DDE66979FB3}" destId="{4218312F-4860-49DA-AE32-6B0652C1B254}" srcOrd="2" destOrd="0" presId="urn:microsoft.com/office/officeart/2005/8/layout/lProcess2"/>
    <dgm:cxn modelId="{3AE06962-7E82-4D60-ABBE-37B7AEDC3181}" type="presParOf" srcId="{4218312F-4860-49DA-AE32-6B0652C1B254}" destId="{E6A44E3D-33A6-4242-8EF4-B8477A434D2F}" srcOrd="0" destOrd="0" presId="urn:microsoft.com/office/officeart/2005/8/layout/lProcess2"/>
    <dgm:cxn modelId="{E7D9F180-ADDA-427B-940D-375896CC4C62}" type="presParOf" srcId="{E6A44E3D-33A6-4242-8EF4-B8477A434D2F}" destId="{0F9A623A-D7E0-4932-AD1F-E67C6280DB69}" srcOrd="0" destOrd="0" presId="urn:microsoft.com/office/officeart/2005/8/layout/lProcess2"/>
    <dgm:cxn modelId="{D75565AA-48EA-428E-A0DE-56F380540A2F}" type="presParOf" srcId="{E6A44E3D-33A6-4242-8EF4-B8477A434D2F}" destId="{FA13359E-D0AD-484E-BB89-C1ABE474862E}" srcOrd="1" destOrd="0" presId="urn:microsoft.com/office/officeart/2005/8/layout/lProcess2"/>
    <dgm:cxn modelId="{B75A227D-2246-4C26-A8FB-7C89CA1CF534}" type="presParOf" srcId="{E6A44E3D-33A6-4242-8EF4-B8477A434D2F}" destId="{7DAFE37F-122C-430D-8DFC-47A6CFB0F1D4}" srcOrd="2" destOrd="0" presId="urn:microsoft.com/office/officeart/2005/8/layout/lProcess2"/>
    <dgm:cxn modelId="{AA30A1E7-F104-40D0-BF7D-0BF157AE6977}" type="presParOf" srcId="{E6A44E3D-33A6-4242-8EF4-B8477A434D2F}" destId="{70CF60E9-43E8-4F85-B343-C4F8495C5649}" srcOrd="3" destOrd="0" presId="urn:microsoft.com/office/officeart/2005/8/layout/lProcess2"/>
    <dgm:cxn modelId="{ACB3F220-412E-46AB-B121-4B87D3B8173A}" type="presParOf" srcId="{E6A44E3D-33A6-4242-8EF4-B8477A434D2F}" destId="{D79394F9-924A-4C43-B753-269BF5F8BD21}" srcOrd="4" destOrd="0" presId="urn:microsoft.com/office/officeart/2005/8/layout/lProcess2"/>
    <dgm:cxn modelId="{E01D4113-4F87-429A-8E32-A7829C695E59}" type="presParOf" srcId="{E6A44E3D-33A6-4242-8EF4-B8477A434D2F}" destId="{F576C284-F466-4342-8B4F-B652E77CB1BD}" srcOrd="5" destOrd="0" presId="urn:microsoft.com/office/officeart/2005/8/layout/lProcess2"/>
    <dgm:cxn modelId="{8829DCF1-9D0B-4F70-AEEA-7D217F598EC6}" type="presParOf" srcId="{E6A44E3D-33A6-4242-8EF4-B8477A434D2F}" destId="{90B17DD2-9185-41B0-B3B4-D55B7317E61F}" srcOrd="6" destOrd="0" presId="urn:microsoft.com/office/officeart/2005/8/layout/lProcess2"/>
    <dgm:cxn modelId="{0B374A62-B3C2-45F2-B408-F3C8C8D1F13E}" type="presParOf" srcId="{CDC3FE7A-40DE-4CB3-BB70-33453E1576BD}" destId="{FA3B4930-2080-46A4-840B-BAB1AF71465F}" srcOrd="7" destOrd="0" presId="urn:microsoft.com/office/officeart/2005/8/layout/lProcess2"/>
    <dgm:cxn modelId="{8F3F04AE-E474-4519-A824-AB7C0192443E}" type="presParOf" srcId="{CDC3FE7A-40DE-4CB3-BB70-33453E1576BD}" destId="{F4038492-B72D-49DB-A610-BB8326E29152}" srcOrd="8" destOrd="0" presId="urn:microsoft.com/office/officeart/2005/8/layout/lProcess2"/>
    <dgm:cxn modelId="{E7B69EAE-41B7-40D4-91D0-1C548ED3D0B4}" type="presParOf" srcId="{F4038492-B72D-49DB-A610-BB8326E29152}" destId="{110CA3DB-D184-4A72-B9B1-EA5B90081CD7}" srcOrd="0" destOrd="0" presId="urn:microsoft.com/office/officeart/2005/8/layout/lProcess2"/>
    <dgm:cxn modelId="{D9AF8EE1-5685-40A2-A609-B0A420CE29D8}" type="presParOf" srcId="{F4038492-B72D-49DB-A610-BB8326E29152}" destId="{385DE3F9-FB17-4030-B3A0-0EE610AA2674}" srcOrd="1" destOrd="0" presId="urn:microsoft.com/office/officeart/2005/8/layout/lProcess2"/>
    <dgm:cxn modelId="{03C9787F-DC96-4D4A-BAFF-3E79B39CD27D}" type="presParOf" srcId="{F4038492-B72D-49DB-A610-BB8326E29152}" destId="{99E24283-4732-4277-9237-04AA06D2350F}" srcOrd="2" destOrd="0" presId="urn:microsoft.com/office/officeart/2005/8/layout/lProcess2"/>
    <dgm:cxn modelId="{510B8790-D19A-4D94-810C-83CD315F537A}" type="presParOf" srcId="{99E24283-4732-4277-9237-04AA06D2350F}" destId="{3C9195F5-FD0A-4C36-8AEF-41B5643FC903}" srcOrd="0" destOrd="0" presId="urn:microsoft.com/office/officeart/2005/8/layout/lProcess2"/>
    <dgm:cxn modelId="{40A563EC-AC34-4B37-9F5F-B14226F607B6}" type="presParOf" srcId="{3C9195F5-FD0A-4C36-8AEF-41B5643FC903}" destId="{811CBBD7-038B-4724-A0F7-56A63306DB64}" srcOrd="0" destOrd="0" presId="urn:microsoft.com/office/officeart/2005/8/layout/lProcess2"/>
    <dgm:cxn modelId="{6D8F9D7D-1849-4007-A9C2-7B7E9E438FC4}" type="presParOf" srcId="{3C9195F5-FD0A-4C36-8AEF-41B5643FC903}" destId="{00932D8D-A9B3-40A2-BF2E-8B695E12E5AE}" srcOrd="1" destOrd="0" presId="urn:microsoft.com/office/officeart/2005/8/layout/lProcess2"/>
    <dgm:cxn modelId="{D1129B93-5F79-4186-B154-834A6128E141}" type="presParOf" srcId="{3C9195F5-FD0A-4C36-8AEF-41B5643FC903}" destId="{BE1EA1C2-878C-494C-A14E-180DC50887A3}"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D434A6F-5EE9-46A6-B83C-17F286B8F82B}" type="doc">
      <dgm:prSet loTypeId="urn:microsoft.com/office/officeart/2005/8/layout/vList3" loCatId="list" qsTypeId="urn:microsoft.com/office/officeart/2005/8/quickstyle/simple1" qsCatId="simple" csTypeId="urn:microsoft.com/office/officeart/2005/8/colors/accent1_2" csCatId="accent1" phldr="1"/>
      <dgm:spPr/>
    </dgm:pt>
    <dgm:pt modelId="{BAB7445A-8C01-444A-A577-7BCB19C5BC7E}">
      <dgm:prSet phldrT="[文本]" custT="1"/>
      <dgm:spPr/>
      <dgm:t>
        <a:bodyPr/>
        <a:lstStyle/>
        <a:p>
          <a:pPr marL="0" lvl="0" indent="0" algn="ctr" defTabSz="1333500">
            <a:lnSpc>
              <a:spcPct val="90000"/>
            </a:lnSpc>
            <a:spcBef>
              <a:spcPct val="0"/>
            </a:spcBef>
            <a:spcAft>
              <a:spcPct val="35000"/>
            </a:spcAft>
            <a:buNone/>
          </a:pPr>
          <a:r>
            <a:rPr lang="en-US" sz="3000" kern="1200" dirty="0">
              <a:solidFill>
                <a:prstClr val="white"/>
              </a:solidFill>
              <a:latin typeface="等线" panose="020F0502020204030204"/>
              <a:ea typeface="+mn-ea"/>
              <a:cs typeface="+mn-cs"/>
            </a:rPr>
            <a:t>Unity</a:t>
          </a:r>
          <a:endParaRPr lang="zh-CN" altLang="en-US" sz="3000" kern="1200" dirty="0">
            <a:solidFill>
              <a:prstClr val="white"/>
            </a:solidFill>
            <a:latin typeface="等线" panose="020F0502020204030204"/>
            <a:ea typeface="+mn-ea"/>
            <a:cs typeface="+mn-cs"/>
          </a:endParaRPr>
        </a:p>
      </dgm:t>
    </dgm:pt>
    <dgm:pt modelId="{0E0E9515-7200-405D-B019-D14C5F024099}" type="sibTrans" cxnId="{C0C4CFDB-B5E1-4AEE-A8A0-107EB2AF5EBF}">
      <dgm:prSet/>
      <dgm:spPr/>
      <dgm:t>
        <a:bodyPr/>
        <a:lstStyle/>
        <a:p>
          <a:endParaRPr lang="zh-CN" altLang="en-US"/>
        </a:p>
      </dgm:t>
    </dgm:pt>
    <dgm:pt modelId="{D65E7663-7A82-48F5-886B-BF33B76B3306}" type="parTrans" cxnId="{C0C4CFDB-B5E1-4AEE-A8A0-107EB2AF5EBF}">
      <dgm:prSet/>
      <dgm:spPr/>
      <dgm:t>
        <a:bodyPr/>
        <a:lstStyle/>
        <a:p>
          <a:endParaRPr lang="zh-CN" altLang="en-US"/>
        </a:p>
      </dgm:t>
    </dgm:pt>
    <dgm:pt modelId="{C3EFFCC7-B354-4A8D-BA34-896FF8B6382B}">
      <dgm:prSet phldrT="[文本]" custT="1"/>
      <dgm:spPr/>
      <dgm:t>
        <a:bodyPr/>
        <a:lstStyle/>
        <a:p>
          <a:pPr marL="0" lvl="0" indent="0" algn="ctr" defTabSz="1333500">
            <a:lnSpc>
              <a:spcPct val="90000"/>
            </a:lnSpc>
            <a:spcBef>
              <a:spcPct val="0"/>
            </a:spcBef>
            <a:spcAft>
              <a:spcPct val="35000"/>
            </a:spcAft>
            <a:buNone/>
          </a:pPr>
          <a:r>
            <a:rPr lang="en-US" sz="3000" kern="1200" dirty="0">
              <a:solidFill>
                <a:prstClr val="white"/>
              </a:solidFill>
              <a:latin typeface="等线" panose="020F0502020204030204"/>
              <a:ea typeface="+mn-ea"/>
              <a:cs typeface="+mn-cs"/>
            </a:rPr>
            <a:t>MVC</a:t>
          </a:r>
          <a:endParaRPr lang="zh-CN" altLang="en-US" sz="3000" kern="1200" dirty="0">
            <a:solidFill>
              <a:prstClr val="white"/>
            </a:solidFill>
            <a:latin typeface="等线" panose="020F0502020204030204"/>
            <a:ea typeface="+mn-ea"/>
            <a:cs typeface="+mn-cs"/>
          </a:endParaRP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9DB07424-216E-45F6-B4CA-969CAAC1323E}" type="sibTrans" cxnId="{B4AEAB1D-811C-4DA9-9693-32CA56EEE61C}">
      <dgm:prSet/>
      <dgm:spPr/>
      <dgm:t>
        <a:bodyPr/>
        <a:lstStyle/>
        <a:p>
          <a:endParaRPr lang="zh-CN" altLang="en-US"/>
        </a:p>
      </dgm:t>
    </dgm:pt>
    <dgm:pt modelId="{B5C104E2-81E9-48D6-9C2C-52ABC2892163}" type="parTrans" cxnId="{B4AEAB1D-811C-4DA9-9693-32CA56EEE61C}">
      <dgm:prSet/>
      <dgm:spPr/>
      <dgm:t>
        <a:bodyPr/>
        <a:lstStyle/>
        <a:p>
          <a:endParaRPr lang="zh-CN" altLang="en-US"/>
        </a:p>
      </dgm:t>
    </dgm:pt>
    <dgm:pt modelId="{325A2B09-5297-4852-9198-62C87E342343}">
      <dgm:prSet phldrT="[文本]" custT="1"/>
      <dgm:spPr/>
      <dgm:t>
        <a:bodyPr/>
        <a:lstStyle/>
        <a:p>
          <a:pPr marL="0" lvl="0" indent="0" algn="ctr" defTabSz="1333500">
            <a:lnSpc>
              <a:spcPct val="90000"/>
            </a:lnSpc>
            <a:spcBef>
              <a:spcPct val="0"/>
            </a:spcBef>
            <a:spcAft>
              <a:spcPct val="35000"/>
            </a:spcAft>
            <a:buNone/>
          </a:pPr>
          <a:r>
            <a:rPr lang="zh-CN" altLang="en-US" sz="3000" kern="1200" dirty="0">
              <a:solidFill>
                <a:prstClr val="white"/>
              </a:solidFill>
              <a:latin typeface="等线" panose="020F0502020204030204"/>
              <a:ea typeface="+mn-ea"/>
              <a:cs typeface="+mn-cs"/>
            </a:rPr>
            <a:t>订阅</a:t>
          </a:r>
          <a:r>
            <a:rPr lang="en-US" altLang="zh-CN" sz="3000" kern="1200" dirty="0">
              <a:solidFill>
                <a:prstClr val="white"/>
              </a:solidFill>
              <a:latin typeface="等线" panose="020F0502020204030204"/>
              <a:ea typeface="+mn-ea"/>
              <a:cs typeface="+mn-cs"/>
            </a:rPr>
            <a:t>/</a:t>
          </a:r>
          <a:r>
            <a:rPr lang="zh-CN" altLang="en-US" sz="3000" kern="1200" dirty="0">
              <a:solidFill>
                <a:prstClr val="white"/>
              </a:solidFill>
              <a:latin typeface="等线" panose="020F0502020204030204"/>
              <a:ea typeface="+mn-ea"/>
              <a:cs typeface="+mn-cs"/>
            </a:rPr>
            <a:t>发布机制</a:t>
          </a:r>
        </a:p>
      </dgm:t>
    </dgm:pt>
    <dgm:pt modelId="{54E29F71-B497-45EC-98E9-82EF2C5E8D19}" type="sibTrans" cxnId="{465EACFE-0894-4844-8D76-0C1EA02C74F2}">
      <dgm:prSet/>
      <dgm:spPr/>
      <dgm:t>
        <a:bodyPr/>
        <a:lstStyle/>
        <a:p>
          <a:endParaRPr lang="zh-CN" altLang="en-US"/>
        </a:p>
      </dgm:t>
    </dgm:pt>
    <dgm:pt modelId="{A4D40490-2527-47F6-BA87-133C57DFC1B6}" type="parTrans" cxnId="{465EACFE-0894-4844-8D76-0C1EA02C74F2}">
      <dgm:prSet/>
      <dgm:spPr/>
      <dgm:t>
        <a:bodyPr/>
        <a:lstStyle/>
        <a:p>
          <a:endParaRPr lang="zh-CN" altLang="en-US"/>
        </a:p>
      </dgm:t>
    </dgm:pt>
    <dgm:pt modelId="{6034B72D-3DF1-401C-B787-C69092D08F5B}">
      <dgm:prSet phldrT="[文本]"/>
      <dgm:spPr/>
      <dgm:t>
        <a:bodyPr/>
        <a:lstStyle/>
        <a:p>
          <a:r>
            <a:rPr lang="zh-CN" altLang="en-US" dirty="0"/>
            <a:t>来源网络</a:t>
          </a:r>
        </a:p>
      </dgm:t>
    </dgm:pt>
    <dgm:pt modelId="{D177FD21-288E-43C6-9FCE-03B9D41674B5}" type="sibTrans" cxnId="{3B95DCCA-1F09-40BB-A36B-FFE9BD5E8D62}">
      <dgm:prSet/>
      <dgm:spPr/>
      <dgm:t>
        <a:bodyPr/>
        <a:lstStyle/>
        <a:p>
          <a:endParaRPr lang="zh-CN" altLang="en-US"/>
        </a:p>
      </dgm:t>
    </dgm:pt>
    <dgm:pt modelId="{9DB8A2E8-B0A5-44E1-BDC2-9231CA46C010}" type="parTrans" cxnId="{3B95DCCA-1F09-40BB-A36B-FFE9BD5E8D62}">
      <dgm:prSet/>
      <dgm:spPr/>
      <dgm:t>
        <a:bodyPr/>
        <a:lstStyle/>
        <a:p>
          <a:endParaRPr lang="zh-CN" altLang="en-US"/>
        </a:p>
      </dgm:t>
    </dgm:pt>
    <dgm:pt modelId="{337E6D5F-43A5-49DE-B40A-D82BA8364719}">
      <dgm:prSet phldrT="[文本]"/>
      <dgm:spPr/>
      <dgm:t>
        <a:bodyPr/>
        <a:lstStyle/>
        <a:p>
          <a:r>
            <a:rPr lang="en-US" dirty="0" err="1"/>
            <a:t>Github</a:t>
          </a:r>
          <a:endParaRPr lang="zh-CN" altLang="en-US" dirty="0"/>
        </a:p>
      </dgm:t>
    </dgm:pt>
    <dgm:pt modelId="{964D8AA9-6535-4BD9-9494-35D7DA8A9974}" type="sibTrans" cxnId="{8203624B-558D-404E-87B5-F36DCB2B5B27}">
      <dgm:prSet/>
      <dgm:spPr/>
      <dgm:t>
        <a:bodyPr/>
        <a:lstStyle/>
        <a:p>
          <a:endParaRPr lang="zh-CN" altLang="en-US"/>
        </a:p>
      </dgm:t>
    </dgm:pt>
    <dgm:pt modelId="{FF8A1AE4-C53A-487B-BD2F-01128AD9DDDD}" type="parTrans" cxnId="{8203624B-558D-404E-87B5-F36DCB2B5B27}">
      <dgm:prSet/>
      <dgm:spPr/>
      <dgm:t>
        <a:bodyPr/>
        <a:lstStyle/>
        <a:p>
          <a:endParaRPr lang="zh-CN" altLang="en-US"/>
        </a:p>
      </dgm:t>
    </dgm:pt>
    <dgm:pt modelId="{8E990D6B-9410-4B61-8FC4-59B82A37E727}">
      <dgm:prSet phldrT="[文本]" custT="1"/>
      <dgm:spPr/>
      <dgm:t>
        <a:bodyPr/>
        <a:lstStyle/>
        <a:p>
          <a:pPr marL="0" lvl="0" indent="0" algn="ctr" defTabSz="1333500">
            <a:lnSpc>
              <a:spcPct val="90000"/>
            </a:lnSpc>
            <a:spcBef>
              <a:spcPct val="0"/>
            </a:spcBef>
            <a:spcAft>
              <a:spcPct val="35000"/>
            </a:spcAft>
          </a:pPr>
          <a:r>
            <a:rPr lang="en-US" sz="3000" kern="1200" dirty="0"/>
            <a:t>C#</a:t>
          </a:r>
          <a:endParaRPr lang="zh-CN" altLang="en-US" sz="3000" kern="1200" dirty="0">
            <a:solidFill>
              <a:prstClr val="white"/>
            </a:solidFill>
            <a:latin typeface="等线" panose="020F0502020204030204"/>
            <a:ea typeface="+mn-ea"/>
            <a:cs typeface="+mn-cs"/>
          </a:endParaRPr>
        </a:p>
      </dgm:t>
    </dgm:pt>
    <dgm:pt modelId="{52AB8003-0AE4-4208-857B-ED91FCDCF371}" type="parTrans" cxnId="{4A337572-7066-45BA-BFAF-05B2CB0E3B5A}">
      <dgm:prSet/>
      <dgm:spPr/>
      <dgm:t>
        <a:bodyPr/>
        <a:lstStyle/>
        <a:p>
          <a:endParaRPr lang="zh-CN" altLang="en-US"/>
        </a:p>
      </dgm:t>
    </dgm:pt>
    <dgm:pt modelId="{D9990D25-7F34-4A19-8CF0-85B8230CD1E9}" type="sibTrans" cxnId="{4A337572-7066-45BA-BFAF-05B2CB0E3B5A}">
      <dgm:prSet/>
      <dgm:spPr/>
      <dgm:t>
        <a:bodyPr/>
        <a:lstStyle/>
        <a:p>
          <a:endParaRPr lang="zh-CN" altLang="en-US"/>
        </a:p>
      </dgm:t>
    </dgm:pt>
    <dgm:pt modelId="{2A124846-9513-488E-928E-9345F1AB8221}" type="pres">
      <dgm:prSet presAssocID="{0D434A6F-5EE9-46A6-B83C-17F286B8F82B}" presName="linearFlow" presStyleCnt="0">
        <dgm:presLayoutVars>
          <dgm:dir/>
          <dgm:resizeHandles val="exact"/>
        </dgm:presLayoutVars>
      </dgm:prSet>
      <dgm:spPr/>
    </dgm:pt>
    <dgm:pt modelId="{4FDF5E00-38BB-44D1-ABC0-6345431272B7}" type="pres">
      <dgm:prSet presAssocID="{BAB7445A-8C01-444A-A577-7BCB19C5BC7E}" presName="composite" presStyleCnt="0"/>
      <dgm:spPr/>
    </dgm:pt>
    <dgm:pt modelId="{4EB5014E-40AA-4F99-8AF7-F6B35DA3D0A6}" type="pres">
      <dgm:prSet presAssocID="{BAB7445A-8C01-444A-A577-7BCB19C5BC7E}" presName="imgShp" presStyleLbl="fgImgPlace1" presStyleIdx="0" presStyleCnt="6"/>
      <dgm:spPr/>
    </dgm:pt>
    <dgm:pt modelId="{AF791DCD-1FC0-4828-9444-7E648669F4A5}" type="pres">
      <dgm:prSet presAssocID="{BAB7445A-8C01-444A-A577-7BCB19C5BC7E}" presName="txShp" presStyleLbl="node1" presStyleIdx="0" presStyleCnt="6">
        <dgm:presLayoutVars>
          <dgm:bulletEnabled val="1"/>
        </dgm:presLayoutVars>
      </dgm:prSet>
      <dgm:spPr/>
    </dgm:pt>
    <dgm:pt modelId="{52B8F5C0-D1F2-469D-8A1C-8123C18C40EB}" type="pres">
      <dgm:prSet presAssocID="{0E0E9515-7200-405D-B019-D14C5F024099}" presName="spacing" presStyleCnt="0"/>
      <dgm:spPr/>
    </dgm:pt>
    <dgm:pt modelId="{1562697A-CE4E-471E-8F24-5B098AFCC32C}" type="pres">
      <dgm:prSet presAssocID="{8E990D6B-9410-4B61-8FC4-59B82A37E727}" presName="composite" presStyleCnt="0"/>
      <dgm:spPr/>
    </dgm:pt>
    <dgm:pt modelId="{47CD3B24-0E50-4ACF-9E58-2CEC2668DB48}" type="pres">
      <dgm:prSet presAssocID="{8E990D6B-9410-4B61-8FC4-59B82A37E727}" presName="imgShp" presStyleLbl="fgImgPlace1" presStyleIdx="1" presStyleCnt="6"/>
      <dgm:spPr/>
    </dgm:pt>
    <dgm:pt modelId="{327B799F-EC89-4237-B0E9-B41E4E3C0009}" type="pres">
      <dgm:prSet presAssocID="{8E990D6B-9410-4B61-8FC4-59B82A37E727}" presName="txShp" presStyleLbl="node1" presStyleIdx="1" presStyleCnt="6">
        <dgm:presLayoutVars>
          <dgm:bulletEnabled val="1"/>
        </dgm:presLayoutVars>
      </dgm:prSet>
      <dgm:spPr/>
    </dgm:pt>
    <dgm:pt modelId="{56BC3E93-E6C9-4F76-B672-43CCD56EB59D}" type="pres">
      <dgm:prSet presAssocID="{D9990D25-7F34-4A19-8CF0-85B8230CD1E9}" presName="spacing" presStyleCnt="0"/>
      <dgm:spPr/>
    </dgm:pt>
    <dgm:pt modelId="{22B97A88-2DCB-47B5-86AF-72BB4CF545BA}" type="pres">
      <dgm:prSet presAssocID="{C3EFFCC7-B354-4A8D-BA34-896FF8B6382B}" presName="composite" presStyleCnt="0"/>
      <dgm:spPr/>
    </dgm:pt>
    <dgm:pt modelId="{8DD867D4-20A2-4341-BFCE-7B08965F5685}" type="pres">
      <dgm:prSet presAssocID="{C3EFFCC7-B354-4A8D-BA34-896FF8B6382B}" presName="imgShp" presStyleLbl="fgImgPlace1" presStyleIdx="2" presStyleCnt="6"/>
      <dgm:spPr/>
    </dgm:pt>
    <dgm:pt modelId="{3320090F-9398-4154-AC75-2A9BBF19A05F}" type="pres">
      <dgm:prSet presAssocID="{C3EFFCC7-B354-4A8D-BA34-896FF8B6382B}" presName="txShp" presStyleLbl="node1" presStyleIdx="2" presStyleCnt="6">
        <dgm:presLayoutVars>
          <dgm:bulletEnabled val="1"/>
        </dgm:presLayoutVars>
      </dgm:prSet>
      <dgm:spPr/>
    </dgm:pt>
    <dgm:pt modelId="{6995CB45-AD77-4BF6-9253-195DDC927FE8}" type="pres">
      <dgm:prSet presAssocID="{9DB07424-216E-45F6-B4CA-969CAAC1323E}" presName="spacing" presStyleCnt="0"/>
      <dgm:spPr/>
    </dgm:pt>
    <dgm:pt modelId="{8211A70A-8BF4-4606-ABB0-83A421994EB4}" type="pres">
      <dgm:prSet presAssocID="{325A2B09-5297-4852-9198-62C87E342343}" presName="composite" presStyleCnt="0"/>
      <dgm:spPr/>
    </dgm:pt>
    <dgm:pt modelId="{2E686C27-1643-48D3-94DA-20D39A1C6357}" type="pres">
      <dgm:prSet presAssocID="{325A2B09-5297-4852-9198-62C87E342343}" presName="imgShp" presStyleLbl="fgImgPlace1" presStyleIdx="3" presStyleCnt="6"/>
      <dgm:spPr/>
    </dgm:pt>
    <dgm:pt modelId="{260D7C54-8740-4816-8DD1-E04AF1A68163}" type="pres">
      <dgm:prSet presAssocID="{325A2B09-5297-4852-9198-62C87E342343}" presName="txShp" presStyleLbl="node1" presStyleIdx="3" presStyleCnt="6">
        <dgm:presLayoutVars>
          <dgm:bulletEnabled val="1"/>
        </dgm:presLayoutVars>
      </dgm:prSet>
      <dgm:spPr/>
    </dgm:pt>
    <dgm:pt modelId="{2E74FB2A-A23E-4F0A-BC45-BC11160DD9EE}" type="pres">
      <dgm:prSet presAssocID="{54E29F71-B497-45EC-98E9-82EF2C5E8D19}" presName="spacing" presStyleCnt="0"/>
      <dgm:spPr/>
    </dgm:pt>
    <dgm:pt modelId="{13B4A388-0E82-4BF9-8614-939EDE9CE5F4}" type="pres">
      <dgm:prSet presAssocID="{6034B72D-3DF1-401C-B787-C69092D08F5B}" presName="composite" presStyleCnt="0"/>
      <dgm:spPr/>
    </dgm:pt>
    <dgm:pt modelId="{5ED16F77-D130-43C2-AEA3-51FB6A0CA6A2}" type="pres">
      <dgm:prSet presAssocID="{6034B72D-3DF1-401C-B787-C69092D08F5B}" presName="imgShp" presStyleLbl="fgImgPlace1" presStyleIdx="4" presStyleCnt="6"/>
      <dgm:spPr/>
    </dgm:pt>
    <dgm:pt modelId="{0CC415D7-81C8-4FF3-9659-057B9589EDC6}" type="pres">
      <dgm:prSet presAssocID="{6034B72D-3DF1-401C-B787-C69092D08F5B}" presName="txShp" presStyleLbl="node1" presStyleIdx="4" presStyleCnt="6">
        <dgm:presLayoutVars>
          <dgm:bulletEnabled val="1"/>
        </dgm:presLayoutVars>
      </dgm:prSet>
      <dgm:spPr/>
    </dgm:pt>
    <dgm:pt modelId="{35F88896-1287-4571-8DDF-9B791D6C572F}" type="pres">
      <dgm:prSet presAssocID="{D177FD21-288E-43C6-9FCE-03B9D41674B5}" presName="spacing" presStyleCnt="0"/>
      <dgm:spPr/>
    </dgm:pt>
    <dgm:pt modelId="{A4FE1A87-D0AC-4578-A5A4-82C0A73D4202}" type="pres">
      <dgm:prSet presAssocID="{337E6D5F-43A5-49DE-B40A-D82BA8364719}" presName="composite" presStyleCnt="0"/>
      <dgm:spPr/>
    </dgm:pt>
    <dgm:pt modelId="{21A813F0-CDDA-4C0E-B4F2-BF379E9D6769}" type="pres">
      <dgm:prSet presAssocID="{337E6D5F-43A5-49DE-B40A-D82BA8364719}" presName="imgShp" presStyleLbl="fgImgPlace1" presStyleIdx="5" presStyleCnt="6"/>
      <dgm:spPr/>
    </dgm:pt>
    <dgm:pt modelId="{7BDBF956-6F03-419C-9424-47A117C04D26}" type="pres">
      <dgm:prSet presAssocID="{337E6D5F-43A5-49DE-B40A-D82BA8364719}" presName="txShp" presStyleLbl="node1" presStyleIdx="5" presStyleCnt="6">
        <dgm:presLayoutVars>
          <dgm:bulletEnabled val="1"/>
        </dgm:presLayoutVars>
      </dgm:prSet>
      <dgm:spPr/>
    </dgm:pt>
  </dgm:ptLst>
  <dgm:cxnLst>
    <dgm:cxn modelId="{B4AEAB1D-811C-4DA9-9693-32CA56EEE61C}" srcId="{0D434A6F-5EE9-46A6-B83C-17F286B8F82B}" destId="{C3EFFCC7-B354-4A8D-BA34-896FF8B6382B}" srcOrd="2" destOrd="0" parTransId="{B5C104E2-81E9-48D6-9C2C-52ABC2892163}" sibTransId="{9DB07424-216E-45F6-B4CA-969CAAC1323E}"/>
    <dgm:cxn modelId="{34BB8333-9BC1-4753-91DC-D5C9A5693643}" type="presOf" srcId="{8E990D6B-9410-4B61-8FC4-59B82A37E727}" destId="{327B799F-EC89-4237-B0E9-B41E4E3C0009}" srcOrd="0" destOrd="0" presId="urn:microsoft.com/office/officeart/2005/8/layout/vList3"/>
    <dgm:cxn modelId="{DC8F2F5F-7C8F-4A75-AE02-A2DBEBD49747}" type="presOf" srcId="{6034B72D-3DF1-401C-B787-C69092D08F5B}" destId="{0CC415D7-81C8-4FF3-9659-057B9589EDC6}" srcOrd="0" destOrd="0" presId="urn:microsoft.com/office/officeart/2005/8/layout/vList3"/>
    <dgm:cxn modelId="{CD928466-4F45-4AB9-869A-04377983E413}" type="presOf" srcId="{BAB7445A-8C01-444A-A577-7BCB19C5BC7E}" destId="{AF791DCD-1FC0-4828-9444-7E648669F4A5}" srcOrd="0" destOrd="0" presId="urn:microsoft.com/office/officeart/2005/8/layout/vList3"/>
    <dgm:cxn modelId="{8203624B-558D-404E-87B5-F36DCB2B5B27}" srcId="{0D434A6F-5EE9-46A6-B83C-17F286B8F82B}" destId="{337E6D5F-43A5-49DE-B40A-D82BA8364719}" srcOrd="5" destOrd="0" parTransId="{FF8A1AE4-C53A-487B-BD2F-01128AD9DDDD}" sibTransId="{964D8AA9-6535-4BD9-9494-35D7DA8A9974}"/>
    <dgm:cxn modelId="{4A337572-7066-45BA-BFAF-05B2CB0E3B5A}" srcId="{0D434A6F-5EE9-46A6-B83C-17F286B8F82B}" destId="{8E990D6B-9410-4B61-8FC4-59B82A37E727}" srcOrd="1" destOrd="0" parTransId="{52AB8003-0AE4-4208-857B-ED91FCDCF371}" sibTransId="{D9990D25-7F34-4A19-8CF0-85B8230CD1E9}"/>
    <dgm:cxn modelId="{87CE7F89-9897-4532-8267-2B6C10B664D9}" type="presOf" srcId="{0D434A6F-5EE9-46A6-B83C-17F286B8F82B}" destId="{2A124846-9513-488E-928E-9345F1AB8221}" srcOrd="0" destOrd="0" presId="urn:microsoft.com/office/officeart/2005/8/layout/vList3"/>
    <dgm:cxn modelId="{E2249E8B-B549-4E18-BE5F-21B7CD0B2BB1}" type="presOf" srcId="{C3EFFCC7-B354-4A8D-BA34-896FF8B6382B}" destId="{3320090F-9398-4154-AC75-2A9BBF19A05F}" srcOrd="0" destOrd="0" presId="urn:microsoft.com/office/officeart/2005/8/layout/vList3"/>
    <dgm:cxn modelId="{F6FAB89F-F1D4-4110-A2E3-CD26DBA44650}" type="presOf" srcId="{337E6D5F-43A5-49DE-B40A-D82BA8364719}" destId="{7BDBF956-6F03-419C-9424-47A117C04D26}" srcOrd="0" destOrd="0" presId="urn:microsoft.com/office/officeart/2005/8/layout/vList3"/>
    <dgm:cxn modelId="{F07CB6C9-2B01-4A64-A409-B880D174CC30}" type="presOf" srcId="{325A2B09-5297-4852-9198-62C87E342343}" destId="{260D7C54-8740-4816-8DD1-E04AF1A68163}" srcOrd="0" destOrd="0" presId="urn:microsoft.com/office/officeart/2005/8/layout/vList3"/>
    <dgm:cxn modelId="{3B95DCCA-1F09-40BB-A36B-FFE9BD5E8D62}" srcId="{0D434A6F-5EE9-46A6-B83C-17F286B8F82B}" destId="{6034B72D-3DF1-401C-B787-C69092D08F5B}" srcOrd="4" destOrd="0" parTransId="{9DB8A2E8-B0A5-44E1-BDC2-9231CA46C010}" sibTransId="{D177FD21-288E-43C6-9FCE-03B9D41674B5}"/>
    <dgm:cxn modelId="{C0C4CFDB-B5E1-4AEE-A8A0-107EB2AF5EBF}" srcId="{0D434A6F-5EE9-46A6-B83C-17F286B8F82B}" destId="{BAB7445A-8C01-444A-A577-7BCB19C5BC7E}" srcOrd="0" destOrd="0" parTransId="{D65E7663-7A82-48F5-886B-BF33B76B3306}" sibTransId="{0E0E9515-7200-405D-B019-D14C5F024099}"/>
    <dgm:cxn modelId="{465EACFE-0894-4844-8D76-0C1EA02C74F2}" srcId="{0D434A6F-5EE9-46A6-B83C-17F286B8F82B}" destId="{325A2B09-5297-4852-9198-62C87E342343}" srcOrd="3" destOrd="0" parTransId="{A4D40490-2527-47F6-BA87-133C57DFC1B6}" sibTransId="{54E29F71-B497-45EC-98E9-82EF2C5E8D19}"/>
    <dgm:cxn modelId="{A173A26A-FC5F-48F7-854A-5A39EB0B7521}" type="presParOf" srcId="{2A124846-9513-488E-928E-9345F1AB8221}" destId="{4FDF5E00-38BB-44D1-ABC0-6345431272B7}" srcOrd="0" destOrd="0" presId="urn:microsoft.com/office/officeart/2005/8/layout/vList3"/>
    <dgm:cxn modelId="{FC6FC15C-E1EE-4A87-9255-D0D1C1282135}" type="presParOf" srcId="{4FDF5E00-38BB-44D1-ABC0-6345431272B7}" destId="{4EB5014E-40AA-4F99-8AF7-F6B35DA3D0A6}" srcOrd="0" destOrd="0" presId="urn:microsoft.com/office/officeart/2005/8/layout/vList3"/>
    <dgm:cxn modelId="{61F968C3-5775-462F-AB19-428D80DA7B8F}" type="presParOf" srcId="{4FDF5E00-38BB-44D1-ABC0-6345431272B7}" destId="{AF791DCD-1FC0-4828-9444-7E648669F4A5}" srcOrd="1" destOrd="0" presId="urn:microsoft.com/office/officeart/2005/8/layout/vList3"/>
    <dgm:cxn modelId="{01285D9D-0795-4F97-8ECE-C39FAE82F5C1}" type="presParOf" srcId="{2A124846-9513-488E-928E-9345F1AB8221}" destId="{52B8F5C0-D1F2-469D-8A1C-8123C18C40EB}" srcOrd="1" destOrd="0" presId="urn:microsoft.com/office/officeart/2005/8/layout/vList3"/>
    <dgm:cxn modelId="{EA777321-A9E5-457C-AD9B-350D3319E972}" type="presParOf" srcId="{2A124846-9513-488E-928E-9345F1AB8221}" destId="{1562697A-CE4E-471E-8F24-5B098AFCC32C}" srcOrd="2" destOrd="0" presId="urn:microsoft.com/office/officeart/2005/8/layout/vList3"/>
    <dgm:cxn modelId="{59DD1E38-C4C3-4750-A202-25F046813CD3}" type="presParOf" srcId="{1562697A-CE4E-471E-8F24-5B098AFCC32C}" destId="{47CD3B24-0E50-4ACF-9E58-2CEC2668DB48}" srcOrd="0" destOrd="0" presId="urn:microsoft.com/office/officeart/2005/8/layout/vList3"/>
    <dgm:cxn modelId="{6A5C016A-688C-4C06-8DB8-61B4E20FB4FA}" type="presParOf" srcId="{1562697A-CE4E-471E-8F24-5B098AFCC32C}" destId="{327B799F-EC89-4237-B0E9-B41E4E3C0009}" srcOrd="1" destOrd="0" presId="urn:microsoft.com/office/officeart/2005/8/layout/vList3"/>
    <dgm:cxn modelId="{BD104EFB-83A8-49BB-BDF2-EE3BCA042A2A}" type="presParOf" srcId="{2A124846-9513-488E-928E-9345F1AB8221}" destId="{56BC3E93-E6C9-4F76-B672-43CCD56EB59D}" srcOrd="3" destOrd="0" presId="urn:microsoft.com/office/officeart/2005/8/layout/vList3"/>
    <dgm:cxn modelId="{831A2C72-712F-44BC-8B8B-8A559959FC4A}" type="presParOf" srcId="{2A124846-9513-488E-928E-9345F1AB8221}" destId="{22B97A88-2DCB-47B5-86AF-72BB4CF545BA}" srcOrd="4" destOrd="0" presId="urn:microsoft.com/office/officeart/2005/8/layout/vList3"/>
    <dgm:cxn modelId="{BDE6B857-EA6A-4D4F-BDB5-7F51313018C9}" type="presParOf" srcId="{22B97A88-2DCB-47B5-86AF-72BB4CF545BA}" destId="{8DD867D4-20A2-4341-BFCE-7B08965F5685}" srcOrd="0" destOrd="0" presId="urn:microsoft.com/office/officeart/2005/8/layout/vList3"/>
    <dgm:cxn modelId="{AE5513BA-F286-4E8A-8001-6405A195796D}" type="presParOf" srcId="{22B97A88-2DCB-47B5-86AF-72BB4CF545BA}" destId="{3320090F-9398-4154-AC75-2A9BBF19A05F}" srcOrd="1" destOrd="0" presId="urn:microsoft.com/office/officeart/2005/8/layout/vList3"/>
    <dgm:cxn modelId="{1E1AD68A-8688-40D2-B527-B73FAB4A4A3F}" type="presParOf" srcId="{2A124846-9513-488E-928E-9345F1AB8221}" destId="{6995CB45-AD77-4BF6-9253-195DDC927FE8}" srcOrd="5" destOrd="0" presId="urn:microsoft.com/office/officeart/2005/8/layout/vList3"/>
    <dgm:cxn modelId="{59BC693D-A8CB-499F-AC38-1E11C98797B6}" type="presParOf" srcId="{2A124846-9513-488E-928E-9345F1AB8221}" destId="{8211A70A-8BF4-4606-ABB0-83A421994EB4}" srcOrd="6" destOrd="0" presId="urn:microsoft.com/office/officeart/2005/8/layout/vList3"/>
    <dgm:cxn modelId="{2F85800F-CA00-4A95-B887-19E457381A5C}" type="presParOf" srcId="{8211A70A-8BF4-4606-ABB0-83A421994EB4}" destId="{2E686C27-1643-48D3-94DA-20D39A1C6357}" srcOrd="0" destOrd="0" presId="urn:microsoft.com/office/officeart/2005/8/layout/vList3"/>
    <dgm:cxn modelId="{71A3A9F0-3DFA-4452-8A23-3272A238B1B4}" type="presParOf" srcId="{8211A70A-8BF4-4606-ABB0-83A421994EB4}" destId="{260D7C54-8740-4816-8DD1-E04AF1A68163}" srcOrd="1" destOrd="0" presId="urn:microsoft.com/office/officeart/2005/8/layout/vList3"/>
    <dgm:cxn modelId="{679B00CA-A98C-4E84-9B1E-6839BFE7F27E}" type="presParOf" srcId="{2A124846-9513-488E-928E-9345F1AB8221}" destId="{2E74FB2A-A23E-4F0A-BC45-BC11160DD9EE}" srcOrd="7" destOrd="0" presId="urn:microsoft.com/office/officeart/2005/8/layout/vList3"/>
    <dgm:cxn modelId="{EC9FC5BB-BD42-4209-B94E-BF7656CC9E5C}" type="presParOf" srcId="{2A124846-9513-488E-928E-9345F1AB8221}" destId="{13B4A388-0E82-4BF9-8614-939EDE9CE5F4}" srcOrd="8" destOrd="0" presId="urn:microsoft.com/office/officeart/2005/8/layout/vList3"/>
    <dgm:cxn modelId="{332C0CEF-E1A8-4E20-84CA-BF36F3C6DAEB}" type="presParOf" srcId="{13B4A388-0E82-4BF9-8614-939EDE9CE5F4}" destId="{5ED16F77-D130-43C2-AEA3-51FB6A0CA6A2}" srcOrd="0" destOrd="0" presId="urn:microsoft.com/office/officeart/2005/8/layout/vList3"/>
    <dgm:cxn modelId="{8C6A146F-2EC4-4BC7-A9B1-F8A8AA2C717F}" type="presParOf" srcId="{13B4A388-0E82-4BF9-8614-939EDE9CE5F4}" destId="{0CC415D7-81C8-4FF3-9659-057B9589EDC6}" srcOrd="1" destOrd="0" presId="urn:microsoft.com/office/officeart/2005/8/layout/vList3"/>
    <dgm:cxn modelId="{E638CCED-D0DB-4A4E-9D4E-2007FB8DAE57}" type="presParOf" srcId="{2A124846-9513-488E-928E-9345F1AB8221}" destId="{35F88896-1287-4571-8DDF-9B791D6C572F}" srcOrd="9" destOrd="0" presId="urn:microsoft.com/office/officeart/2005/8/layout/vList3"/>
    <dgm:cxn modelId="{87C2FD0D-07A8-4C22-A7A3-188505CB742D}" type="presParOf" srcId="{2A124846-9513-488E-928E-9345F1AB8221}" destId="{A4FE1A87-D0AC-4578-A5A4-82C0A73D4202}" srcOrd="10" destOrd="0" presId="urn:microsoft.com/office/officeart/2005/8/layout/vList3"/>
    <dgm:cxn modelId="{03E104CB-B8C3-4D60-9A4D-F668BBECB1BE}" type="presParOf" srcId="{A4FE1A87-D0AC-4578-A5A4-82C0A73D4202}" destId="{21A813F0-CDDA-4C0E-B4F2-BF379E9D6769}" srcOrd="0" destOrd="0" presId="urn:microsoft.com/office/officeart/2005/8/layout/vList3"/>
    <dgm:cxn modelId="{27E6049D-9BFE-4D00-8E63-5B1E6145A5B2}" type="presParOf" srcId="{A4FE1A87-D0AC-4578-A5A4-82C0A73D4202}" destId="{7BDBF956-6F03-419C-9424-47A117C04D26}"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D434A6F-5EE9-46A6-B83C-17F286B8F82B}" type="doc">
      <dgm:prSet loTypeId="urn:microsoft.com/office/officeart/2005/8/layout/vList3" loCatId="list" qsTypeId="urn:microsoft.com/office/officeart/2005/8/quickstyle/simple1" qsCatId="simple" csTypeId="urn:microsoft.com/office/officeart/2005/8/colors/accent1_2" csCatId="accent1" phldr="1"/>
      <dgm:spPr/>
    </dgm:pt>
    <dgm:pt modelId="{C3EFFCC7-B354-4A8D-BA34-896FF8B6382B}">
      <dgm:prSet phldrT="[文本]"/>
      <dgm:spPr/>
      <dgm:t>
        <a:bodyPr/>
        <a:lstStyle/>
        <a:p>
          <a:r>
            <a:rPr lang="en-US" dirty="0"/>
            <a:t>Unity</a:t>
          </a:r>
          <a:endParaRPr lang="zh-CN" altLang="en-US" dirty="0"/>
        </a:p>
      </dgm:t>
    </dgm:pt>
    <dgm:pt modelId="{B5C104E2-81E9-48D6-9C2C-52ABC2892163}" type="parTrans" cxnId="{B4AEAB1D-811C-4DA9-9693-32CA56EEE61C}">
      <dgm:prSet/>
      <dgm:spPr/>
      <dgm:t>
        <a:bodyPr/>
        <a:lstStyle/>
        <a:p>
          <a:endParaRPr lang="zh-CN" altLang="en-US"/>
        </a:p>
      </dgm:t>
    </dgm:pt>
    <dgm:pt modelId="{9DB07424-216E-45F6-B4CA-969CAAC1323E}" type="sibTrans" cxnId="{B4AEAB1D-811C-4DA9-9693-32CA56EEE61C}">
      <dgm:prSet/>
      <dgm:spPr/>
      <dgm:t>
        <a:bodyPr/>
        <a:lstStyle/>
        <a:p>
          <a:endParaRPr lang="zh-CN" altLang="en-US"/>
        </a:p>
      </dgm:t>
    </dgm:pt>
    <dgm:pt modelId="{325A2B09-5297-4852-9198-62C87E342343}">
      <dgm:prSet phldrT="[文本]"/>
      <dgm:spPr/>
      <dgm:t>
        <a:bodyPr/>
        <a:lstStyle/>
        <a:p>
          <a:r>
            <a:rPr lang="en-US" dirty="0"/>
            <a:t>Visual Studio</a:t>
          </a:r>
          <a:endParaRPr lang="zh-CN" altLang="en-US" dirty="0"/>
        </a:p>
      </dgm:t>
    </dgm:pt>
    <dgm:pt modelId="{A4D40490-2527-47F6-BA87-133C57DFC1B6}" type="parTrans" cxnId="{465EACFE-0894-4844-8D76-0C1EA02C74F2}">
      <dgm:prSet/>
      <dgm:spPr/>
      <dgm:t>
        <a:bodyPr/>
        <a:lstStyle/>
        <a:p>
          <a:endParaRPr lang="zh-CN" altLang="en-US"/>
        </a:p>
      </dgm:t>
    </dgm:pt>
    <dgm:pt modelId="{54E29F71-B497-45EC-98E9-82EF2C5E8D19}" type="sibTrans" cxnId="{465EACFE-0894-4844-8D76-0C1EA02C74F2}">
      <dgm:prSet/>
      <dgm:spPr/>
      <dgm:t>
        <a:bodyPr/>
        <a:lstStyle/>
        <a:p>
          <a:endParaRPr lang="zh-CN" altLang="en-US"/>
        </a:p>
      </dgm:t>
    </dgm:pt>
    <dgm:pt modelId="{1467295A-9FCD-4E22-AE98-E2E4F0DEBC8A}">
      <dgm:prSet phldrT="[文本]"/>
      <dgm:spPr/>
      <dgm:t>
        <a:bodyPr/>
        <a:lstStyle/>
        <a:p>
          <a:r>
            <a:rPr lang="en-US" dirty="0"/>
            <a:t>Photoshop</a:t>
          </a:r>
          <a:endParaRPr lang="zh-CN" altLang="en-US" dirty="0"/>
        </a:p>
      </dgm:t>
    </dgm:pt>
    <dgm:pt modelId="{30DF420F-6410-4200-B16B-9CE8D709E558}" type="parTrans" cxnId="{413FE0A9-509D-45DE-B865-5598D28DCE66}">
      <dgm:prSet/>
      <dgm:spPr/>
      <dgm:t>
        <a:bodyPr/>
        <a:lstStyle/>
        <a:p>
          <a:endParaRPr lang="zh-CN" altLang="en-US"/>
        </a:p>
      </dgm:t>
    </dgm:pt>
    <dgm:pt modelId="{211CDD6E-73B1-4C35-80A7-9833DAE64A19}" type="sibTrans" cxnId="{413FE0A9-509D-45DE-B865-5598D28DCE66}">
      <dgm:prSet/>
      <dgm:spPr/>
      <dgm:t>
        <a:bodyPr/>
        <a:lstStyle/>
        <a:p>
          <a:endParaRPr lang="zh-CN" altLang="en-US"/>
        </a:p>
      </dgm:t>
    </dgm:pt>
    <dgm:pt modelId="{6034B72D-3DF1-401C-B787-C69092D08F5B}">
      <dgm:prSet phldrT="[文本]"/>
      <dgm:spPr/>
      <dgm:t>
        <a:bodyPr/>
        <a:lstStyle/>
        <a:p>
          <a:r>
            <a:rPr lang="en-US" dirty="0" err="1"/>
            <a:t>Github</a:t>
          </a:r>
          <a:endParaRPr lang="zh-CN" altLang="en-US" dirty="0"/>
        </a:p>
      </dgm:t>
    </dgm:pt>
    <dgm:pt modelId="{9DB8A2E8-B0A5-44E1-BDC2-9231CA46C010}" type="parTrans" cxnId="{3B95DCCA-1F09-40BB-A36B-FFE9BD5E8D62}">
      <dgm:prSet/>
      <dgm:spPr/>
      <dgm:t>
        <a:bodyPr/>
        <a:lstStyle/>
        <a:p>
          <a:endParaRPr lang="zh-CN" altLang="en-US"/>
        </a:p>
      </dgm:t>
    </dgm:pt>
    <dgm:pt modelId="{D177FD21-288E-43C6-9FCE-03B9D41674B5}" type="sibTrans" cxnId="{3B95DCCA-1F09-40BB-A36B-FFE9BD5E8D62}">
      <dgm:prSet/>
      <dgm:spPr/>
      <dgm:t>
        <a:bodyPr/>
        <a:lstStyle/>
        <a:p>
          <a:endParaRPr lang="zh-CN" altLang="en-US"/>
        </a:p>
      </dgm:t>
    </dgm:pt>
    <dgm:pt modelId="{337E6D5F-43A5-49DE-B40A-D82BA8364719}">
      <dgm:prSet phldrT="[文本]"/>
      <dgm:spPr/>
      <dgm:t>
        <a:bodyPr/>
        <a:lstStyle/>
        <a:p>
          <a:r>
            <a:rPr lang="en-US" dirty="0"/>
            <a:t>Microsoft P</a:t>
          </a:r>
          <a:r>
            <a:rPr lang="en-US" altLang="zh-CN" dirty="0"/>
            <a:t>roject</a:t>
          </a:r>
          <a:endParaRPr lang="zh-CN" altLang="en-US" dirty="0"/>
        </a:p>
      </dgm:t>
    </dgm:pt>
    <dgm:pt modelId="{FF8A1AE4-C53A-487B-BD2F-01128AD9DDDD}" type="parTrans" cxnId="{8203624B-558D-404E-87B5-F36DCB2B5B27}">
      <dgm:prSet/>
      <dgm:spPr/>
      <dgm:t>
        <a:bodyPr/>
        <a:lstStyle/>
        <a:p>
          <a:endParaRPr lang="zh-CN" altLang="en-US"/>
        </a:p>
      </dgm:t>
    </dgm:pt>
    <dgm:pt modelId="{964D8AA9-6535-4BD9-9494-35D7DA8A9974}" type="sibTrans" cxnId="{8203624B-558D-404E-87B5-F36DCB2B5B27}">
      <dgm:prSet/>
      <dgm:spPr/>
      <dgm:t>
        <a:bodyPr/>
        <a:lstStyle/>
        <a:p>
          <a:endParaRPr lang="zh-CN" altLang="en-US"/>
        </a:p>
      </dgm:t>
    </dgm:pt>
    <dgm:pt modelId="{BAB7445A-8C01-444A-A577-7BCB19C5BC7E}">
      <dgm:prSet phldrT="[文本]"/>
      <dgm:spPr/>
      <dgm:t>
        <a:bodyPr/>
        <a:lstStyle/>
        <a:p>
          <a:r>
            <a:rPr lang="en-US" dirty="0"/>
            <a:t>Windows</a:t>
          </a:r>
          <a:endParaRPr lang="zh-CN" altLang="en-US" dirty="0"/>
        </a:p>
      </dgm:t>
    </dgm:pt>
    <dgm:pt modelId="{0E0E9515-7200-405D-B019-D14C5F024099}" type="sibTrans" cxnId="{C0C4CFDB-B5E1-4AEE-A8A0-107EB2AF5EBF}">
      <dgm:prSet/>
      <dgm:spPr/>
      <dgm:t>
        <a:bodyPr/>
        <a:lstStyle/>
        <a:p>
          <a:endParaRPr lang="zh-CN" altLang="en-US"/>
        </a:p>
      </dgm:t>
    </dgm:pt>
    <dgm:pt modelId="{D65E7663-7A82-48F5-886B-BF33B76B3306}" type="parTrans" cxnId="{C0C4CFDB-B5E1-4AEE-A8A0-107EB2AF5EBF}">
      <dgm:prSet/>
      <dgm:spPr/>
      <dgm:t>
        <a:bodyPr/>
        <a:lstStyle/>
        <a:p>
          <a:endParaRPr lang="zh-CN" altLang="en-US"/>
        </a:p>
      </dgm:t>
    </dgm:pt>
    <dgm:pt modelId="{2A124846-9513-488E-928E-9345F1AB8221}" type="pres">
      <dgm:prSet presAssocID="{0D434A6F-5EE9-46A6-B83C-17F286B8F82B}" presName="linearFlow" presStyleCnt="0">
        <dgm:presLayoutVars>
          <dgm:dir/>
          <dgm:resizeHandles val="exact"/>
        </dgm:presLayoutVars>
      </dgm:prSet>
      <dgm:spPr/>
    </dgm:pt>
    <dgm:pt modelId="{4FDF5E00-38BB-44D1-ABC0-6345431272B7}" type="pres">
      <dgm:prSet presAssocID="{BAB7445A-8C01-444A-A577-7BCB19C5BC7E}" presName="composite" presStyleCnt="0"/>
      <dgm:spPr/>
    </dgm:pt>
    <dgm:pt modelId="{4EB5014E-40AA-4F99-8AF7-F6B35DA3D0A6}" type="pres">
      <dgm:prSet presAssocID="{BAB7445A-8C01-444A-A577-7BCB19C5BC7E}" presName="imgShp" presStyleLbl="fgImgPlace1" presStyleIdx="0" presStyleCnt="6"/>
      <dgm:spPr/>
    </dgm:pt>
    <dgm:pt modelId="{AF791DCD-1FC0-4828-9444-7E648669F4A5}" type="pres">
      <dgm:prSet presAssocID="{BAB7445A-8C01-444A-A577-7BCB19C5BC7E}" presName="txShp" presStyleLbl="node1" presStyleIdx="0" presStyleCnt="6">
        <dgm:presLayoutVars>
          <dgm:bulletEnabled val="1"/>
        </dgm:presLayoutVars>
      </dgm:prSet>
      <dgm:spPr/>
    </dgm:pt>
    <dgm:pt modelId="{52B8F5C0-D1F2-469D-8A1C-8123C18C40EB}" type="pres">
      <dgm:prSet presAssocID="{0E0E9515-7200-405D-B019-D14C5F024099}" presName="spacing" presStyleCnt="0"/>
      <dgm:spPr/>
    </dgm:pt>
    <dgm:pt modelId="{22B97A88-2DCB-47B5-86AF-72BB4CF545BA}" type="pres">
      <dgm:prSet presAssocID="{C3EFFCC7-B354-4A8D-BA34-896FF8B6382B}" presName="composite" presStyleCnt="0"/>
      <dgm:spPr/>
    </dgm:pt>
    <dgm:pt modelId="{8DD867D4-20A2-4341-BFCE-7B08965F5685}" type="pres">
      <dgm:prSet presAssocID="{C3EFFCC7-B354-4A8D-BA34-896FF8B6382B}" presName="imgShp" presStyleLbl="fgImgPlace1" presStyleIdx="1" presStyleCnt="6"/>
      <dgm:spPr/>
    </dgm:pt>
    <dgm:pt modelId="{3320090F-9398-4154-AC75-2A9BBF19A05F}" type="pres">
      <dgm:prSet presAssocID="{C3EFFCC7-B354-4A8D-BA34-896FF8B6382B}" presName="txShp" presStyleLbl="node1" presStyleIdx="1" presStyleCnt="6">
        <dgm:presLayoutVars>
          <dgm:bulletEnabled val="1"/>
        </dgm:presLayoutVars>
      </dgm:prSet>
      <dgm:spPr/>
    </dgm:pt>
    <dgm:pt modelId="{6995CB45-AD77-4BF6-9253-195DDC927FE8}" type="pres">
      <dgm:prSet presAssocID="{9DB07424-216E-45F6-B4CA-969CAAC1323E}" presName="spacing" presStyleCnt="0"/>
      <dgm:spPr/>
    </dgm:pt>
    <dgm:pt modelId="{8211A70A-8BF4-4606-ABB0-83A421994EB4}" type="pres">
      <dgm:prSet presAssocID="{325A2B09-5297-4852-9198-62C87E342343}" presName="composite" presStyleCnt="0"/>
      <dgm:spPr/>
    </dgm:pt>
    <dgm:pt modelId="{2E686C27-1643-48D3-94DA-20D39A1C6357}" type="pres">
      <dgm:prSet presAssocID="{325A2B09-5297-4852-9198-62C87E342343}" presName="imgShp" presStyleLbl="fgImgPlace1" presStyleIdx="2" presStyleCnt="6"/>
      <dgm:spPr/>
    </dgm:pt>
    <dgm:pt modelId="{260D7C54-8740-4816-8DD1-E04AF1A68163}" type="pres">
      <dgm:prSet presAssocID="{325A2B09-5297-4852-9198-62C87E342343}" presName="txShp" presStyleLbl="node1" presStyleIdx="2" presStyleCnt="6">
        <dgm:presLayoutVars>
          <dgm:bulletEnabled val="1"/>
        </dgm:presLayoutVars>
      </dgm:prSet>
      <dgm:spPr/>
    </dgm:pt>
    <dgm:pt modelId="{2E74FB2A-A23E-4F0A-BC45-BC11160DD9EE}" type="pres">
      <dgm:prSet presAssocID="{54E29F71-B497-45EC-98E9-82EF2C5E8D19}" presName="spacing" presStyleCnt="0"/>
      <dgm:spPr/>
    </dgm:pt>
    <dgm:pt modelId="{13B4A388-0E82-4BF9-8614-939EDE9CE5F4}" type="pres">
      <dgm:prSet presAssocID="{6034B72D-3DF1-401C-B787-C69092D08F5B}" presName="composite" presStyleCnt="0"/>
      <dgm:spPr/>
    </dgm:pt>
    <dgm:pt modelId="{5ED16F77-D130-43C2-AEA3-51FB6A0CA6A2}" type="pres">
      <dgm:prSet presAssocID="{6034B72D-3DF1-401C-B787-C69092D08F5B}" presName="imgShp" presStyleLbl="fgImgPlace1" presStyleIdx="3" presStyleCnt="6"/>
      <dgm:spPr/>
    </dgm:pt>
    <dgm:pt modelId="{0CC415D7-81C8-4FF3-9659-057B9589EDC6}" type="pres">
      <dgm:prSet presAssocID="{6034B72D-3DF1-401C-B787-C69092D08F5B}" presName="txShp" presStyleLbl="node1" presStyleIdx="3" presStyleCnt="6">
        <dgm:presLayoutVars>
          <dgm:bulletEnabled val="1"/>
        </dgm:presLayoutVars>
      </dgm:prSet>
      <dgm:spPr/>
    </dgm:pt>
    <dgm:pt modelId="{35F88896-1287-4571-8DDF-9B791D6C572F}" type="pres">
      <dgm:prSet presAssocID="{D177FD21-288E-43C6-9FCE-03B9D41674B5}" presName="spacing" presStyleCnt="0"/>
      <dgm:spPr/>
    </dgm:pt>
    <dgm:pt modelId="{A4FE1A87-D0AC-4578-A5A4-82C0A73D4202}" type="pres">
      <dgm:prSet presAssocID="{337E6D5F-43A5-49DE-B40A-D82BA8364719}" presName="composite" presStyleCnt="0"/>
      <dgm:spPr/>
    </dgm:pt>
    <dgm:pt modelId="{21A813F0-CDDA-4C0E-B4F2-BF379E9D6769}" type="pres">
      <dgm:prSet presAssocID="{337E6D5F-43A5-49DE-B40A-D82BA8364719}" presName="imgShp" presStyleLbl="fgImgPlace1" presStyleIdx="4" presStyleCnt="6"/>
      <dgm:spPr/>
    </dgm:pt>
    <dgm:pt modelId="{7BDBF956-6F03-419C-9424-47A117C04D26}" type="pres">
      <dgm:prSet presAssocID="{337E6D5F-43A5-49DE-B40A-D82BA8364719}" presName="txShp" presStyleLbl="node1" presStyleIdx="4" presStyleCnt="6">
        <dgm:presLayoutVars>
          <dgm:bulletEnabled val="1"/>
        </dgm:presLayoutVars>
      </dgm:prSet>
      <dgm:spPr/>
    </dgm:pt>
    <dgm:pt modelId="{13242E2D-F728-47A7-824F-F28A9C91A5D9}" type="pres">
      <dgm:prSet presAssocID="{964D8AA9-6535-4BD9-9494-35D7DA8A9974}" presName="spacing" presStyleCnt="0"/>
      <dgm:spPr/>
    </dgm:pt>
    <dgm:pt modelId="{7BAF5DEA-B4D3-4D5C-9EBA-30F9376A2B3D}" type="pres">
      <dgm:prSet presAssocID="{1467295A-9FCD-4E22-AE98-E2E4F0DEBC8A}" presName="composite" presStyleCnt="0"/>
      <dgm:spPr/>
    </dgm:pt>
    <dgm:pt modelId="{9382A509-D054-47E1-97D4-3A0168B6AD29}" type="pres">
      <dgm:prSet presAssocID="{1467295A-9FCD-4E22-AE98-E2E4F0DEBC8A}" presName="imgShp" presStyleLbl="fgImgPlace1" presStyleIdx="5" presStyleCnt="6"/>
      <dgm:spPr/>
    </dgm:pt>
    <dgm:pt modelId="{050ABD0F-9661-4472-9CF3-216C3B16C455}" type="pres">
      <dgm:prSet presAssocID="{1467295A-9FCD-4E22-AE98-E2E4F0DEBC8A}" presName="txShp" presStyleLbl="node1" presStyleIdx="5" presStyleCnt="6">
        <dgm:presLayoutVars>
          <dgm:bulletEnabled val="1"/>
        </dgm:presLayoutVars>
      </dgm:prSet>
      <dgm:spPr/>
    </dgm:pt>
  </dgm:ptLst>
  <dgm:cxnLst>
    <dgm:cxn modelId="{DD0CBD06-1344-4823-8DA6-F0A76AC2D3DC}" type="presOf" srcId="{1467295A-9FCD-4E22-AE98-E2E4F0DEBC8A}" destId="{050ABD0F-9661-4472-9CF3-216C3B16C455}" srcOrd="0" destOrd="0" presId="urn:microsoft.com/office/officeart/2005/8/layout/vList3"/>
    <dgm:cxn modelId="{B4AEAB1D-811C-4DA9-9693-32CA56EEE61C}" srcId="{0D434A6F-5EE9-46A6-B83C-17F286B8F82B}" destId="{C3EFFCC7-B354-4A8D-BA34-896FF8B6382B}" srcOrd="1" destOrd="0" parTransId="{B5C104E2-81E9-48D6-9C2C-52ABC2892163}" sibTransId="{9DB07424-216E-45F6-B4CA-969CAAC1323E}"/>
    <dgm:cxn modelId="{DC8F2F5F-7C8F-4A75-AE02-A2DBEBD49747}" type="presOf" srcId="{6034B72D-3DF1-401C-B787-C69092D08F5B}" destId="{0CC415D7-81C8-4FF3-9659-057B9589EDC6}" srcOrd="0" destOrd="0" presId="urn:microsoft.com/office/officeart/2005/8/layout/vList3"/>
    <dgm:cxn modelId="{CD928466-4F45-4AB9-869A-04377983E413}" type="presOf" srcId="{BAB7445A-8C01-444A-A577-7BCB19C5BC7E}" destId="{AF791DCD-1FC0-4828-9444-7E648669F4A5}" srcOrd="0" destOrd="0" presId="urn:microsoft.com/office/officeart/2005/8/layout/vList3"/>
    <dgm:cxn modelId="{8203624B-558D-404E-87B5-F36DCB2B5B27}" srcId="{0D434A6F-5EE9-46A6-B83C-17F286B8F82B}" destId="{337E6D5F-43A5-49DE-B40A-D82BA8364719}" srcOrd="4" destOrd="0" parTransId="{FF8A1AE4-C53A-487B-BD2F-01128AD9DDDD}" sibTransId="{964D8AA9-6535-4BD9-9494-35D7DA8A9974}"/>
    <dgm:cxn modelId="{87CE7F89-9897-4532-8267-2B6C10B664D9}" type="presOf" srcId="{0D434A6F-5EE9-46A6-B83C-17F286B8F82B}" destId="{2A124846-9513-488E-928E-9345F1AB8221}" srcOrd="0" destOrd="0" presId="urn:microsoft.com/office/officeart/2005/8/layout/vList3"/>
    <dgm:cxn modelId="{E2249E8B-B549-4E18-BE5F-21B7CD0B2BB1}" type="presOf" srcId="{C3EFFCC7-B354-4A8D-BA34-896FF8B6382B}" destId="{3320090F-9398-4154-AC75-2A9BBF19A05F}" srcOrd="0" destOrd="0" presId="urn:microsoft.com/office/officeart/2005/8/layout/vList3"/>
    <dgm:cxn modelId="{F6FAB89F-F1D4-4110-A2E3-CD26DBA44650}" type="presOf" srcId="{337E6D5F-43A5-49DE-B40A-D82BA8364719}" destId="{7BDBF956-6F03-419C-9424-47A117C04D26}" srcOrd="0" destOrd="0" presId="urn:microsoft.com/office/officeart/2005/8/layout/vList3"/>
    <dgm:cxn modelId="{413FE0A9-509D-45DE-B865-5598D28DCE66}" srcId="{0D434A6F-5EE9-46A6-B83C-17F286B8F82B}" destId="{1467295A-9FCD-4E22-AE98-E2E4F0DEBC8A}" srcOrd="5" destOrd="0" parTransId="{30DF420F-6410-4200-B16B-9CE8D709E558}" sibTransId="{211CDD6E-73B1-4C35-80A7-9833DAE64A19}"/>
    <dgm:cxn modelId="{F07CB6C9-2B01-4A64-A409-B880D174CC30}" type="presOf" srcId="{325A2B09-5297-4852-9198-62C87E342343}" destId="{260D7C54-8740-4816-8DD1-E04AF1A68163}" srcOrd="0" destOrd="0" presId="urn:microsoft.com/office/officeart/2005/8/layout/vList3"/>
    <dgm:cxn modelId="{3B95DCCA-1F09-40BB-A36B-FFE9BD5E8D62}" srcId="{0D434A6F-5EE9-46A6-B83C-17F286B8F82B}" destId="{6034B72D-3DF1-401C-B787-C69092D08F5B}" srcOrd="3" destOrd="0" parTransId="{9DB8A2E8-B0A5-44E1-BDC2-9231CA46C010}" sibTransId="{D177FD21-288E-43C6-9FCE-03B9D41674B5}"/>
    <dgm:cxn modelId="{C0C4CFDB-B5E1-4AEE-A8A0-107EB2AF5EBF}" srcId="{0D434A6F-5EE9-46A6-B83C-17F286B8F82B}" destId="{BAB7445A-8C01-444A-A577-7BCB19C5BC7E}" srcOrd="0" destOrd="0" parTransId="{D65E7663-7A82-48F5-886B-BF33B76B3306}" sibTransId="{0E0E9515-7200-405D-B019-D14C5F024099}"/>
    <dgm:cxn modelId="{465EACFE-0894-4844-8D76-0C1EA02C74F2}" srcId="{0D434A6F-5EE9-46A6-B83C-17F286B8F82B}" destId="{325A2B09-5297-4852-9198-62C87E342343}" srcOrd="2" destOrd="0" parTransId="{A4D40490-2527-47F6-BA87-133C57DFC1B6}" sibTransId="{54E29F71-B497-45EC-98E9-82EF2C5E8D19}"/>
    <dgm:cxn modelId="{A173A26A-FC5F-48F7-854A-5A39EB0B7521}" type="presParOf" srcId="{2A124846-9513-488E-928E-9345F1AB8221}" destId="{4FDF5E00-38BB-44D1-ABC0-6345431272B7}" srcOrd="0" destOrd="0" presId="urn:microsoft.com/office/officeart/2005/8/layout/vList3"/>
    <dgm:cxn modelId="{FC6FC15C-E1EE-4A87-9255-D0D1C1282135}" type="presParOf" srcId="{4FDF5E00-38BB-44D1-ABC0-6345431272B7}" destId="{4EB5014E-40AA-4F99-8AF7-F6B35DA3D0A6}" srcOrd="0" destOrd="0" presId="urn:microsoft.com/office/officeart/2005/8/layout/vList3"/>
    <dgm:cxn modelId="{61F968C3-5775-462F-AB19-428D80DA7B8F}" type="presParOf" srcId="{4FDF5E00-38BB-44D1-ABC0-6345431272B7}" destId="{AF791DCD-1FC0-4828-9444-7E648669F4A5}" srcOrd="1" destOrd="0" presId="urn:microsoft.com/office/officeart/2005/8/layout/vList3"/>
    <dgm:cxn modelId="{01285D9D-0795-4F97-8ECE-C39FAE82F5C1}" type="presParOf" srcId="{2A124846-9513-488E-928E-9345F1AB8221}" destId="{52B8F5C0-D1F2-469D-8A1C-8123C18C40EB}" srcOrd="1" destOrd="0" presId="urn:microsoft.com/office/officeart/2005/8/layout/vList3"/>
    <dgm:cxn modelId="{831A2C72-712F-44BC-8B8B-8A559959FC4A}" type="presParOf" srcId="{2A124846-9513-488E-928E-9345F1AB8221}" destId="{22B97A88-2DCB-47B5-86AF-72BB4CF545BA}" srcOrd="2" destOrd="0" presId="urn:microsoft.com/office/officeart/2005/8/layout/vList3"/>
    <dgm:cxn modelId="{BDE6B857-EA6A-4D4F-BDB5-7F51313018C9}" type="presParOf" srcId="{22B97A88-2DCB-47B5-86AF-72BB4CF545BA}" destId="{8DD867D4-20A2-4341-BFCE-7B08965F5685}" srcOrd="0" destOrd="0" presId="urn:microsoft.com/office/officeart/2005/8/layout/vList3"/>
    <dgm:cxn modelId="{AE5513BA-F286-4E8A-8001-6405A195796D}" type="presParOf" srcId="{22B97A88-2DCB-47B5-86AF-72BB4CF545BA}" destId="{3320090F-9398-4154-AC75-2A9BBF19A05F}" srcOrd="1" destOrd="0" presId="urn:microsoft.com/office/officeart/2005/8/layout/vList3"/>
    <dgm:cxn modelId="{1E1AD68A-8688-40D2-B527-B73FAB4A4A3F}" type="presParOf" srcId="{2A124846-9513-488E-928E-9345F1AB8221}" destId="{6995CB45-AD77-4BF6-9253-195DDC927FE8}" srcOrd="3" destOrd="0" presId="urn:microsoft.com/office/officeart/2005/8/layout/vList3"/>
    <dgm:cxn modelId="{59BC693D-A8CB-499F-AC38-1E11C98797B6}" type="presParOf" srcId="{2A124846-9513-488E-928E-9345F1AB8221}" destId="{8211A70A-8BF4-4606-ABB0-83A421994EB4}" srcOrd="4" destOrd="0" presId="urn:microsoft.com/office/officeart/2005/8/layout/vList3"/>
    <dgm:cxn modelId="{2F85800F-CA00-4A95-B887-19E457381A5C}" type="presParOf" srcId="{8211A70A-8BF4-4606-ABB0-83A421994EB4}" destId="{2E686C27-1643-48D3-94DA-20D39A1C6357}" srcOrd="0" destOrd="0" presId="urn:microsoft.com/office/officeart/2005/8/layout/vList3"/>
    <dgm:cxn modelId="{71A3A9F0-3DFA-4452-8A23-3272A238B1B4}" type="presParOf" srcId="{8211A70A-8BF4-4606-ABB0-83A421994EB4}" destId="{260D7C54-8740-4816-8DD1-E04AF1A68163}" srcOrd="1" destOrd="0" presId="urn:microsoft.com/office/officeart/2005/8/layout/vList3"/>
    <dgm:cxn modelId="{679B00CA-A98C-4E84-9B1E-6839BFE7F27E}" type="presParOf" srcId="{2A124846-9513-488E-928E-9345F1AB8221}" destId="{2E74FB2A-A23E-4F0A-BC45-BC11160DD9EE}" srcOrd="5" destOrd="0" presId="urn:microsoft.com/office/officeart/2005/8/layout/vList3"/>
    <dgm:cxn modelId="{EC9FC5BB-BD42-4209-B94E-BF7656CC9E5C}" type="presParOf" srcId="{2A124846-9513-488E-928E-9345F1AB8221}" destId="{13B4A388-0E82-4BF9-8614-939EDE9CE5F4}" srcOrd="6" destOrd="0" presId="urn:microsoft.com/office/officeart/2005/8/layout/vList3"/>
    <dgm:cxn modelId="{332C0CEF-E1A8-4E20-84CA-BF36F3C6DAEB}" type="presParOf" srcId="{13B4A388-0E82-4BF9-8614-939EDE9CE5F4}" destId="{5ED16F77-D130-43C2-AEA3-51FB6A0CA6A2}" srcOrd="0" destOrd="0" presId="urn:microsoft.com/office/officeart/2005/8/layout/vList3"/>
    <dgm:cxn modelId="{8C6A146F-2EC4-4BC7-A9B1-F8A8AA2C717F}" type="presParOf" srcId="{13B4A388-0E82-4BF9-8614-939EDE9CE5F4}" destId="{0CC415D7-81C8-4FF3-9659-057B9589EDC6}" srcOrd="1" destOrd="0" presId="urn:microsoft.com/office/officeart/2005/8/layout/vList3"/>
    <dgm:cxn modelId="{E638CCED-D0DB-4A4E-9D4E-2007FB8DAE57}" type="presParOf" srcId="{2A124846-9513-488E-928E-9345F1AB8221}" destId="{35F88896-1287-4571-8DDF-9B791D6C572F}" srcOrd="7" destOrd="0" presId="urn:microsoft.com/office/officeart/2005/8/layout/vList3"/>
    <dgm:cxn modelId="{87C2FD0D-07A8-4C22-A7A3-188505CB742D}" type="presParOf" srcId="{2A124846-9513-488E-928E-9345F1AB8221}" destId="{A4FE1A87-D0AC-4578-A5A4-82C0A73D4202}" srcOrd="8" destOrd="0" presId="urn:microsoft.com/office/officeart/2005/8/layout/vList3"/>
    <dgm:cxn modelId="{03E104CB-B8C3-4D60-9A4D-F668BBECB1BE}" type="presParOf" srcId="{A4FE1A87-D0AC-4578-A5A4-82C0A73D4202}" destId="{21A813F0-CDDA-4C0E-B4F2-BF379E9D6769}" srcOrd="0" destOrd="0" presId="urn:microsoft.com/office/officeart/2005/8/layout/vList3"/>
    <dgm:cxn modelId="{27E6049D-9BFE-4D00-8E63-5B1E6145A5B2}" type="presParOf" srcId="{A4FE1A87-D0AC-4578-A5A4-82C0A73D4202}" destId="{7BDBF956-6F03-419C-9424-47A117C04D26}" srcOrd="1" destOrd="0" presId="urn:microsoft.com/office/officeart/2005/8/layout/vList3"/>
    <dgm:cxn modelId="{4CC5DC6C-F325-48EE-8E62-96F24F3CF830}" type="presParOf" srcId="{2A124846-9513-488E-928E-9345F1AB8221}" destId="{13242E2D-F728-47A7-824F-F28A9C91A5D9}" srcOrd="9" destOrd="0" presId="urn:microsoft.com/office/officeart/2005/8/layout/vList3"/>
    <dgm:cxn modelId="{0EEDD945-77BB-4748-9170-D20A05E4D0E9}" type="presParOf" srcId="{2A124846-9513-488E-928E-9345F1AB8221}" destId="{7BAF5DEA-B4D3-4D5C-9EBA-30F9376A2B3D}" srcOrd="10" destOrd="0" presId="urn:microsoft.com/office/officeart/2005/8/layout/vList3"/>
    <dgm:cxn modelId="{D8AE67F1-EF64-457A-9C90-13D72753AF35}" type="presParOf" srcId="{7BAF5DEA-B4D3-4D5C-9EBA-30F9376A2B3D}" destId="{9382A509-D054-47E1-97D4-3A0168B6AD29}" srcOrd="0" destOrd="0" presId="urn:microsoft.com/office/officeart/2005/8/layout/vList3"/>
    <dgm:cxn modelId="{C110E274-23D4-486E-A999-187599B47973}" type="presParOf" srcId="{7BAF5DEA-B4D3-4D5C-9EBA-30F9376A2B3D}" destId="{050ABD0F-9661-4472-9CF3-216C3B16C45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118C05-67CD-4909-AC45-353CC7B72868}">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A7D191-0B29-4988-AEC9-D96D2F1B34C7}">
      <dsp:nvSpPr>
        <dsp:cNvPr id="0" name=""/>
        <dsp:cNvSpPr/>
      </dsp:nvSpPr>
      <dsp:spPr>
        <a:xfrm>
          <a:off x="509717" y="338558"/>
          <a:ext cx="7541700"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1280" rIns="81280" bIns="81280" numCol="1" spcCol="1270" anchor="ctr" anchorCtr="0">
          <a:noAutofit/>
        </a:bodyPr>
        <a:lstStyle/>
        <a:p>
          <a:pPr marL="0" lvl="0" indent="0" algn="l" defTabSz="1422400">
            <a:lnSpc>
              <a:spcPct val="90000"/>
            </a:lnSpc>
            <a:spcBef>
              <a:spcPct val="0"/>
            </a:spcBef>
            <a:spcAft>
              <a:spcPct val="35000"/>
            </a:spcAft>
            <a:buFont typeface="+mj-ea"/>
            <a:buNone/>
          </a:pPr>
          <a:r>
            <a:rPr lang="zh-CN" altLang="en-US" sz="3200" kern="1200" dirty="0"/>
            <a:t>游戏设计</a:t>
          </a:r>
        </a:p>
      </dsp:txBody>
      <dsp:txXfrm>
        <a:off x="509717" y="338558"/>
        <a:ext cx="7541700" cy="677550"/>
      </dsp:txXfrm>
    </dsp:sp>
    <dsp:sp modelId="{2963A5BB-C91A-4A6F-BEE4-269349ABFF7A}">
      <dsp:nvSpPr>
        <dsp:cNvPr id="0" name=""/>
        <dsp:cNvSpPr/>
      </dsp:nvSpPr>
      <dsp:spPr>
        <a:xfrm>
          <a:off x="86248" y="253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0753860-1468-4FBF-8778-17F16D28A123}">
      <dsp:nvSpPr>
        <dsp:cNvPr id="0" name=""/>
        <dsp:cNvSpPr/>
      </dsp:nvSpPr>
      <dsp:spPr>
        <a:xfrm>
          <a:off x="995230" y="1354558"/>
          <a:ext cx="7056187"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1280" rIns="81280" bIns="81280" numCol="1" spcCol="1270" anchor="ctr" anchorCtr="0">
          <a:noAutofit/>
        </a:bodyPr>
        <a:lstStyle/>
        <a:p>
          <a:pPr marL="0" lvl="0" indent="0" algn="l" defTabSz="1422400">
            <a:lnSpc>
              <a:spcPct val="90000"/>
            </a:lnSpc>
            <a:spcBef>
              <a:spcPct val="0"/>
            </a:spcBef>
            <a:spcAft>
              <a:spcPct val="35000"/>
            </a:spcAft>
            <a:buFont typeface="+mj-ea"/>
            <a:buNone/>
          </a:pPr>
          <a:r>
            <a:rPr lang="zh-CN" altLang="en-US" sz="3200" kern="1200" dirty="0"/>
            <a:t>总体设计</a:t>
          </a:r>
        </a:p>
      </dsp:txBody>
      <dsp:txXfrm>
        <a:off x="995230" y="1354558"/>
        <a:ext cx="7056187" cy="677550"/>
      </dsp:txXfrm>
    </dsp:sp>
    <dsp:sp modelId="{A8325792-2A2A-467F-8E6B-16C4AB9FD478}">
      <dsp:nvSpPr>
        <dsp:cNvPr id="0" name=""/>
        <dsp:cNvSpPr/>
      </dsp:nvSpPr>
      <dsp:spPr>
        <a:xfrm>
          <a:off x="571761" y="1269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9036C4-078D-4941-A551-E47D1019BA1D}">
      <dsp:nvSpPr>
        <dsp:cNvPr id="0" name=""/>
        <dsp:cNvSpPr/>
      </dsp:nvSpPr>
      <dsp:spPr>
        <a:xfrm>
          <a:off x="1144243" y="2370558"/>
          <a:ext cx="6907174"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1280" rIns="81280" bIns="81280" numCol="1" spcCol="1270" anchor="ctr" anchorCtr="0">
          <a:noAutofit/>
        </a:bodyPr>
        <a:lstStyle/>
        <a:p>
          <a:pPr marL="0" lvl="0" indent="0" algn="l" defTabSz="1422400">
            <a:lnSpc>
              <a:spcPct val="90000"/>
            </a:lnSpc>
            <a:spcBef>
              <a:spcPct val="0"/>
            </a:spcBef>
            <a:spcAft>
              <a:spcPct val="35000"/>
            </a:spcAft>
            <a:buFont typeface="+mj-ea"/>
            <a:buNone/>
          </a:pPr>
          <a:r>
            <a:rPr lang="zh-CN" altLang="en-US" sz="3200" kern="1200" dirty="0">
              <a:solidFill>
                <a:prstClr val="white"/>
              </a:solidFill>
              <a:latin typeface="等线" panose="020F0502020204030204"/>
              <a:ea typeface="等线" panose="02010600030101010101" pitchFamily="2" charset="-122"/>
              <a:cs typeface="+mn-cs"/>
            </a:rPr>
            <a:t>软件规模与工作量估算</a:t>
          </a:r>
        </a:p>
      </dsp:txBody>
      <dsp:txXfrm>
        <a:off x="1144243" y="2370558"/>
        <a:ext cx="6907174" cy="677550"/>
      </dsp:txXfrm>
    </dsp:sp>
    <dsp:sp modelId="{D7287CF5-1D26-4328-860D-F710473463D9}">
      <dsp:nvSpPr>
        <dsp:cNvPr id="0" name=""/>
        <dsp:cNvSpPr/>
      </dsp:nvSpPr>
      <dsp:spPr>
        <a:xfrm>
          <a:off x="720774" y="2285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00A0FC-3BB7-49C9-8C34-5DA92039A507}">
      <dsp:nvSpPr>
        <dsp:cNvPr id="0" name=""/>
        <dsp:cNvSpPr/>
      </dsp:nvSpPr>
      <dsp:spPr>
        <a:xfrm>
          <a:off x="995230" y="3386558"/>
          <a:ext cx="7056187"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1280" rIns="81280" bIns="81280" numCol="1" spcCol="1270" anchor="ctr" anchorCtr="0">
          <a:noAutofit/>
        </a:bodyPr>
        <a:lstStyle/>
        <a:p>
          <a:pPr marL="0" lvl="0" indent="0" algn="l" defTabSz="1422400">
            <a:lnSpc>
              <a:spcPct val="90000"/>
            </a:lnSpc>
            <a:spcBef>
              <a:spcPct val="0"/>
            </a:spcBef>
            <a:spcAft>
              <a:spcPct val="35000"/>
            </a:spcAft>
            <a:buFont typeface="+mj-ea"/>
            <a:buNone/>
          </a:pPr>
          <a:r>
            <a:rPr lang="zh-CN" altLang="en-US" sz="3200" kern="1200" dirty="0"/>
            <a:t>可行性分析</a:t>
          </a:r>
        </a:p>
      </dsp:txBody>
      <dsp:txXfrm>
        <a:off x="995230" y="3386558"/>
        <a:ext cx="7056187" cy="677550"/>
      </dsp:txXfrm>
    </dsp:sp>
    <dsp:sp modelId="{2D5E3163-2DC0-4FFE-B26E-B9EC5E16DF34}">
      <dsp:nvSpPr>
        <dsp:cNvPr id="0" name=""/>
        <dsp:cNvSpPr/>
      </dsp:nvSpPr>
      <dsp:spPr>
        <a:xfrm>
          <a:off x="571761" y="3301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3EFA7C-77CD-42DE-A5F6-459C3809099A}">
      <dsp:nvSpPr>
        <dsp:cNvPr id="0" name=""/>
        <dsp:cNvSpPr/>
      </dsp:nvSpPr>
      <dsp:spPr>
        <a:xfrm>
          <a:off x="509717" y="4402558"/>
          <a:ext cx="7541700"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1280" rIns="81280" bIns="81280" numCol="1" spcCol="1270" anchor="ctr" anchorCtr="0">
          <a:noAutofit/>
        </a:bodyPr>
        <a:lstStyle/>
        <a:p>
          <a:pPr marL="0" lvl="0" indent="0" algn="l" defTabSz="1422400">
            <a:lnSpc>
              <a:spcPct val="90000"/>
            </a:lnSpc>
            <a:spcBef>
              <a:spcPct val="0"/>
            </a:spcBef>
            <a:spcAft>
              <a:spcPct val="35000"/>
            </a:spcAft>
            <a:buFont typeface="+mj-ea"/>
            <a:buNone/>
          </a:pPr>
          <a:r>
            <a:rPr lang="zh-CN" altLang="en-US" sz="3200" kern="1200" dirty="0"/>
            <a:t>进度计划和人员组织</a:t>
          </a:r>
        </a:p>
      </dsp:txBody>
      <dsp:txXfrm>
        <a:off x="509717" y="4402558"/>
        <a:ext cx="7541700" cy="677550"/>
      </dsp:txXfrm>
    </dsp:sp>
    <dsp:sp modelId="{8EDF18C6-A5BD-4E99-933B-FD917AD43274}">
      <dsp:nvSpPr>
        <dsp:cNvPr id="0" name=""/>
        <dsp:cNvSpPr/>
      </dsp:nvSpPr>
      <dsp:spPr>
        <a:xfrm>
          <a:off x="86248" y="4317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8AA675-F1F1-4413-9EB0-B499B7BD47F3}">
      <dsp:nvSpPr>
        <dsp:cNvPr id="0" name=""/>
        <dsp:cNvSpPr/>
      </dsp:nvSpPr>
      <dsp:spPr>
        <a:xfrm>
          <a:off x="1100900" y="2526007"/>
          <a:ext cx="3377796" cy="2319477"/>
        </a:xfrm>
        <a:custGeom>
          <a:avLst/>
          <a:gdLst/>
          <a:ahLst/>
          <a:cxnLst/>
          <a:rect l="0" t="0" r="0" b="0"/>
          <a:pathLst>
            <a:path>
              <a:moveTo>
                <a:pt x="0" y="0"/>
              </a:moveTo>
              <a:lnTo>
                <a:pt x="1688898" y="0"/>
              </a:lnTo>
              <a:lnTo>
                <a:pt x="1688898" y="2319477"/>
              </a:lnTo>
              <a:lnTo>
                <a:pt x="3377796" y="2319477"/>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2687361" y="3583309"/>
        <a:ext cx="204874" cy="204874"/>
      </dsp:txXfrm>
    </dsp:sp>
    <dsp:sp modelId="{7E7E8E16-B053-4845-8A47-089CD9A78F56}">
      <dsp:nvSpPr>
        <dsp:cNvPr id="0" name=""/>
        <dsp:cNvSpPr/>
      </dsp:nvSpPr>
      <dsp:spPr>
        <a:xfrm>
          <a:off x="1100900" y="2526007"/>
          <a:ext cx="3377796" cy="1680431"/>
        </a:xfrm>
        <a:custGeom>
          <a:avLst/>
          <a:gdLst/>
          <a:ahLst/>
          <a:cxnLst/>
          <a:rect l="0" t="0" r="0" b="0"/>
          <a:pathLst>
            <a:path>
              <a:moveTo>
                <a:pt x="0" y="0"/>
              </a:moveTo>
              <a:lnTo>
                <a:pt x="1688898" y="0"/>
              </a:lnTo>
              <a:lnTo>
                <a:pt x="1688898" y="1680431"/>
              </a:lnTo>
              <a:lnTo>
                <a:pt x="3377796" y="1680431"/>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2695480" y="3271906"/>
        <a:ext cx="188635" cy="188635"/>
      </dsp:txXfrm>
    </dsp:sp>
    <dsp:sp modelId="{AEAFC00F-1553-4930-9576-ECC45A2ECB17}">
      <dsp:nvSpPr>
        <dsp:cNvPr id="0" name=""/>
        <dsp:cNvSpPr/>
      </dsp:nvSpPr>
      <dsp:spPr>
        <a:xfrm>
          <a:off x="1100900" y="2526007"/>
          <a:ext cx="3377796" cy="1026593"/>
        </a:xfrm>
        <a:custGeom>
          <a:avLst/>
          <a:gdLst/>
          <a:ahLst/>
          <a:cxnLst/>
          <a:rect l="0" t="0" r="0" b="0"/>
          <a:pathLst>
            <a:path>
              <a:moveTo>
                <a:pt x="0" y="0"/>
              </a:moveTo>
              <a:lnTo>
                <a:pt x="1688898" y="0"/>
              </a:lnTo>
              <a:lnTo>
                <a:pt x="1688898" y="1026593"/>
              </a:lnTo>
              <a:lnTo>
                <a:pt x="3377796" y="1026593"/>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2701539" y="2951045"/>
        <a:ext cx="176517" cy="176517"/>
      </dsp:txXfrm>
    </dsp:sp>
    <dsp:sp modelId="{DA72F500-FA80-4371-8ECE-318D0FEAF4D8}">
      <dsp:nvSpPr>
        <dsp:cNvPr id="0" name=""/>
        <dsp:cNvSpPr/>
      </dsp:nvSpPr>
      <dsp:spPr>
        <a:xfrm>
          <a:off x="1100900" y="2526007"/>
          <a:ext cx="3377796" cy="372755"/>
        </a:xfrm>
        <a:custGeom>
          <a:avLst/>
          <a:gdLst/>
          <a:ahLst/>
          <a:cxnLst/>
          <a:rect l="0" t="0" r="0" b="0"/>
          <a:pathLst>
            <a:path>
              <a:moveTo>
                <a:pt x="0" y="0"/>
              </a:moveTo>
              <a:lnTo>
                <a:pt x="1688898" y="0"/>
              </a:lnTo>
              <a:lnTo>
                <a:pt x="1688898" y="372755"/>
              </a:lnTo>
              <a:lnTo>
                <a:pt x="3377796" y="372755"/>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04841" y="2627428"/>
        <a:ext cx="169915" cy="169915"/>
      </dsp:txXfrm>
    </dsp:sp>
    <dsp:sp modelId="{E2EC2FB9-B63E-48A7-A342-FBB2A0749B13}">
      <dsp:nvSpPr>
        <dsp:cNvPr id="0" name=""/>
        <dsp:cNvSpPr/>
      </dsp:nvSpPr>
      <dsp:spPr>
        <a:xfrm>
          <a:off x="1100900" y="2244924"/>
          <a:ext cx="3377796" cy="281083"/>
        </a:xfrm>
        <a:custGeom>
          <a:avLst/>
          <a:gdLst/>
          <a:ahLst/>
          <a:cxnLst/>
          <a:rect l="0" t="0" r="0" b="0"/>
          <a:pathLst>
            <a:path>
              <a:moveTo>
                <a:pt x="0" y="281083"/>
              </a:moveTo>
              <a:lnTo>
                <a:pt x="1688898" y="281083"/>
              </a:lnTo>
              <a:lnTo>
                <a:pt x="1688898" y="0"/>
              </a:lnTo>
              <a:lnTo>
                <a:pt x="3377796"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05061" y="2300729"/>
        <a:ext cx="169473" cy="169473"/>
      </dsp:txXfrm>
    </dsp:sp>
    <dsp:sp modelId="{534519AB-569A-4290-8E0B-64291B43B225}">
      <dsp:nvSpPr>
        <dsp:cNvPr id="0" name=""/>
        <dsp:cNvSpPr/>
      </dsp:nvSpPr>
      <dsp:spPr>
        <a:xfrm>
          <a:off x="1100900" y="1591086"/>
          <a:ext cx="3377796" cy="934921"/>
        </a:xfrm>
        <a:custGeom>
          <a:avLst/>
          <a:gdLst/>
          <a:ahLst/>
          <a:cxnLst/>
          <a:rect l="0" t="0" r="0" b="0"/>
          <a:pathLst>
            <a:path>
              <a:moveTo>
                <a:pt x="0" y="934921"/>
              </a:moveTo>
              <a:lnTo>
                <a:pt x="1688898" y="934921"/>
              </a:lnTo>
              <a:lnTo>
                <a:pt x="1688898" y="0"/>
              </a:lnTo>
              <a:lnTo>
                <a:pt x="3377796"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2702178" y="1970927"/>
        <a:ext cx="175239" cy="175239"/>
      </dsp:txXfrm>
    </dsp:sp>
    <dsp:sp modelId="{78E98673-2296-4C47-B551-5B2387AF51DC}">
      <dsp:nvSpPr>
        <dsp:cNvPr id="0" name=""/>
        <dsp:cNvSpPr/>
      </dsp:nvSpPr>
      <dsp:spPr>
        <a:xfrm>
          <a:off x="1100900" y="937248"/>
          <a:ext cx="3377796" cy="1588759"/>
        </a:xfrm>
        <a:custGeom>
          <a:avLst/>
          <a:gdLst/>
          <a:ahLst/>
          <a:cxnLst/>
          <a:rect l="0" t="0" r="0" b="0"/>
          <a:pathLst>
            <a:path>
              <a:moveTo>
                <a:pt x="0" y="1588759"/>
              </a:moveTo>
              <a:lnTo>
                <a:pt x="1688898" y="1588759"/>
              </a:lnTo>
              <a:lnTo>
                <a:pt x="1688898" y="0"/>
              </a:lnTo>
              <a:lnTo>
                <a:pt x="3377796"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a:off x="2696479" y="1638308"/>
        <a:ext cx="186639" cy="186639"/>
      </dsp:txXfrm>
    </dsp:sp>
    <dsp:sp modelId="{E3421BF1-8785-4D75-8D4E-776E74282F68}">
      <dsp:nvSpPr>
        <dsp:cNvPr id="0" name=""/>
        <dsp:cNvSpPr/>
      </dsp:nvSpPr>
      <dsp:spPr>
        <a:xfrm>
          <a:off x="1100900" y="283409"/>
          <a:ext cx="3377796" cy="2242598"/>
        </a:xfrm>
        <a:custGeom>
          <a:avLst/>
          <a:gdLst/>
          <a:ahLst/>
          <a:cxnLst/>
          <a:rect l="0" t="0" r="0" b="0"/>
          <a:pathLst>
            <a:path>
              <a:moveTo>
                <a:pt x="0" y="2242598"/>
              </a:moveTo>
              <a:lnTo>
                <a:pt x="1688898" y="2242598"/>
              </a:lnTo>
              <a:lnTo>
                <a:pt x="1688898" y="0"/>
              </a:lnTo>
              <a:lnTo>
                <a:pt x="3377796"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2688436" y="1303347"/>
        <a:ext cx="202723" cy="202723"/>
      </dsp:txXfrm>
    </dsp:sp>
    <dsp:sp modelId="{102B82C0-6243-4AFF-842F-FEC267C347BD}">
      <dsp:nvSpPr>
        <dsp:cNvPr id="0" name=""/>
        <dsp:cNvSpPr/>
      </dsp:nvSpPr>
      <dsp:spPr>
        <a:xfrm rot="16200000">
          <a:off x="-537136" y="2264472"/>
          <a:ext cx="2753003"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altLang="zh-CN" sz="3000" kern="1200" dirty="0"/>
            <a:t> </a:t>
          </a:r>
          <a:r>
            <a:rPr lang="zh-CN" sz="3000" kern="1200" dirty="0"/>
            <a:t>关卡难度控制</a:t>
          </a:r>
          <a:endParaRPr lang="zh-CN" altLang="en-US" sz="3000" kern="1200" dirty="0"/>
        </a:p>
      </dsp:txBody>
      <dsp:txXfrm>
        <a:off x="-537136" y="2264472"/>
        <a:ext cx="2753003" cy="523070"/>
      </dsp:txXfrm>
    </dsp:sp>
    <dsp:sp modelId="{A63ECC77-27DD-4872-ABB2-C1CB6FFDC649}">
      <dsp:nvSpPr>
        <dsp:cNvPr id="0" name=""/>
        <dsp:cNvSpPr/>
      </dsp:nvSpPr>
      <dsp:spPr>
        <a:xfrm>
          <a:off x="4478697" y="21874"/>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Font typeface="+mj-lt"/>
            <a:buNone/>
          </a:pPr>
          <a:r>
            <a:rPr lang="zh-CN" altLang="en-US" sz="2500" kern="1200"/>
            <a:t>怪物血量</a:t>
          </a:r>
          <a:endParaRPr lang="zh-CN" altLang="en-US" sz="2500" kern="1200" dirty="0"/>
        </a:p>
      </dsp:txBody>
      <dsp:txXfrm>
        <a:off x="4478697" y="21874"/>
        <a:ext cx="2640624" cy="523070"/>
      </dsp:txXfrm>
    </dsp:sp>
    <dsp:sp modelId="{8930C6D7-98CD-4DBD-9E2D-D8B3593DA865}">
      <dsp:nvSpPr>
        <dsp:cNvPr id="0" name=""/>
        <dsp:cNvSpPr/>
      </dsp:nvSpPr>
      <dsp:spPr>
        <a:xfrm>
          <a:off x="4478697" y="675712"/>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怪物移动速度</a:t>
          </a:r>
        </a:p>
      </dsp:txBody>
      <dsp:txXfrm>
        <a:off x="4478697" y="675712"/>
        <a:ext cx="2640624" cy="523070"/>
      </dsp:txXfrm>
    </dsp:sp>
    <dsp:sp modelId="{6011EB5F-B8A1-4CF1-A515-5C89E838679B}">
      <dsp:nvSpPr>
        <dsp:cNvPr id="0" name=""/>
        <dsp:cNvSpPr/>
      </dsp:nvSpPr>
      <dsp:spPr>
        <a:xfrm>
          <a:off x="4478697" y="1329551"/>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Font typeface="+mj-lt"/>
            <a:buNone/>
          </a:pPr>
          <a:r>
            <a:rPr lang="zh-CN" altLang="en-US" sz="2400" kern="1200" dirty="0"/>
            <a:t>怪物掉落的金钱</a:t>
          </a:r>
        </a:p>
      </dsp:txBody>
      <dsp:txXfrm>
        <a:off x="4478697" y="1329551"/>
        <a:ext cx="2640624" cy="523070"/>
      </dsp:txXfrm>
    </dsp:sp>
    <dsp:sp modelId="{9041456B-8D97-4923-8E9A-735B90619910}">
      <dsp:nvSpPr>
        <dsp:cNvPr id="0" name=""/>
        <dsp:cNvSpPr/>
      </dsp:nvSpPr>
      <dsp:spPr>
        <a:xfrm>
          <a:off x="4478697" y="1983389"/>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Font typeface="+mj-lt"/>
            <a:buNone/>
          </a:pPr>
          <a:r>
            <a:rPr lang="zh-CN" altLang="en-US" sz="2400" kern="1200" dirty="0"/>
            <a:t>怪物间距</a:t>
          </a:r>
        </a:p>
      </dsp:txBody>
      <dsp:txXfrm>
        <a:off x="4478697" y="1983389"/>
        <a:ext cx="2640624" cy="523070"/>
      </dsp:txXfrm>
    </dsp:sp>
    <dsp:sp modelId="{E5298A1D-3D3C-4ABF-82DE-03F43E1D6302}">
      <dsp:nvSpPr>
        <dsp:cNvPr id="0" name=""/>
        <dsp:cNvSpPr/>
      </dsp:nvSpPr>
      <dsp:spPr>
        <a:xfrm>
          <a:off x="4478697" y="2637227"/>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Font typeface="+mj-lt"/>
            <a:buNone/>
          </a:pPr>
          <a:r>
            <a:rPr lang="zh-CN" altLang="en-US" sz="2300" kern="1200" dirty="0"/>
            <a:t>防御塔攻击力</a:t>
          </a:r>
        </a:p>
      </dsp:txBody>
      <dsp:txXfrm>
        <a:off x="4478697" y="2637227"/>
        <a:ext cx="2640624" cy="523070"/>
      </dsp:txXfrm>
    </dsp:sp>
    <dsp:sp modelId="{6CA808D1-1829-443E-87F6-A3D4BF30E2E1}">
      <dsp:nvSpPr>
        <dsp:cNvPr id="0" name=""/>
        <dsp:cNvSpPr/>
      </dsp:nvSpPr>
      <dsp:spPr>
        <a:xfrm>
          <a:off x="4478697" y="3291066"/>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防御塔攻击范围</a:t>
          </a:r>
        </a:p>
      </dsp:txBody>
      <dsp:txXfrm>
        <a:off x="4478697" y="3291066"/>
        <a:ext cx="2640624" cy="523070"/>
      </dsp:txXfrm>
    </dsp:sp>
    <dsp:sp modelId="{0E9277A7-885A-405A-97CE-FCC3592A1BA5}">
      <dsp:nvSpPr>
        <dsp:cNvPr id="0" name=""/>
        <dsp:cNvSpPr/>
      </dsp:nvSpPr>
      <dsp:spPr>
        <a:xfrm>
          <a:off x="4478697" y="3944904"/>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Font typeface="+mj-lt"/>
            <a:buNone/>
          </a:pPr>
          <a:r>
            <a:rPr lang="zh-CN" altLang="en-US" sz="2200" kern="1200" dirty="0"/>
            <a:t>防御塔攻击速度</a:t>
          </a:r>
        </a:p>
      </dsp:txBody>
      <dsp:txXfrm>
        <a:off x="4478697" y="3944904"/>
        <a:ext cx="2640624" cy="523070"/>
      </dsp:txXfrm>
    </dsp:sp>
    <dsp:sp modelId="{2277A565-CE33-4308-8FFC-6C45A4070994}">
      <dsp:nvSpPr>
        <dsp:cNvPr id="0" name=""/>
        <dsp:cNvSpPr/>
      </dsp:nvSpPr>
      <dsp:spPr>
        <a:xfrm>
          <a:off x="4478697" y="4583950"/>
          <a:ext cx="2640624" cy="523070"/>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Font typeface="+mj-lt"/>
            <a:buNone/>
          </a:pPr>
          <a:r>
            <a:rPr lang="zh-CN" altLang="en-US" sz="2200" kern="1200" dirty="0"/>
            <a:t>防御塔价格</a:t>
          </a:r>
        </a:p>
      </dsp:txBody>
      <dsp:txXfrm>
        <a:off x="4478697" y="4583950"/>
        <a:ext cx="2640624" cy="523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8CB3ED-F4FB-4EFF-93B5-5B7D82640667}">
      <dsp:nvSpPr>
        <dsp:cNvPr id="0" name=""/>
        <dsp:cNvSpPr/>
      </dsp:nvSpPr>
      <dsp:spPr>
        <a:xfrm>
          <a:off x="3421316" y="4388631"/>
          <a:ext cx="815692" cy="1228568"/>
        </a:xfrm>
        <a:custGeom>
          <a:avLst/>
          <a:gdLst/>
          <a:ahLst/>
          <a:cxnLst/>
          <a:rect l="0" t="0" r="0" b="0"/>
          <a:pathLst>
            <a:path>
              <a:moveTo>
                <a:pt x="0" y="0"/>
              </a:moveTo>
              <a:lnTo>
                <a:pt x="407846" y="0"/>
              </a:lnTo>
              <a:lnTo>
                <a:pt x="407846" y="1228568"/>
              </a:lnTo>
              <a:lnTo>
                <a:pt x="815692" y="122856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792295" y="4966048"/>
        <a:ext cx="73734" cy="73734"/>
      </dsp:txXfrm>
    </dsp:sp>
    <dsp:sp modelId="{9A882045-F926-445E-BF0A-3AAB6CD0B70C}">
      <dsp:nvSpPr>
        <dsp:cNvPr id="0" name=""/>
        <dsp:cNvSpPr/>
      </dsp:nvSpPr>
      <dsp:spPr>
        <a:xfrm>
          <a:off x="3421316" y="4388631"/>
          <a:ext cx="815692" cy="1228568"/>
        </a:xfrm>
        <a:custGeom>
          <a:avLst/>
          <a:gdLst/>
          <a:ahLst/>
          <a:cxnLst/>
          <a:rect l="0" t="0" r="0" b="0"/>
          <a:pathLst>
            <a:path>
              <a:moveTo>
                <a:pt x="0" y="0"/>
              </a:moveTo>
              <a:lnTo>
                <a:pt x="407846" y="0"/>
              </a:lnTo>
              <a:lnTo>
                <a:pt x="407846" y="1228568"/>
              </a:lnTo>
              <a:lnTo>
                <a:pt x="815692" y="122856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792295" y="4966048"/>
        <a:ext cx="73734" cy="73734"/>
      </dsp:txXfrm>
    </dsp:sp>
    <dsp:sp modelId="{26B1D735-E696-4669-9EE0-C555BE21E395}">
      <dsp:nvSpPr>
        <dsp:cNvPr id="0" name=""/>
        <dsp:cNvSpPr/>
      </dsp:nvSpPr>
      <dsp:spPr>
        <a:xfrm>
          <a:off x="3421316" y="4388631"/>
          <a:ext cx="815692" cy="894586"/>
        </a:xfrm>
        <a:custGeom>
          <a:avLst/>
          <a:gdLst/>
          <a:ahLst/>
          <a:cxnLst/>
          <a:rect l="0" t="0" r="0" b="0"/>
          <a:pathLst>
            <a:path>
              <a:moveTo>
                <a:pt x="0" y="0"/>
              </a:moveTo>
              <a:lnTo>
                <a:pt x="407846" y="0"/>
              </a:lnTo>
              <a:lnTo>
                <a:pt x="407846" y="894586"/>
              </a:lnTo>
              <a:lnTo>
                <a:pt x="815692" y="89458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798896" y="4805659"/>
        <a:ext cx="60531" cy="60531"/>
      </dsp:txXfrm>
    </dsp:sp>
    <dsp:sp modelId="{E643E57A-D750-416D-8F5A-A9962A5D0236}">
      <dsp:nvSpPr>
        <dsp:cNvPr id="0" name=""/>
        <dsp:cNvSpPr/>
      </dsp:nvSpPr>
      <dsp:spPr>
        <a:xfrm>
          <a:off x="3421316" y="4388631"/>
          <a:ext cx="815692" cy="405236"/>
        </a:xfrm>
        <a:custGeom>
          <a:avLst/>
          <a:gdLst/>
          <a:ahLst/>
          <a:cxnLst/>
          <a:rect l="0" t="0" r="0" b="0"/>
          <a:pathLst>
            <a:path>
              <a:moveTo>
                <a:pt x="0" y="0"/>
              </a:moveTo>
              <a:lnTo>
                <a:pt x="407846" y="0"/>
              </a:lnTo>
              <a:lnTo>
                <a:pt x="407846" y="405236"/>
              </a:lnTo>
              <a:lnTo>
                <a:pt x="815692" y="40523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06392" y="4568480"/>
        <a:ext cx="45540" cy="45540"/>
      </dsp:txXfrm>
    </dsp:sp>
    <dsp:sp modelId="{2915826C-6D68-4C6D-9673-177563FA85E1}">
      <dsp:nvSpPr>
        <dsp:cNvPr id="0" name=""/>
        <dsp:cNvSpPr/>
      </dsp:nvSpPr>
      <dsp:spPr>
        <a:xfrm>
          <a:off x="3421316" y="4258799"/>
          <a:ext cx="815692" cy="91440"/>
        </a:xfrm>
        <a:custGeom>
          <a:avLst/>
          <a:gdLst/>
          <a:ahLst/>
          <a:cxnLst/>
          <a:rect l="0" t="0" r="0" b="0"/>
          <a:pathLst>
            <a:path>
              <a:moveTo>
                <a:pt x="0" y="129832"/>
              </a:moveTo>
              <a:lnTo>
                <a:pt x="407846" y="129832"/>
              </a:lnTo>
              <a:lnTo>
                <a:pt x="407846" y="45720"/>
              </a:lnTo>
              <a:lnTo>
                <a:pt x="815692"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08662" y="4284018"/>
        <a:ext cx="41000" cy="41000"/>
      </dsp:txXfrm>
    </dsp:sp>
    <dsp:sp modelId="{D80E153A-59F9-41EE-905B-1CDFC32D1209}">
      <dsp:nvSpPr>
        <dsp:cNvPr id="0" name=""/>
        <dsp:cNvSpPr/>
      </dsp:nvSpPr>
      <dsp:spPr>
        <a:xfrm>
          <a:off x="3421316" y="3815169"/>
          <a:ext cx="815692" cy="573462"/>
        </a:xfrm>
        <a:custGeom>
          <a:avLst/>
          <a:gdLst/>
          <a:ahLst/>
          <a:cxnLst/>
          <a:rect l="0" t="0" r="0" b="0"/>
          <a:pathLst>
            <a:path>
              <a:moveTo>
                <a:pt x="0" y="573462"/>
              </a:moveTo>
              <a:lnTo>
                <a:pt x="407846" y="573462"/>
              </a:lnTo>
              <a:lnTo>
                <a:pt x="407846" y="0"/>
              </a:lnTo>
              <a:lnTo>
                <a:pt x="815692"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04235" y="4076973"/>
        <a:ext cx="49855" cy="49855"/>
      </dsp:txXfrm>
    </dsp:sp>
    <dsp:sp modelId="{1C32CD12-3A7F-48FD-830F-98496F2B322F}">
      <dsp:nvSpPr>
        <dsp:cNvPr id="0" name=""/>
        <dsp:cNvSpPr/>
      </dsp:nvSpPr>
      <dsp:spPr>
        <a:xfrm>
          <a:off x="648835" y="2946295"/>
          <a:ext cx="642971" cy="1442336"/>
        </a:xfrm>
        <a:custGeom>
          <a:avLst/>
          <a:gdLst/>
          <a:ahLst/>
          <a:cxnLst/>
          <a:rect l="0" t="0" r="0" b="0"/>
          <a:pathLst>
            <a:path>
              <a:moveTo>
                <a:pt x="0" y="0"/>
              </a:moveTo>
              <a:lnTo>
                <a:pt x="321485" y="0"/>
              </a:lnTo>
              <a:lnTo>
                <a:pt x="321485" y="1442336"/>
              </a:lnTo>
              <a:lnTo>
                <a:pt x="642971" y="1442336"/>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930842" y="3627984"/>
        <a:ext cx="78957" cy="78957"/>
      </dsp:txXfrm>
    </dsp:sp>
    <dsp:sp modelId="{16F98C83-850B-4AF6-A1A6-7EACAC07CAE1}">
      <dsp:nvSpPr>
        <dsp:cNvPr id="0" name=""/>
        <dsp:cNvSpPr/>
      </dsp:nvSpPr>
      <dsp:spPr>
        <a:xfrm>
          <a:off x="3421316" y="1452535"/>
          <a:ext cx="815692" cy="1873285"/>
        </a:xfrm>
        <a:custGeom>
          <a:avLst/>
          <a:gdLst/>
          <a:ahLst/>
          <a:cxnLst/>
          <a:rect l="0" t="0" r="0" b="0"/>
          <a:pathLst>
            <a:path>
              <a:moveTo>
                <a:pt x="0" y="0"/>
              </a:moveTo>
              <a:lnTo>
                <a:pt x="407846" y="0"/>
              </a:lnTo>
              <a:lnTo>
                <a:pt x="407846" y="1873285"/>
              </a:lnTo>
              <a:lnTo>
                <a:pt x="815692" y="1873285"/>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778083" y="2338098"/>
        <a:ext cx="102158" cy="102158"/>
      </dsp:txXfrm>
    </dsp:sp>
    <dsp:sp modelId="{B1C4328F-012D-4C9E-9E68-E53EC0271311}">
      <dsp:nvSpPr>
        <dsp:cNvPr id="0" name=""/>
        <dsp:cNvSpPr/>
      </dsp:nvSpPr>
      <dsp:spPr>
        <a:xfrm>
          <a:off x="3421316" y="1452535"/>
          <a:ext cx="815692" cy="1383935"/>
        </a:xfrm>
        <a:custGeom>
          <a:avLst/>
          <a:gdLst/>
          <a:ahLst/>
          <a:cxnLst/>
          <a:rect l="0" t="0" r="0" b="0"/>
          <a:pathLst>
            <a:path>
              <a:moveTo>
                <a:pt x="0" y="0"/>
              </a:moveTo>
              <a:lnTo>
                <a:pt x="407846" y="0"/>
              </a:lnTo>
              <a:lnTo>
                <a:pt x="407846" y="1383935"/>
              </a:lnTo>
              <a:lnTo>
                <a:pt x="815692" y="1383935"/>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789001" y="2104342"/>
        <a:ext cx="80321" cy="80321"/>
      </dsp:txXfrm>
    </dsp:sp>
    <dsp:sp modelId="{60AD70B9-9118-4F65-B9C2-E57AE62DE7C2}">
      <dsp:nvSpPr>
        <dsp:cNvPr id="0" name=""/>
        <dsp:cNvSpPr/>
      </dsp:nvSpPr>
      <dsp:spPr>
        <a:xfrm>
          <a:off x="3421316" y="1452535"/>
          <a:ext cx="815692" cy="894586"/>
        </a:xfrm>
        <a:custGeom>
          <a:avLst/>
          <a:gdLst/>
          <a:ahLst/>
          <a:cxnLst/>
          <a:rect l="0" t="0" r="0" b="0"/>
          <a:pathLst>
            <a:path>
              <a:moveTo>
                <a:pt x="0" y="0"/>
              </a:moveTo>
              <a:lnTo>
                <a:pt x="407846" y="0"/>
              </a:lnTo>
              <a:lnTo>
                <a:pt x="407846" y="894586"/>
              </a:lnTo>
              <a:lnTo>
                <a:pt x="815692" y="89458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798896" y="1869562"/>
        <a:ext cx="60531" cy="60531"/>
      </dsp:txXfrm>
    </dsp:sp>
    <dsp:sp modelId="{5DF6C20D-2070-4E3A-85A2-76688C869C26}">
      <dsp:nvSpPr>
        <dsp:cNvPr id="0" name=""/>
        <dsp:cNvSpPr/>
      </dsp:nvSpPr>
      <dsp:spPr>
        <a:xfrm>
          <a:off x="3421316" y="1452535"/>
          <a:ext cx="815692" cy="405236"/>
        </a:xfrm>
        <a:custGeom>
          <a:avLst/>
          <a:gdLst/>
          <a:ahLst/>
          <a:cxnLst/>
          <a:rect l="0" t="0" r="0" b="0"/>
          <a:pathLst>
            <a:path>
              <a:moveTo>
                <a:pt x="0" y="0"/>
              </a:moveTo>
              <a:lnTo>
                <a:pt x="407846" y="0"/>
              </a:lnTo>
              <a:lnTo>
                <a:pt x="407846" y="405236"/>
              </a:lnTo>
              <a:lnTo>
                <a:pt x="815692" y="40523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06392" y="1632383"/>
        <a:ext cx="45540" cy="45540"/>
      </dsp:txXfrm>
    </dsp:sp>
    <dsp:sp modelId="{959010C3-0D25-4224-8595-8ACBD616AEBD}">
      <dsp:nvSpPr>
        <dsp:cNvPr id="0" name=""/>
        <dsp:cNvSpPr/>
      </dsp:nvSpPr>
      <dsp:spPr>
        <a:xfrm>
          <a:off x="3421316" y="1322702"/>
          <a:ext cx="815692" cy="91440"/>
        </a:xfrm>
        <a:custGeom>
          <a:avLst/>
          <a:gdLst/>
          <a:ahLst/>
          <a:cxnLst/>
          <a:rect l="0" t="0" r="0" b="0"/>
          <a:pathLst>
            <a:path>
              <a:moveTo>
                <a:pt x="0" y="129832"/>
              </a:moveTo>
              <a:lnTo>
                <a:pt x="407846" y="129832"/>
              </a:lnTo>
              <a:lnTo>
                <a:pt x="407846" y="45720"/>
              </a:lnTo>
              <a:lnTo>
                <a:pt x="815692"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08662" y="1347921"/>
        <a:ext cx="41000" cy="41000"/>
      </dsp:txXfrm>
    </dsp:sp>
    <dsp:sp modelId="{56660007-0D91-47FC-AFA7-4DDF9ED3CCFB}">
      <dsp:nvSpPr>
        <dsp:cNvPr id="0" name=""/>
        <dsp:cNvSpPr/>
      </dsp:nvSpPr>
      <dsp:spPr>
        <a:xfrm>
          <a:off x="3421316" y="901664"/>
          <a:ext cx="815692" cy="550870"/>
        </a:xfrm>
        <a:custGeom>
          <a:avLst/>
          <a:gdLst/>
          <a:ahLst/>
          <a:cxnLst/>
          <a:rect l="0" t="0" r="0" b="0"/>
          <a:pathLst>
            <a:path>
              <a:moveTo>
                <a:pt x="0" y="550870"/>
              </a:moveTo>
              <a:lnTo>
                <a:pt x="407846" y="550870"/>
              </a:lnTo>
              <a:lnTo>
                <a:pt x="407846" y="0"/>
              </a:lnTo>
              <a:lnTo>
                <a:pt x="815692"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04555" y="1152492"/>
        <a:ext cx="49214" cy="49214"/>
      </dsp:txXfrm>
    </dsp:sp>
    <dsp:sp modelId="{E3C39ED0-95A2-431D-8951-3ED838F5B545}">
      <dsp:nvSpPr>
        <dsp:cNvPr id="0" name=""/>
        <dsp:cNvSpPr/>
      </dsp:nvSpPr>
      <dsp:spPr>
        <a:xfrm>
          <a:off x="648835" y="1452535"/>
          <a:ext cx="642971" cy="1493760"/>
        </a:xfrm>
        <a:custGeom>
          <a:avLst/>
          <a:gdLst/>
          <a:ahLst/>
          <a:cxnLst/>
          <a:rect l="0" t="0" r="0" b="0"/>
          <a:pathLst>
            <a:path>
              <a:moveTo>
                <a:pt x="0" y="1493760"/>
              </a:moveTo>
              <a:lnTo>
                <a:pt x="321485" y="1493760"/>
              </a:lnTo>
              <a:lnTo>
                <a:pt x="321485" y="0"/>
              </a:lnTo>
              <a:lnTo>
                <a:pt x="642971"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929664" y="2158758"/>
        <a:ext cx="81313" cy="81313"/>
      </dsp:txXfrm>
    </dsp:sp>
    <dsp:sp modelId="{45C54206-0F79-4109-A601-E1C744A40849}">
      <dsp:nvSpPr>
        <dsp:cNvPr id="0" name=""/>
        <dsp:cNvSpPr/>
      </dsp:nvSpPr>
      <dsp:spPr>
        <a:xfrm rot="16200000">
          <a:off x="-499912" y="2708238"/>
          <a:ext cx="1821382" cy="47611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Font typeface="+mj-lt"/>
            <a:buNone/>
          </a:pPr>
          <a:r>
            <a:rPr lang="zh-CN" altLang="en-US" sz="2600" kern="1200" dirty="0"/>
            <a:t>特殊设计</a:t>
          </a:r>
        </a:p>
      </dsp:txBody>
      <dsp:txXfrm>
        <a:off x="-499912" y="2708238"/>
        <a:ext cx="1821382" cy="476114"/>
      </dsp:txXfrm>
    </dsp:sp>
    <dsp:sp modelId="{A5B8561B-3E16-4EC8-8C97-E9144931B153}">
      <dsp:nvSpPr>
        <dsp:cNvPr id="0" name=""/>
        <dsp:cNvSpPr/>
      </dsp:nvSpPr>
      <dsp:spPr>
        <a:xfrm>
          <a:off x="1291807" y="1216587"/>
          <a:ext cx="2129508" cy="47189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特殊怪物</a:t>
          </a:r>
        </a:p>
      </dsp:txBody>
      <dsp:txXfrm>
        <a:off x="1291807" y="1216587"/>
        <a:ext cx="2129508" cy="471895"/>
      </dsp:txXfrm>
    </dsp:sp>
    <dsp:sp modelId="{83244ABE-AF47-4997-9FBE-8A443FD87D74}">
      <dsp:nvSpPr>
        <dsp:cNvPr id="0" name=""/>
        <dsp:cNvSpPr/>
      </dsp:nvSpPr>
      <dsp:spPr>
        <a:xfrm>
          <a:off x="4237008" y="677697"/>
          <a:ext cx="5526750" cy="44793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有盾可以抵挡一次伤害的怪物</a:t>
          </a:r>
        </a:p>
      </dsp:txBody>
      <dsp:txXfrm>
        <a:off x="4237008" y="677697"/>
        <a:ext cx="5526750" cy="447934"/>
      </dsp:txXfrm>
    </dsp:sp>
    <dsp:sp modelId="{5E3F2CF5-8C6A-4373-8FEC-AEA85059DD1F}">
      <dsp:nvSpPr>
        <dsp:cNvPr id="0" name=""/>
        <dsp:cNvSpPr/>
      </dsp:nvSpPr>
      <dsp:spPr>
        <a:xfrm>
          <a:off x="4237008" y="1144455"/>
          <a:ext cx="5526750" cy="44793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可原地复活一次的怪物</a:t>
          </a:r>
        </a:p>
      </dsp:txBody>
      <dsp:txXfrm>
        <a:off x="4237008" y="1144455"/>
        <a:ext cx="5526750" cy="447934"/>
      </dsp:txXfrm>
    </dsp:sp>
    <dsp:sp modelId="{CD89B80F-D55F-4966-83EC-A9B8E44A28CC}">
      <dsp:nvSpPr>
        <dsp:cNvPr id="0" name=""/>
        <dsp:cNvSpPr/>
      </dsp:nvSpPr>
      <dsp:spPr>
        <a:xfrm>
          <a:off x="4237008" y="1633804"/>
          <a:ext cx="5526750" cy="44793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移动速度极快血量极低的怪物</a:t>
          </a:r>
        </a:p>
      </dsp:txBody>
      <dsp:txXfrm>
        <a:off x="4237008" y="1633804"/>
        <a:ext cx="5526750" cy="447934"/>
      </dsp:txXfrm>
    </dsp:sp>
    <dsp:sp modelId="{4D765DFC-3788-4941-B2A0-3B34BE4D497F}">
      <dsp:nvSpPr>
        <dsp:cNvPr id="0" name=""/>
        <dsp:cNvSpPr/>
      </dsp:nvSpPr>
      <dsp:spPr>
        <a:xfrm>
          <a:off x="4237008" y="2123154"/>
          <a:ext cx="5526750" cy="44793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可炸毁防御塔的怪物</a:t>
          </a:r>
        </a:p>
      </dsp:txBody>
      <dsp:txXfrm>
        <a:off x="4237008" y="2123154"/>
        <a:ext cx="5526750" cy="447934"/>
      </dsp:txXfrm>
    </dsp:sp>
    <dsp:sp modelId="{4AD4BD80-5637-425E-B9FF-908B056A64AF}">
      <dsp:nvSpPr>
        <dsp:cNvPr id="0" name=""/>
        <dsp:cNvSpPr/>
      </dsp:nvSpPr>
      <dsp:spPr>
        <a:xfrm>
          <a:off x="4237008" y="2612503"/>
          <a:ext cx="5526750" cy="44793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dirty="0"/>
            <a:t>可以相互合作变得更强大的怪物群</a:t>
          </a:r>
        </a:p>
      </dsp:txBody>
      <dsp:txXfrm>
        <a:off x="4237008" y="2612503"/>
        <a:ext cx="5526750" cy="447934"/>
      </dsp:txXfrm>
    </dsp:sp>
    <dsp:sp modelId="{10BE2805-BCA9-467A-9EDB-DBD6E05E292B}">
      <dsp:nvSpPr>
        <dsp:cNvPr id="0" name=""/>
        <dsp:cNvSpPr/>
      </dsp:nvSpPr>
      <dsp:spPr>
        <a:xfrm>
          <a:off x="4237008" y="3101853"/>
          <a:ext cx="5526750" cy="44793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a:t>特殊轨迹的怪物（飞行怪，地道怪等）</a:t>
          </a:r>
          <a:endParaRPr lang="zh-CN" altLang="en-US" sz="1600" kern="1200" dirty="0"/>
        </a:p>
      </dsp:txBody>
      <dsp:txXfrm>
        <a:off x="4237008" y="3101853"/>
        <a:ext cx="5526750" cy="447934"/>
      </dsp:txXfrm>
    </dsp:sp>
    <dsp:sp modelId="{2586E7A4-D66B-4418-BEAE-F4737D31712F}">
      <dsp:nvSpPr>
        <dsp:cNvPr id="0" name=""/>
        <dsp:cNvSpPr/>
      </dsp:nvSpPr>
      <dsp:spPr>
        <a:xfrm>
          <a:off x="1291807" y="4152684"/>
          <a:ext cx="2129508" cy="471895"/>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特殊防御塔</a:t>
          </a:r>
        </a:p>
      </dsp:txBody>
      <dsp:txXfrm>
        <a:off x="1291807" y="4152684"/>
        <a:ext cx="2129508" cy="471895"/>
      </dsp:txXfrm>
    </dsp:sp>
    <dsp:sp modelId="{C9C307F2-2676-4DC5-8A19-23718D84D7BC}">
      <dsp:nvSpPr>
        <dsp:cNvPr id="0" name=""/>
        <dsp:cNvSpPr/>
      </dsp:nvSpPr>
      <dsp:spPr>
        <a:xfrm>
          <a:off x="4237008" y="3591202"/>
          <a:ext cx="5526750" cy="44793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Font typeface="+mj-lt"/>
            <a:buNone/>
          </a:pPr>
          <a:r>
            <a:rPr lang="zh-CN" altLang="en-US" sz="2000" kern="1200" dirty="0"/>
            <a:t>减速塔</a:t>
          </a:r>
        </a:p>
      </dsp:txBody>
      <dsp:txXfrm>
        <a:off x="4237008" y="3591202"/>
        <a:ext cx="5526750" cy="447934"/>
      </dsp:txXfrm>
    </dsp:sp>
    <dsp:sp modelId="{468B067E-8DBD-4952-B923-CA125BC016FB}">
      <dsp:nvSpPr>
        <dsp:cNvPr id="0" name=""/>
        <dsp:cNvSpPr/>
      </dsp:nvSpPr>
      <dsp:spPr>
        <a:xfrm>
          <a:off x="4237008" y="4080552"/>
          <a:ext cx="5526750" cy="44793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Font typeface="+mj-lt"/>
            <a:buNone/>
          </a:pPr>
          <a:r>
            <a:rPr lang="zh-CN" altLang="en-US" sz="2000" kern="1200"/>
            <a:t>对空对地塔</a:t>
          </a:r>
          <a:endParaRPr lang="zh-CN" altLang="en-US" sz="2000" kern="1200" dirty="0"/>
        </a:p>
      </dsp:txBody>
      <dsp:txXfrm>
        <a:off x="4237008" y="4080552"/>
        <a:ext cx="5526750" cy="447934"/>
      </dsp:txXfrm>
    </dsp:sp>
    <dsp:sp modelId="{ED462EB3-C637-4570-B42B-6E45F145F134}">
      <dsp:nvSpPr>
        <dsp:cNvPr id="0" name=""/>
        <dsp:cNvSpPr/>
      </dsp:nvSpPr>
      <dsp:spPr>
        <a:xfrm>
          <a:off x="4237008" y="4569901"/>
          <a:ext cx="5526750" cy="44793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mj-lt"/>
            <a:buNone/>
          </a:pPr>
          <a:r>
            <a:rPr lang="zh-CN" altLang="en-US" sz="1800" kern="1200" dirty="0"/>
            <a:t>一击必杀但攻击速度极慢攻击范围极小的防御塔</a:t>
          </a:r>
        </a:p>
      </dsp:txBody>
      <dsp:txXfrm>
        <a:off x="4237008" y="4569901"/>
        <a:ext cx="5526750" cy="447934"/>
      </dsp:txXfrm>
    </dsp:sp>
    <dsp:sp modelId="{879734F7-5B85-4B17-B316-73D3FEB2F9EC}">
      <dsp:nvSpPr>
        <dsp:cNvPr id="0" name=""/>
        <dsp:cNvSpPr/>
      </dsp:nvSpPr>
      <dsp:spPr>
        <a:xfrm>
          <a:off x="4237008" y="5059250"/>
          <a:ext cx="5526750" cy="44793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mj-lt"/>
            <a:buNone/>
          </a:pPr>
          <a:r>
            <a:rPr lang="zh-CN" altLang="en-US" sz="1800" kern="1200" dirty="0"/>
            <a:t>可以召唤士兵阻挡怪物的塔</a:t>
          </a:r>
        </a:p>
      </dsp:txBody>
      <dsp:txXfrm>
        <a:off x="4237008" y="5059250"/>
        <a:ext cx="5526750" cy="447934"/>
      </dsp:txXfrm>
    </dsp:sp>
    <dsp:sp modelId="{01DD923D-F84C-409E-BC22-A0E32C4E731F}">
      <dsp:nvSpPr>
        <dsp:cNvPr id="0" name=""/>
        <dsp:cNvSpPr/>
      </dsp:nvSpPr>
      <dsp:spPr>
        <a:xfrm>
          <a:off x="4237008" y="5393232"/>
          <a:ext cx="5526750" cy="44793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mj-lt"/>
            <a:buNone/>
          </a:pPr>
          <a:r>
            <a:rPr lang="zh-CN" altLang="en-US" sz="1800" kern="1200" dirty="0"/>
            <a:t>可以让怪物自相残杀的塔</a:t>
          </a:r>
        </a:p>
      </dsp:txBody>
      <dsp:txXfrm>
        <a:off x="4237008" y="5393232"/>
        <a:ext cx="5526750" cy="447934"/>
      </dsp:txXfrm>
    </dsp:sp>
    <dsp:sp modelId="{56265BA8-9ABE-4FD1-8CFF-EBD4618A396E}">
      <dsp:nvSpPr>
        <dsp:cNvPr id="0" name=""/>
        <dsp:cNvSpPr/>
      </dsp:nvSpPr>
      <dsp:spPr>
        <a:xfrm>
          <a:off x="4237008" y="5393232"/>
          <a:ext cx="5526750" cy="447934"/>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Font typeface="+mj-lt"/>
            <a:buNone/>
          </a:pPr>
          <a:r>
            <a:rPr lang="zh-CN" altLang="en-US" sz="1600" kern="1200"/>
            <a:t>无攻击力但可以放置在怪物的道路上妨碍其前进的墙</a:t>
          </a:r>
          <a:endParaRPr lang="zh-CN" altLang="en-US" sz="1600" kern="1200" dirty="0"/>
        </a:p>
      </dsp:txBody>
      <dsp:txXfrm>
        <a:off x="4237008" y="5393232"/>
        <a:ext cx="5526750" cy="4479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04660-E2C2-466F-9915-9B261C6F7A0D}">
      <dsp:nvSpPr>
        <dsp:cNvPr id="0" name=""/>
        <dsp:cNvSpPr/>
      </dsp:nvSpPr>
      <dsp:spPr>
        <a:xfrm>
          <a:off x="0" y="169333"/>
          <a:ext cx="2539999" cy="1524000"/>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zh-CN" altLang="en-US" sz="4300" kern="1200"/>
            <a:t>地图</a:t>
          </a:r>
          <a:endParaRPr lang="zh-CN" altLang="en-US" sz="4300" kern="1200" dirty="0"/>
        </a:p>
      </dsp:txBody>
      <dsp:txXfrm>
        <a:off x="0" y="169333"/>
        <a:ext cx="2539999" cy="1524000"/>
      </dsp:txXfrm>
    </dsp:sp>
    <dsp:sp modelId="{54F942B3-EDB1-4BC1-A8BF-59475B1E6909}">
      <dsp:nvSpPr>
        <dsp:cNvPr id="0" name=""/>
        <dsp:cNvSpPr/>
      </dsp:nvSpPr>
      <dsp:spPr>
        <a:xfrm>
          <a:off x="2794000" y="169333"/>
          <a:ext cx="2539999" cy="1524000"/>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zh-CN" altLang="en-US" sz="4300" kern="1200" dirty="0"/>
            <a:t>防御塔</a:t>
          </a:r>
        </a:p>
      </dsp:txBody>
      <dsp:txXfrm>
        <a:off x="2794000" y="169333"/>
        <a:ext cx="2539999" cy="1524000"/>
      </dsp:txXfrm>
    </dsp:sp>
    <dsp:sp modelId="{49928568-8F5B-4E7A-850B-826709EDF1A6}">
      <dsp:nvSpPr>
        <dsp:cNvPr id="0" name=""/>
        <dsp:cNvSpPr/>
      </dsp:nvSpPr>
      <dsp:spPr>
        <a:xfrm>
          <a:off x="5587999" y="169333"/>
          <a:ext cx="2539999" cy="1524000"/>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zh-CN" altLang="en-US" sz="4300" kern="1200" dirty="0"/>
            <a:t>怪兽</a:t>
          </a:r>
        </a:p>
      </dsp:txBody>
      <dsp:txXfrm>
        <a:off x="5587999" y="169333"/>
        <a:ext cx="2539999" cy="1524000"/>
      </dsp:txXfrm>
    </dsp:sp>
    <dsp:sp modelId="{CB2D3144-E880-44B0-BE31-D1CFA39229E9}">
      <dsp:nvSpPr>
        <dsp:cNvPr id="0" name=""/>
        <dsp:cNvSpPr/>
      </dsp:nvSpPr>
      <dsp:spPr>
        <a:xfrm>
          <a:off x="0" y="1947333"/>
          <a:ext cx="2539999" cy="1524000"/>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zh-CN" altLang="en-US" sz="4300" kern="1200"/>
            <a:t>子弹</a:t>
          </a:r>
          <a:endParaRPr lang="zh-CN" altLang="en-US" sz="4300" kern="1200" dirty="0"/>
        </a:p>
      </dsp:txBody>
      <dsp:txXfrm>
        <a:off x="0" y="1947333"/>
        <a:ext cx="2539999" cy="1524000"/>
      </dsp:txXfrm>
    </dsp:sp>
    <dsp:sp modelId="{2C1B6C4F-AC65-45F6-81D2-9C6F90D1F2F9}">
      <dsp:nvSpPr>
        <dsp:cNvPr id="0" name=""/>
        <dsp:cNvSpPr/>
      </dsp:nvSpPr>
      <dsp:spPr>
        <a:xfrm>
          <a:off x="2794000" y="1947333"/>
          <a:ext cx="2539999" cy="1524000"/>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zh-CN" altLang="en-US" sz="4300" kern="1200"/>
            <a:t>动画</a:t>
          </a:r>
          <a:endParaRPr lang="zh-CN" altLang="en-US" sz="4300" kern="1200" dirty="0"/>
        </a:p>
      </dsp:txBody>
      <dsp:txXfrm>
        <a:off x="2794000" y="1947333"/>
        <a:ext cx="2539999" cy="1524000"/>
      </dsp:txXfrm>
    </dsp:sp>
    <dsp:sp modelId="{50D98871-BBB8-4D2C-BC53-3652B2992F18}">
      <dsp:nvSpPr>
        <dsp:cNvPr id="0" name=""/>
        <dsp:cNvSpPr/>
      </dsp:nvSpPr>
      <dsp:spPr>
        <a:xfrm>
          <a:off x="5587999" y="1947333"/>
          <a:ext cx="2539999" cy="1524000"/>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zh-CN" altLang="en-US" sz="4300" kern="1200" dirty="0"/>
            <a:t>音效</a:t>
          </a:r>
        </a:p>
      </dsp:txBody>
      <dsp:txXfrm>
        <a:off x="5587999" y="1947333"/>
        <a:ext cx="2539999" cy="1524000"/>
      </dsp:txXfrm>
    </dsp:sp>
    <dsp:sp modelId="{609F2EFB-75B7-4856-9A04-34E4A15A2C62}">
      <dsp:nvSpPr>
        <dsp:cNvPr id="0" name=""/>
        <dsp:cNvSpPr/>
      </dsp:nvSpPr>
      <dsp:spPr>
        <a:xfrm>
          <a:off x="0" y="3725333"/>
          <a:ext cx="2539999" cy="1524000"/>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zh-CN" altLang="en-US" sz="4300" kern="1200"/>
            <a:t>开始界面</a:t>
          </a:r>
          <a:endParaRPr lang="zh-CN" altLang="en-US" sz="4300" kern="1200" dirty="0"/>
        </a:p>
      </dsp:txBody>
      <dsp:txXfrm>
        <a:off x="0" y="3725333"/>
        <a:ext cx="2539999" cy="1524000"/>
      </dsp:txXfrm>
    </dsp:sp>
    <dsp:sp modelId="{2BD09C1B-05CB-4776-A210-279FC44A8832}">
      <dsp:nvSpPr>
        <dsp:cNvPr id="0" name=""/>
        <dsp:cNvSpPr/>
      </dsp:nvSpPr>
      <dsp:spPr>
        <a:xfrm>
          <a:off x="2794000" y="3725333"/>
          <a:ext cx="2539999" cy="1524000"/>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zh-CN" altLang="en-US" sz="4300" kern="1200" dirty="0"/>
            <a:t>信息界面</a:t>
          </a:r>
        </a:p>
      </dsp:txBody>
      <dsp:txXfrm>
        <a:off x="2794000" y="3725333"/>
        <a:ext cx="2539999" cy="1524000"/>
      </dsp:txXfrm>
    </dsp:sp>
    <dsp:sp modelId="{733E19DC-44C1-4621-A9C4-32DABF4E077B}">
      <dsp:nvSpPr>
        <dsp:cNvPr id="0" name=""/>
        <dsp:cNvSpPr/>
      </dsp:nvSpPr>
      <dsp:spPr>
        <a:xfrm>
          <a:off x="5587999" y="3725333"/>
          <a:ext cx="2539999" cy="1524000"/>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zh-CN" altLang="en-US" sz="4300" kern="1200" dirty="0"/>
            <a:t>关卡界面</a:t>
          </a:r>
        </a:p>
      </dsp:txBody>
      <dsp:txXfrm>
        <a:off x="5587999" y="3725333"/>
        <a:ext cx="2539999" cy="1524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645369-29E2-478E-A5EA-A1020C075214}">
      <dsp:nvSpPr>
        <dsp:cNvPr id="0" name=""/>
        <dsp:cNvSpPr/>
      </dsp:nvSpPr>
      <dsp:spPr>
        <a:xfrm>
          <a:off x="4365" y="0"/>
          <a:ext cx="1531937" cy="541866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工具</a:t>
          </a:r>
        </a:p>
      </dsp:txBody>
      <dsp:txXfrm>
        <a:off x="4365" y="0"/>
        <a:ext cx="1531937" cy="1625600"/>
      </dsp:txXfrm>
    </dsp:sp>
    <dsp:sp modelId="{BD2FFF01-75B8-4E5C-AEEE-7CB10C352FC6}">
      <dsp:nvSpPr>
        <dsp:cNvPr id="0" name=""/>
        <dsp:cNvSpPr/>
      </dsp:nvSpPr>
      <dsp:spPr>
        <a:xfrm>
          <a:off x="157559" y="1627187"/>
          <a:ext cx="1225549" cy="163380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配置文件</a:t>
          </a:r>
        </a:p>
      </dsp:txBody>
      <dsp:txXfrm>
        <a:off x="193454" y="1663082"/>
        <a:ext cx="1153759" cy="1562012"/>
      </dsp:txXfrm>
    </dsp:sp>
    <dsp:sp modelId="{14640C57-087D-470A-9AAD-86147B31B1F5}">
      <dsp:nvSpPr>
        <dsp:cNvPr id="0" name=""/>
        <dsp:cNvSpPr/>
      </dsp:nvSpPr>
      <dsp:spPr>
        <a:xfrm>
          <a:off x="157559" y="3512343"/>
          <a:ext cx="1225549" cy="163380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日志文件</a:t>
          </a:r>
        </a:p>
      </dsp:txBody>
      <dsp:txXfrm>
        <a:off x="193454" y="3548238"/>
        <a:ext cx="1153759" cy="1562012"/>
      </dsp:txXfrm>
    </dsp:sp>
    <dsp:sp modelId="{ED6A3BA1-AD46-4C60-9638-7F218A2548F1}">
      <dsp:nvSpPr>
        <dsp:cNvPr id="0" name=""/>
        <dsp:cNvSpPr/>
      </dsp:nvSpPr>
      <dsp:spPr>
        <a:xfrm>
          <a:off x="1651198" y="0"/>
          <a:ext cx="1531937" cy="541866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框架</a:t>
          </a:r>
        </a:p>
      </dsp:txBody>
      <dsp:txXfrm>
        <a:off x="1651198" y="0"/>
        <a:ext cx="1531937" cy="1625600"/>
      </dsp:txXfrm>
    </dsp:sp>
    <dsp:sp modelId="{5EC4C964-DE84-4AB0-AF9F-8CD16C52DC91}">
      <dsp:nvSpPr>
        <dsp:cNvPr id="0" name=""/>
        <dsp:cNvSpPr/>
      </dsp:nvSpPr>
      <dsp:spPr>
        <a:xfrm>
          <a:off x="1804392" y="1626625"/>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资源管理</a:t>
          </a:r>
        </a:p>
      </dsp:txBody>
      <dsp:txXfrm>
        <a:off x="1822752" y="1644985"/>
        <a:ext cx="1188829" cy="590144"/>
      </dsp:txXfrm>
    </dsp:sp>
    <dsp:sp modelId="{2241462B-BDB0-4F0D-96C4-27032A2892F8}">
      <dsp:nvSpPr>
        <dsp:cNvPr id="0" name=""/>
        <dsp:cNvSpPr/>
      </dsp:nvSpPr>
      <dsp:spPr>
        <a:xfrm>
          <a:off x="1804392" y="2349930"/>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数据存储</a:t>
          </a:r>
        </a:p>
      </dsp:txBody>
      <dsp:txXfrm>
        <a:off x="1822752" y="2368290"/>
        <a:ext cx="1188829" cy="590144"/>
      </dsp:txXfrm>
    </dsp:sp>
    <dsp:sp modelId="{7C9EED9B-3F32-4CC0-9066-329734BC8E68}">
      <dsp:nvSpPr>
        <dsp:cNvPr id="0" name=""/>
        <dsp:cNvSpPr/>
      </dsp:nvSpPr>
      <dsp:spPr>
        <a:xfrm>
          <a:off x="1804392" y="3073234"/>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对象池</a:t>
          </a:r>
        </a:p>
      </dsp:txBody>
      <dsp:txXfrm>
        <a:off x="1822752" y="3091594"/>
        <a:ext cx="1188829" cy="590144"/>
      </dsp:txXfrm>
    </dsp:sp>
    <dsp:sp modelId="{722B7580-1805-4782-8681-56C34AA45020}">
      <dsp:nvSpPr>
        <dsp:cNvPr id="0" name=""/>
        <dsp:cNvSpPr/>
      </dsp:nvSpPr>
      <dsp:spPr>
        <a:xfrm>
          <a:off x="1804392" y="3796539"/>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事件管理</a:t>
          </a:r>
        </a:p>
      </dsp:txBody>
      <dsp:txXfrm>
        <a:off x="1822752" y="3814899"/>
        <a:ext cx="1188829" cy="590144"/>
      </dsp:txXfrm>
    </dsp:sp>
    <dsp:sp modelId="{75E9FB3B-6127-45E9-975B-3EF70850D70E}">
      <dsp:nvSpPr>
        <dsp:cNvPr id="0" name=""/>
        <dsp:cNvSpPr/>
      </dsp:nvSpPr>
      <dsp:spPr>
        <a:xfrm>
          <a:off x="1804392" y="4519844"/>
          <a:ext cx="1225549" cy="62686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游戏进程与状态</a:t>
          </a:r>
        </a:p>
      </dsp:txBody>
      <dsp:txXfrm>
        <a:off x="1822752" y="4538204"/>
        <a:ext cx="1188829" cy="590144"/>
      </dsp:txXfrm>
    </dsp:sp>
    <dsp:sp modelId="{BB4191BF-D308-412D-A7D8-7AFED8245918}">
      <dsp:nvSpPr>
        <dsp:cNvPr id="0" name=""/>
        <dsp:cNvSpPr/>
      </dsp:nvSpPr>
      <dsp:spPr>
        <a:xfrm>
          <a:off x="3298031" y="0"/>
          <a:ext cx="1531937" cy="541866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实体</a:t>
          </a:r>
        </a:p>
      </dsp:txBody>
      <dsp:txXfrm>
        <a:off x="3298031" y="0"/>
        <a:ext cx="1531937" cy="1625600"/>
      </dsp:txXfrm>
    </dsp:sp>
    <dsp:sp modelId="{6186729A-AAE9-494B-B5E3-1A8DB5FF33E9}">
      <dsp:nvSpPr>
        <dsp:cNvPr id="0" name=""/>
        <dsp:cNvSpPr/>
      </dsp:nvSpPr>
      <dsp:spPr>
        <a:xfrm>
          <a:off x="3451225" y="1625732"/>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地图</a:t>
          </a:r>
        </a:p>
      </dsp:txBody>
      <dsp:txXfrm>
        <a:off x="3474345" y="1648852"/>
        <a:ext cx="1179309" cy="743144"/>
      </dsp:txXfrm>
    </dsp:sp>
    <dsp:sp modelId="{12A0F407-1B99-480D-9640-A24044316A9A}">
      <dsp:nvSpPr>
        <dsp:cNvPr id="0" name=""/>
        <dsp:cNvSpPr/>
      </dsp:nvSpPr>
      <dsp:spPr>
        <a:xfrm>
          <a:off x="3451225" y="2536560"/>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怪兽</a:t>
          </a:r>
        </a:p>
      </dsp:txBody>
      <dsp:txXfrm>
        <a:off x="3474345" y="2559680"/>
        <a:ext cx="1179309" cy="743144"/>
      </dsp:txXfrm>
    </dsp:sp>
    <dsp:sp modelId="{C3D7B13F-2A4D-4ADA-8FF4-B128042DDE0B}">
      <dsp:nvSpPr>
        <dsp:cNvPr id="0" name=""/>
        <dsp:cNvSpPr/>
      </dsp:nvSpPr>
      <dsp:spPr>
        <a:xfrm>
          <a:off x="3451225" y="3447388"/>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防御塔</a:t>
          </a:r>
        </a:p>
      </dsp:txBody>
      <dsp:txXfrm>
        <a:off x="3474345" y="3470508"/>
        <a:ext cx="1179309" cy="743144"/>
      </dsp:txXfrm>
    </dsp:sp>
    <dsp:sp modelId="{C04F0286-AF40-489E-9A76-5ECABBD9226C}">
      <dsp:nvSpPr>
        <dsp:cNvPr id="0" name=""/>
        <dsp:cNvSpPr/>
      </dsp:nvSpPr>
      <dsp:spPr>
        <a:xfrm>
          <a:off x="3451225" y="4358216"/>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子弹</a:t>
          </a:r>
        </a:p>
      </dsp:txBody>
      <dsp:txXfrm>
        <a:off x="3474345" y="4381336"/>
        <a:ext cx="1179309" cy="743144"/>
      </dsp:txXfrm>
    </dsp:sp>
    <dsp:sp modelId="{86554E2E-C21A-4A96-AD54-858D7F815B85}">
      <dsp:nvSpPr>
        <dsp:cNvPr id="0" name=""/>
        <dsp:cNvSpPr/>
      </dsp:nvSpPr>
      <dsp:spPr>
        <a:xfrm>
          <a:off x="4944864" y="0"/>
          <a:ext cx="1531937" cy="541866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界面</a:t>
          </a:r>
        </a:p>
      </dsp:txBody>
      <dsp:txXfrm>
        <a:off x="4944864" y="0"/>
        <a:ext cx="1531937" cy="1625600"/>
      </dsp:txXfrm>
    </dsp:sp>
    <dsp:sp modelId="{0F9A623A-D7E0-4932-AD1F-E67C6280DB69}">
      <dsp:nvSpPr>
        <dsp:cNvPr id="0" name=""/>
        <dsp:cNvSpPr/>
      </dsp:nvSpPr>
      <dsp:spPr>
        <a:xfrm>
          <a:off x="5098057" y="1625732"/>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开始界面</a:t>
          </a:r>
        </a:p>
      </dsp:txBody>
      <dsp:txXfrm>
        <a:off x="5121177" y="1648852"/>
        <a:ext cx="1179309" cy="743144"/>
      </dsp:txXfrm>
    </dsp:sp>
    <dsp:sp modelId="{7DAFE37F-122C-430D-8DFC-47A6CFB0F1D4}">
      <dsp:nvSpPr>
        <dsp:cNvPr id="0" name=""/>
        <dsp:cNvSpPr/>
      </dsp:nvSpPr>
      <dsp:spPr>
        <a:xfrm>
          <a:off x="5098057" y="2536560"/>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信息界面</a:t>
          </a:r>
        </a:p>
      </dsp:txBody>
      <dsp:txXfrm>
        <a:off x="5121177" y="2559680"/>
        <a:ext cx="1179309" cy="743144"/>
      </dsp:txXfrm>
    </dsp:sp>
    <dsp:sp modelId="{D79394F9-924A-4C43-B753-269BF5F8BD21}">
      <dsp:nvSpPr>
        <dsp:cNvPr id="0" name=""/>
        <dsp:cNvSpPr/>
      </dsp:nvSpPr>
      <dsp:spPr>
        <a:xfrm>
          <a:off x="5098057" y="3447388"/>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关卡界面</a:t>
          </a:r>
        </a:p>
      </dsp:txBody>
      <dsp:txXfrm>
        <a:off x="5121177" y="3470508"/>
        <a:ext cx="1179309" cy="743144"/>
      </dsp:txXfrm>
    </dsp:sp>
    <dsp:sp modelId="{90B17DD2-9185-41B0-B3B4-D55B7317E61F}">
      <dsp:nvSpPr>
        <dsp:cNvPr id="0" name=""/>
        <dsp:cNvSpPr/>
      </dsp:nvSpPr>
      <dsp:spPr>
        <a:xfrm>
          <a:off x="5098057" y="4358216"/>
          <a:ext cx="1225549" cy="78938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对话框</a:t>
          </a:r>
        </a:p>
      </dsp:txBody>
      <dsp:txXfrm>
        <a:off x="5121177" y="4381336"/>
        <a:ext cx="1179309" cy="743144"/>
      </dsp:txXfrm>
    </dsp:sp>
    <dsp:sp modelId="{110CA3DB-D184-4A72-B9B1-EA5B90081CD7}">
      <dsp:nvSpPr>
        <dsp:cNvPr id="0" name=""/>
        <dsp:cNvSpPr/>
      </dsp:nvSpPr>
      <dsp:spPr>
        <a:xfrm>
          <a:off x="6591696" y="0"/>
          <a:ext cx="1531937" cy="5418667"/>
        </a:xfrm>
        <a:prstGeom prst="roundRect">
          <a:avLst>
            <a:gd name="adj" fmla="val 10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zh-CN" altLang="en-US" sz="3300" kern="1200" dirty="0"/>
            <a:t>特效（备选）</a:t>
          </a:r>
        </a:p>
      </dsp:txBody>
      <dsp:txXfrm>
        <a:off x="6591696" y="0"/>
        <a:ext cx="1531937" cy="1625600"/>
      </dsp:txXfrm>
    </dsp:sp>
    <dsp:sp modelId="{811CBBD7-038B-4724-A0F7-56A63306DB64}">
      <dsp:nvSpPr>
        <dsp:cNvPr id="0" name=""/>
        <dsp:cNvSpPr/>
      </dsp:nvSpPr>
      <dsp:spPr>
        <a:xfrm>
          <a:off x="6744890" y="1627187"/>
          <a:ext cx="1225549" cy="163380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动画</a:t>
          </a:r>
        </a:p>
      </dsp:txBody>
      <dsp:txXfrm>
        <a:off x="6780785" y="1663082"/>
        <a:ext cx="1153759" cy="1562012"/>
      </dsp:txXfrm>
    </dsp:sp>
    <dsp:sp modelId="{BE1EA1C2-878C-494C-A14E-180DC50887A3}">
      <dsp:nvSpPr>
        <dsp:cNvPr id="0" name=""/>
        <dsp:cNvSpPr/>
      </dsp:nvSpPr>
      <dsp:spPr>
        <a:xfrm>
          <a:off x="6744890" y="3512343"/>
          <a:ext cx="1225549" cy="163380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音效</a:t>
          </a:r>
        </a:p>
      </dsp:txBody>
      <dsp:txXfrm>
        <a:off x="6780785" y="3548238"/>
        <a:ext cx="1153759" cy="15620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91DCD-1FC0-4828-9444-7E648669F4A5}">
      <dsp:nvSpPr>
        <dsp:cNvPr id="0" name=""/>
        <dsp:cNvSpPr/>
      </dsp:nvSpPr>
      <dsp:spPr>
        <a:xfrm rot="10800000">
          <a:off x="1541923" y="4769"/>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prstClr val="white"/>
              </a:solidFill>
              <a:latin typeface="等线" panose="020F0502020204030204"/>
              <a:ea typeface="+mn-ea"/>
              <a:cs typeface="+mn-cs"/>
            </a:rPr>
            <a:t>Unity</a:t>
          </a:r>
          <a:endParaRPr lang="zh-CN" altLang="en-US" sz="3000" kern="1200" dirty="0">
            <a:solidFill>
              <a:prstClr val="white"/>
            </a:solidFill>
            <a:latin typeface="等线" panose="020F0502020204030204"/>
            <a:ea typeface="+mn-ea"/>
            <a:cs typeface="+mn-cs"/>
          </a:endParaRPr>
        </a:p>
      </dsp:txBody>
      <dsp:txXfrm rot="10800000">
        <a:off x="1722407" y="4769"/>
        <a:ext cx="5224636" cy="721935"/>
      </dsp:txXfrm>
    </dsp:sp>
    <dsp:sp modelId="{4EB5014E-40AA-4F99-8AF7-F6B35DA3D0A6}">
      <dsp:nvSpPr>
        <dsp:cNvPr id="0" name=""/>
        <dsp:cNvSpPr/>
      </dsp:nvSpPr>
      <dsp:spPr>
        <a:xfrm>
          <a:off x="1180956" y="4769"/>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7B799F-EC89-4237-B0E9-B41E4E3C0009}">
      <dsp:nvSpPr>
        <dsp:cNvPr id="0" name=""/>
        <dsp:cNvSpPr/>
      </dsp:nvSpPr>
      <dsp:spPr>
        <a:xfrm rot="10800000">
          <a:off x="1541923" y="942207"/>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C#</a:t>
          </a:r>
          <a:endParaRPr lang="zh-CN" altLang="en-US" sz="3000" kern="1200" dirty="0">
            <a:solidFill>
              <a:prstClr val="white"/>
            </a:solidFill>
            <a:latin typeface="等线" panose="020F0502020204030204"/>
            <a:ea typeface="+mn-ea"/>
            <a:cs typeface="+mn-cs"/>
          </a:endParaRPr>
        </a:p>
      </dsp:txBody>
      <dsp:txXfrm rot="10800000">
        <a:off x="1722407" y="942207"/>
        <a:ext cx="5224636" cy="721935"/>
      </dsp:txXfrm>
    </dsp:sp>
    <dsp:sp modelId="{47CD3B24-0E50-4ACF-9E58-2CEC2668DB48}">
      <dsp:nvSpPr>
        <dsp:cNvPr id="0" name=""/>
        <dsp:cNvSpPr/>
      </dsp:nvSpPr>
      <dsp:spPr>
        <a:xfrm>
          <a:off x="1180956" y="942207"/>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20090F-9398-4154-AC75-2A9BBF19A05F}">
      <dsp:nvSpPr>
        <dsp:cNvPr id="0" name=""/>
        <dsp:cNvSpPr/>
      </dsp:nvSpPr>
      <dsp:spPr>
        <a:xfrm rot="10800000">
          <a:off x="1541923" y="1879646"/>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prstClr val="white"/>
              </a:solidFill>
              <a:latin typeface="等线" panose="020F0502020204030204"/>
              <a:ea typeface="+mn-ea"/>
              <a:cs typeface="+mn-cs"/>
            </a:rPr>
            <a:t>MVC</a:t>
          </a:r>
          <a:endParaRPr lang="zh-CN" altLang="en-US" sz="3000" kern="1200" dirty="0">
            <a:solidFill>
              <a:prstClr val="white"/>
            </a:solidFill>
            <a:latin typeface="等线" panose="020F0502020204030204"/>
            <a:ea typeface="+mn-ea"/>
            <a:cs typeface="+mn-cs"/>
          </a:endParaRPr>
        </a:p>
      </dsp:txBody>
      <dsp:txXfrm rot="10800000">
        <a:off x="1722407" y="1879646"/>
        <a:ext cx="5224636" cy="721935"/>
      </dsp:txXfrm>
    </dsp:sp>
    <dsp:sp modelId="{8DD867D4-20A2-4341-BFCE-7B08965F5685}">
      <dsp:nvSpPr>
        <dsp:cNvPr id="0" name=""/>
        <dsp:cNvSpPr/>
      </dsp:nvSpPr>
      <dsp:spPr>
        <a:xfrm>
          <a:off x="1180956" y="1879646"/>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0D7C54-8740-4816-8DD1-E04AF1A68163}">
      <dsp:nvSpPr>
        <dsp:cNvPr id="0" name=""/>
        <dsp:cNvSpPr/>
      </dsp:nvSpPr>
      <dsp:spPr>
        <a:xfrm rot="10800000">
          <a:off x="1541923" y="2817085"/>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solidFill>
                <a:prstClr val="white"/>
              </a:solidFill>
              <a:latin typeface="等线" panose="020F0502020204030204"/>
              <a:ea typeface="+mn-ea"/>
              <a:cs typeface="+mn-cs"/>
            </a:rPr>
            <a:t>订阅</a:t>
          </a:r>
          <a:r>
            <a:rPr lang="en-US" altLang="zh-CN" sz="3000" kern="1200" dirty="0">
              <a:solidFill>
                <a:prstClr val="white"/>
              </a:solidFill>
              <a:latin typeface="等线" panose="020F0502020204030204"/>
              <a:ea typeface="+mn-ea"/>
              <a:cs typeface="+mn-cs"/>
            </a:rPr>
            <a:t>/</a:t>
          </a:r>
          <a:r>
            <a:rPr lang="zh-CN" altLang="en-US" sz="3000" kern="1200" dirty="0">
              <a:solidFill>
                <a:prstClr val="white"/>
              </a:solidFill>
              <a:latin typeface="等线" panose="020F0502020204030204"/>
              <a:ea typeface="+mn-ea"/>
              <a:cs typeface="+mn-cs"/>
            </a:rPr>
            <a:t>发布机制</a:t>
          </a:r>
        </a:p>
      </dsp:txBody>
      <dsp:txXfrm rot="10800000">
        <a:off x="1722407" y="2817085"/>
        <a:ext cx="5224636" cy="721935"/>
      </dsp:txXfrm>
    </dsp:sp>
    <dsp:sp modelId="{2E686C27-1643-48D3-94DA-20D39A1C6357}">
      <dsp:nvSpPr>
        <dsp:cNvPr id="0" name=""/>
        <dsp:cNvSpPr/>
      </dsp:nvSpPr>
      <dsp:spPr>
        <a:xfrm>
          <a:off x="1180956" y="2817085"/>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C415D7-81C8-4FF3-9659-057B9589EDC6}">
      <dsp:nvSpPr>
        <dsp:cNvPr id="0" name=""/>
        <dsp:cNvSpPr/>
      </dsp:nvSpPr>
      <dsp:spPr>
        <a:xfrm rot="10800000">
          <a:off x="1541923" y="3754523"/>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来源网络</a:t>
          </a:r>
        </a:p>
      </dsp:txBody>
      <dsp:txXfrm rot="10800000">
        <a:off x="1722407" y="3754523"/>
        <a:ext cx="5224636" cy="721935"/>
      </dsp:txXfrm>
    </dsp:sp>
    <dsp:sp modelId="{5ED16F77-D130-43C2-AEA3-51FB6A0CA6A2}">
      <dsp:nvSpPr>
        <dsp:cNvPr id="0" name=""/>
        <dsp:cNvSpPr/>
      </dsp:nvSpPr>
      <dsp:spPr>
        <a:xfrm>
          <a:off x="1180956" y="3754523"/>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DBF956-6F03-419C-9424-47A117C04D26}">
      <dsp:nvSpPr>
        <dsp:cNvPr id="0" name=""/>
        <dsp:cNvSpPr/>
      </dsp:nvSpPr>
      <dsp:spPr>
        <a:xfrm rot="10800000">
          <a:off x="1541923" y="4691962"/>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err="1"/>
            <a:t>Github</a:t>
          </a:r>
          <a:endParaRPr lang="zh-CN" altLang="en-US" sz="3000" kern="1200" dirty="0"/>
        </a:p>
      </dsp:txBody>
      <dsp:txXfrm rot="10800000">
        <a:off x="1722407" y="4691962"/>
        <a:ext cx="5224636" cy="721935"/>
      </dsp:txXfrm>
    </dsp:sp>
    <dsp:sp modelId="{21A813F0-CDDA-4C0E-B4F2-BF379E9D6769}">
      <dsp:nvSpPr>
        <dsp:cNvPr id="0" name=""/>
        <dsp:cNvSpPr/>
      </dsp:nvSpPr>
      <dsp:spPr>
        <a:xfrm>
          <a:off x="1180956" y="4691962"/>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91DCD-1FC0-4828-9444-7E648669F4A5}">
      <dsp:nvSpPr>
        <dsp:cNvPr id="0" name=""/>
        <dsp:cNvSpPr/>
      </dsp:nvSpPr>
      <dsp:spPr>
        <a:xfrm rot="10800000">
          <a:off x="1541923" y="4769"/>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Windows</a:t>
          </a:r>
          <a:endParaRPr lang="zh-CN" altLang="en-US" sz="3000" kern="1200" dirty="0"/>
        </a:p>
      </dsp:txBody>
      <dsp:txXfrm rot="10800000">
        <a:off x="1722407" y="4769"/>
        <a:ext cx="5224636" cy="721935"/>
      </dsp:txXfrm>
    </dsp:sp>
    <dsp:sp modelId="{4EB5014E-40AA-4F99-8AF7-F6B35DA3D0A6}">
      <dsp:nvSpPr>
        <dsp:cNvPr id="0" name=""/>
        <dsp:cNvSpPr/>
      </dsp:nvSpPr>
      <dsp:spPr>
        <a:xfrm>
          <a:off x="1180956" y="4769"/>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20090F-9398-4154-AC75-2A9BBF19A05F}">
      <dsp:nvSpPr>
        <dsp:cNvPr id="0" name=""/>
        <dsp:cNvSpPr/>
      </dsp:nvSpPr>
      <dsp:spPr>
        <a:xfrm rot="10800000">
          <a:off x="1541923" y="942207"/>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Unity</a:t>
          </a:r>
          <a:endParaRPr lang="zh-CN" altLang="en-US" sz="3000" kern="1200" dirty="0"/>
        </a:p>
      </dsp:txBody>
      <dsp:txXfrm rot="10800000">
        <a:off x="1722407" y="942207"/>
        <a:ext cx="5224636" cy="721935"/>
      </dsp:txXfrm>
    </dsp:sp>
    <dsp:sp modelId="{8DD867D4-20A2-4341-BFCE-7B08965F5685}">
      <dsp:nvSpPr>
        <dsp:cNvPr id="0" name=""/>
        <dsp:cNvSpPr/>
      </dsp:nvSpPr>
      <dsp:spPr>
        <a:xfrm>
          <a:off x="1180956" y="942207"/>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0D7C54-8740-4816-8DD1-E04AF1A68163}">
      <dsp:nvSpPr>
        <dsp:cNvPr id="0" name=""/>
        <dsp:cNvSpPr/>
      </dsp:nvSpPr>
      <dsp:spPr>
        <a:xfrm rot="10800000">
          <a:off x="1541923" y="1879646"/>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Visual Studio</a:t>
          </a:r>
          <a:endParaRPr lang="zh-CN" altLang="en-US" sz="3000" kern="1200" dirty="0"/>
        </a:p>
      </dsp:txBody>
      <dsp:txXfrm rot="10800000">
        <a:off x="1722407" y="1879646"/>
        <a:ext cx="5224636" cy="721935"/>
      </dsp:txXfrm>
    </dsp:sp>
    <dsp:sp modelId="{2E686C27-1643-48D3-94DA-20D39A1C6357}">
      <dsp:nvSpPr>
        <dsp:cNvPr id="0" name=""/>
        <dsp:cNvSpPr/>
      </dsp:nvSpPr>
      <dsp:spPr>
        <a:xfrm>
          <a:off x="1180956" y="1879646"/>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C415D7-81C8-4FF3-9659-057B9589EDC6}">
      <dsp:nvSpPr>
        <dsp:cNvPr id="0" name=""/>
        <dsp:cNvSpPr/>
      </dsp:nvSpPr>
      <dsp:spPr>
        <a:xfrm rot="10800000">
          <a:off x="1541923" y="2817085"/>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err="1"/>
            <a:t>Github</a:t>
          </a:r>
          <a:endParaRPr lang="zh-CN" altLang="en-US" sz="3000" kern="1200" dirty="0"/>
        </a:p>
      </dsp:txBody>
      <dsp:txXfrm rot="10800000">
        <a:off x="1722407" y="2817085"/>
        <a:ext cx="5224636" cy="721935"/>
      </dsp:txXfrm>
    </dsp:sp>
    <dsp:sp modelId="{5ED16F77-D130-43C2-AEA3-51FB6A0CA6A2}">
      <dsp:nvSpPr>
        <dsp:cNvPr id="0" name=""/>
        <dsp:cNvSpPr/>
      </dsp:nvSpPr>
      <dsp:spPr>
        <a:xfrm>
          <a:off x="1180956" y="2817085"/>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DBF956-6F03-419C-9424-47A117C04D26}">
      <dsp:nvSpPr>
        <dsp:cNvPr id="0" name=""/>
        <dsp:cNvSpPr/>
      </dsp:nvSpPr>
      <dsp:spPr>
        <a:xfrm rot="10800000">
          <a:off x="1541923" y="3754523"/>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Microsoft P</a:t>
          </a:r>
          <a:r>
            <a:rPr lang="en-US" altLang="zh-CN" sz="3000" kern="1200" dirty="0"/>
            <a:t>roject</a:t>
          </a:r>
          <a:endParaRPr lang="zh-CN" altLang="en-US" sz="3000" kern="1200" dirty="0"/>
        </a:p>
      </dsp:txBody>
      <dsp:txXfrm rot="10800000">
        <a:off x="1722407" y="3754523"/>
        <a:ext cx="5224636" cy="721935"/>
      </dsp:txXfrm>
    </dsp:sp>
    <dsp:sp modelId="{21A813F0-CDDA-4C0E-B4F2-BF379E9D6769}">
      <dsp:nvSpPr>
        <dsp:cNvPr id="0" name=""/>
        <dsp:cNvSpPr/>
      </dsp:nvSpPr>
      <dsp:spPr>
        <a:xfrm>
          <a:off x="1180956" y="3754523"/>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50ABD0F-9661-4472-9CF3-216C3B16C455}">
      <dsp:nvSpPr>
        <dsp:cNvPr id="0" name=""/>
        <dsp:cNvSpPr/>
      </dsp:nvSpPr>
      <dsp:spPr>
        <a:xfrm rot="10800000">
          <a:off x="1541923" y="4691962"/>
          <a:ext cx="5405120" cy="72193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8353"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Photoshop</a:t>
          </a:r>
          <a:endParaRPr lang="zh-CN" altLang="en-US" sz="3000" kern="1200" dirty="0"/>
        </a:p>
      </dsp:txBody>
      <dsp:txXfrm rot="10800000">
        <a:off x="1722407" y="4691962"/>
        <a:ext cx="5224636" cy="721935"/>
      </dsp:txXfrm>
    </dsp:sp>
    <dsp:sp modelId="{9382A509-D054-47E1-97D4-3A0168B6AD29}">
      <dsp:nvSpPr>
        <dsp:cNvPr id="0" name=""/>
        <dsp:cNvSpPr/>
      </dsp:nvSpPr>
      <dsp:spPr>
        <a:xfrm>
          <a:off x="1180956" y="4691962"/>
          <a:ext cx="721935" cy="721935"/>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5A8F9B-DAE6-4885-8680-AD544A57EFA6}" type="datetimeFigureOut">
              <a:rPr lang="zh-CN" altLang="en-US" smtClean="0"/>
              <a:t>2017/11/1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8B0A11-3D62-4606-A6CF-01D98BDA7E39}" type="slidenum">
              <a:rPr lang="zh-CN" altLang="en-US" smtClean="0"/>
              <a:t>‹#›</a:t>
            </a:fld>
            <a:endParaRPr lang="zh-CN" altLang="en-US"/>
          </a:p>
        </p:txBody>
      </p:sp>
    </p:spTree>
    <p:extLst>
      <p:ext uri="{BB962C8B-B14F-4D97-AF65-F5344CB8AC3E}">
        <p14:creationId xmlns:p14="http://schemas.microsoft.com/office/powerpoint/2010/main" val="2457357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8B0A11-3D62-4606-A6CF-01D98BDA7E39}" type="slidenum">
              <a:rPr lang="zh-CN" altLang="en-US" smtClean="0"/>
              <a:t>18</a:t>
            </a:fld>
            <a:endParaRPr lang="zh-CN" altLang="en-US"/>
          </a:p>
        </p:txBody>
      </p:sp>
    </p:spTree>
    <p:extLst>
      <p:ext uri="{BB962C8B-B14F-4D97-AF65-F5344CB8AC3E}">
        <p14:creationId xmlns:p14="http://schemas.microsoft.com/office/powerpoint/2010/main" val="3526839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技术可行性</a:t>
            </a:r>
          </a:p>
          <a:p>
            <a:pPr lvl="0"/>
            <a:r>
              <a:rPr lang="zh-CN" altLang="zh-CN" sz="1200" kern="1200" dirty="0">
                <a:solidFill>
                  <a:schemeClr val="tx1"/>
                </a:solidFill>
                <a:effectLst/>
                <a:latin typeface="+mn-lt"/>
                <a:ea typeface="+mn-ea"/>
                <a:cs typeface="+mn-cs"/>
              </a:rPr>
              <a:t>塔防游戏发展历程相对比较悠久，且当下非常热门，相应的制作技术成熟，在网上可以找到很多视频参考教程。</a:t>
            </a:r>
          </a:p>
          <a:p>
            <a:pPr lvl="0"/>
            <a:r>
              <a:rPr lang="zh-CN" altLang="zh-CN" sz="1200" kern="1200" dirty="0">
                <a:solidFill>
                  <a:schemeClr val="tx1"/>
                </a:solidFill>
                <a:effectLst/>
                <a:latin typeface="+mn-lt"/>
                <a:ea typeface="+mn-ea"/>
                <a:cs typeface="+mn-cs"/>
              </a:rPr>
              <a:t>我们将使用</a:t>
            </a:r>
            <a:r>
              <a:rPr lang="en-US" altLang="zh-CN" sz="1200" kern="1200" dirty="0">
                <a:solidFill>
                  <a:schemeClr val="tx1"/>
                </a:solidFill>
                <a:effectLst/>
                <a:latin typeface="+mn-lt"/>
                <a:ea typeface="+mn-ea"/>
                <a:cs typeface="+mn-cs"/>
              </a:rPr>
              <a:t>Unity</a:t>
            </a:r>
            <a:r>
              <a:rPr lang="zh-CN" altLang="zh-CN" sz="1200" kern="1200" dirty="0">
                <a:solidFill>
                  <a:schemeClr val="tx1"/>
                </a:solidFill>
                <a:effectLst/>
                <a:latin typeface="+mn-lt"/>
                <a:ea typeface="+mn-ea"/>
                <a:cs typeface="+mn-cs"/>
              </a:rPr>
              <a:t>进行项目开发，</a:t>
            </a:r>
            <a:r>
              <a:rPr lang="en-US" altLang="zh-CN" sz="1200" kern="1200" dirty="0">
                <a:solidFill>
                  <a:schemeClr val="tx1"/>
                </a:solidFill>
                <a:effectLst/>
                <a:latin typeface="+mn-lt"/>
                <a:ea typeface="+mn-ea"/>
                <a:cs typeface="+mn-cs"/>
              </a:rPr>
              <a:t>Unity</a:t>
            </a:r>
            <a:r>
              <a:rPr lang="zh-CN" altLang="zh-CN" sz="1200" kern="1200" dirty="0">
                <a:solidFill>
                  <a:schemeClr val="tx1"/>
                </a:solidFill>
                <a:effectLst/>
                <a:latin typeface="+mn-lt"/>
                <a:ea typeface="+mn-ea"/>
                <a:cs typeface="+mn-cs"/>
              </a:rPr>
              <a:t>是一个很完备的游戏引擎，且对于新手比较友好，学习成本相较于其他著名游戏引擎比较低。</a:t>
            </a:r>
          </a:p>
          <a:p>
            <a:pPr lvl="0"/>
            <a:r>
              <a:rPr lang="zh-CN" altLang="zh-CN" sz="1200" kern="1200" dirty="0">
                <a:solidFill>
                  <a:schemeClr val="tx1"/>
                </a:solidFill>
                <a:effectLst/>
                <a:latin typeface="+mn-lt"/>
                <a:ea typeface="+mn-ea"/>
                <a:cs typeface="+mn-cs"/>
              </a:rPr>
              <a:t>经济可行性</a:t>
            </a:r>
          </a:p>
          <a:p>
            <a:pPr lvl="0"/>
            <a:r>
              <a:rPr lang="zh-CN" altLang="zh-CN" sz="1200" kern="1200" dirty="0">
                <a:solidFill>
                  <a:schemeClr val="tx1"/>
                </a:solidFill>
                <a:effectLst/>
                <a:latin typeface="+mn-lt"/>
                <a:ea typeface="+mn-ea"/>
                <a:cs typeface="+mn-cs"/>
              </a:rPr>
              <a:t>我们的项目为学习研究性质，小组成员自发劳动，不需要提供人力成本，且使用完全免费的开发环境，因此开发成本基本为零。</a:t>
            </a:r>
          </a:p>
          <a:p>
            <a:pPr lvl="0"/>
            <a:r>
              <a:rPr lang="zh-CN" altLang="zh-CN" sz="1200" kern="1200" dirty="0">
                <a:solidFill>
                  <a:schemeClr val="tx1"/>
                </a:solidFill>
                <a:effectLst/>
                <a:latin typeface="+mn-lt"/>
                <a:ea typeface="+mn-ea"/>
                <a:cs typeface="+mn-cs"/>
              </a:rPr>
              <a:t>我们的项目无经济效益，但是可以为参与项目的成员带来丰厚的项目开发管理经验，为将来的发展提供帮助。</a:t>
            </a:r>
          </a:p>
          <a:p>
            <a:pPr lvl="0"/>
            <a:r>
              <a:rPr lang="zh-CN" altLang="zh-CN" sz="1200" kern="1200" dirty="0">
                <a:solidFill>
                  <a:schemeClr val="tx1"/>
                </a:solidFill>
                <a:effectLst/>
                <a:latin typeface="+mn-lt"/>
                <a:ea typeface="+mn-ea"/>
                <a:cs typeface="+mn-cs"/>
              </a:rPr>
              <a:t>操作可行性</a:t>
            </a:r>
          </a:p>
          <a:p>
            <a:pPr lvl="0"/>
            <a:r>
              <a:rPr lang="zh-CN" altLang="zh-CN" sz="1200" kern="1200" dirty="0">
                <a:solidFill>
                  <a:schemeClr val="tx1"/>
                </a:solidFill>
                <a:effectLst/>
                <a:latin typeface="+mn-lt"/>
                <a:ea typeface="+mn-ea"/>
                <a:cs typeface="+mn-cs"/>
              </a:rPr>
              <a:t>塔防游戏作为游戏领域的一个大类，已经有非常繁多各有创意的游戏，其中不乏许多著名游戏如《植物大战僵尸》、《保卫萝卜》、《部落冲突》等，可见在现今该游戏形式的发展极其迅速且非常受世界各地的玩家欢迎，所以这样的研究是有其操作价值的。</a:t>
            </a:r>
          </a:p>
        </p:txBody>
      </p:sp>
      <p:sp>
        <p:nvSpPr>
          <p:cNvPr id="4" name="灯片编号占位符 3"/>
          <p:cNvSpPr>
            <a:spLocks noGrp="1"/>
          </p:cNvSpPr>
          <p:nvPr>
            <p:ph type="sldNum" sz="quarter" idx="10"/>
          </p:nvPr>
        </p:nvSpPr>
        <p:spPr/>
        <p:txBody>
          <a:bodyPr/>
          <a:lstStyle/>
          <a:p>
            <a:fld id="{B98B0A11-3D62-4606-A6CF-01D98BDA7E39}" type="slidenum">
              <a:rPr lang="zh-CN" altLang="en-US" smtClean="0"/>
              <a:t>21</a:t>
            </a:fld>
            <a:endParaRPr lang="zh-CN" altLang="en-US"/>
          </a:p>
        </p:txBody>
      </p:sp>
    </p:spTree>
    <p:extLst>
      <p:ext uri="{BB962C8B-B14F-4D97-AF65-F5344CB8AC3E}">
        <p14:creationId xmlns:p14="http://schemas.microsoft.com/office/powerpoint/2010/main" val="2303677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41EAAF-F154-45B9-920D-0E323C710A9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83AE6A5-D2FF-44C0-901D-42F841F1E7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A546A79-63D7-4A54-AC79-86786AF4B8DC}"/>
              </a:ext>
            </a:extLst>
          </p:cNvPr>
          <p:cNvSpPr>
            <a:spLocks noGrp="1"/>
          </p:cNvSpPr>
          <p:nvPr>
            <p:ph type="dt" sz="half" idx="10"/>
          </p:nvPr>
        </p:nvSpPr>
        <p:spPr/>
        <p:txBody>
          <a:bodyPr/>
          <a:lstStyle/>
          <a:p>
            <a:fld id="{4052178D-7029-4E5A-BDE7-7463B093413C}" type="datetimeFigureOut">
              <a:rPr lang="zh-CN" altLang="en-US" smtClean="0"/>
              <a:t>2017/11/1</a:t>
            </a:fld>
            <a:endParaRPr lang="zh-CN" altLang="en-US"/>
          </a:p>
        </p:txBody>
      </p:sp>
      <p:sp>
        <p:nvSpPr>
          <p:cNvPr id="5" name="页脚占位符 4">
            <a:extLst>
              <a:ext uri="{FF2B5EF4-FFF2-40B4-BE49-F238E27FC236}">
                <a16:creationId xmlns:a16="http://schemas.microsoft.com/office/drawing/2014/main" id="{685BB68C-E0AF-4ACE-8D97-AA9B896C94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EB08EC-395F-45C2-92B2-0CC98509E6C6}"/>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2496409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28D297-102B-47A7-81F4-E1AC8AB509F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D297F95-6E64-4DF9-BAA8-97D051FDC0B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B414918-D09D-4009-BFCF-962F94DBA858}"/>
              </a:ext>
            </a:extLst>
          </p:cNvPr>
          <p:cNvSpPr>
            <a:spLocks noGrp="1"/>
          </p:cNvSpPr>
          <p:nvPr>
            <p:ph type="dt" sz="half" idx="10"/>
          </p:nvPr>
        </p:nvSpPr>
        <p:spPr/>
        <p:txBody>
          <a:bodyPr/>
          <a:lstStyle/>
          <a:p>
            <a:fld id="{4052178D-7029-4E5A-BDE7-7463B093413C}" type="datetimeFigureOut">
              <a:rPr lang="zh-CN" altLang="en-US" smtClean="0"/>
              <a:t>2017/11/1</a:t>
            </a:fld>
            <a:endParaRPr lang="zh-CN" altLang="en-US"/>
          </a:p>
        </p:txBody>
      </p:sp>
      <p:sp>
        <p:nvSpPr>
          <p:cNvPr id="5" name="页脚占位符 4">
            <a:extLst>
              <a:ext uri="{FF2B5EF4-FFF2-40B4-BE49-F238E27FC236}">
                <a16:creationId xmlns:a16="http://schemas.microsoft.com/office/drawing/2014/main" id="{4D93372A-F8F1-40E2-BC41-FA832522F0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C3B6E2-20B1-47CC-9FD5-7ADC9203DD36}"/>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3748481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67C4CDF-2DBD-4FF5-A689-8854C4C4C5E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951AA76-DD9E-4BD0-A479-3196500711C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4F34240-1CFF-418D-8164-B0586E2CB87B}"/>
              </a:ext>
            </a:extLst>
          </p:cNvPr>
          <p:cNvSpPr>
            <a:spLocks noGrp="1"/>
          </p:cNvSpPr>
          <p:nvPr>
            <p:ph type="dt" sz="half" idx="10"/>
          </p:nvPr>
        </p:nvSpPr>
        <p:spPr/>
        <p:txBody>
          <a:bodyPr/>
          <a:lstStyle/>
          <a:p>
            <a:fld id="{4052178D-7029-4E5A-BDE7-7463B093413C}" type="datetimeFigureOut">
              <a:rPr lang="zh-CN" altLang="en-US" smtClean="0"/>
              <a:t>2017/11/1</a:t>
            </a:fld>
            <a:endParaRPr lang="zh-CN" altLang="en-US"/>
          </a:p>
        </p:txBody>
      </p:sp>
      <p:sp>
        <p:nvSpPr>
          <p:cNvPr id="5" name="页脚占位符 4">
            <a:extLst>
              <a:ext uri="{FF2B5EF4-FFF2-40B4-BE49-F238E27FC236}">
                <a16:creationId xmlns:a16="http://schemas.microsoft.com/office/drawing/2014/main" id="{67C2D181-2891-421C-AD1E-C7F6FB09F4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0C32CD-3EA7-4BBA-9789-33C0B26FF978}"/>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4199175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93C881-3D04-4383-8E46-47212505FE6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9BF3ED1-F7EA-45B8-9A5F-7BCC63A03A2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4D22D18-2CFE-4291-9AE2-B6445451C59C}"/>
              </a:ext>
            </a:extLst>
          </p:cNvPr>
          <p:cNvSpPr>
            <a:spLocks noGrp="1"/>
          </p:cNvSpPr>
          <p:nvPr>
            <p:ph type="dt" sz="half" idx="10"/>
          </p:nvPr>
        </p:nvSpPr>
        <p:spPr/>
        <p:txBody>
          <a:bodyPr/>
          <a:lstStyle/>
          <a:p>
            <a:fld id="{4052178D-7029-4E5A-BDE7-7463B093413C}" type="datetimeFigureOut">
              <a:rPr lang="zh-CN" altLang="en-US" smtClean="0"/>
              <a:t>2017/11/1</a:t>
            </a:fld>
            <a:endParaRPr lang="zh-CN" altLang="en-US"/>
          </a:p>
        </p:txBody>
      </p:sp>
      <p:sp>
        <p:nvSpPr>
          <p:cNvPr id="5" name="页脚占位符 4">
            <a:extLst>
              <a:ext uri="{FF2B5EF4-FFF2-40B4-BE49-F238E27FC236}">
                <a16:creationId xmlns:a16="http://schemas.microsoft.com/office/drawing/2014/main" id="{5E0B42FE-0640-4DE1-867D-B61ACEDFAD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2EE132-17E5-40D3-8583-6976E9E38EDB}"/>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2957419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5892D-A0CC-43C2-BA78-28F60D5A76E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E635379-34FA-453D-A91B-960D4A66B0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256A9B5-39B0-4559-AF3D-C1A4E1861191}"/>
              </a:ext>
            </a:extLst>
          </p:cNvPr>
          <p:cNvSpPr>
            <a:spLocks noGrp="1"/>
          </p:cNvSpPr>
          <p:nvPr>
            <p:ph type="dt" sz="half" idx="10"/>
          </p:nvPr>
        </p:nvSpPr>
        <p:spPr/>
        <p:txBody>
          <a:bodyPr/>
          <a:lstStyle/>
          <a:p>
            <a:fld id="{4052178D-7029-4E5A-BDE7-7463B093413C}" type="datetimeFigureOut">
              <a:rPr lang="zh-CN" altLang="en-US" smtClean="0"/>
              <a:t>2017/11/1</a:t>
            </a:fld>
            <a:endParaRPr lang="zh-CN" altLang="en-US"/>
          </a:p>
        </p:txBody>
      </p:sp>
      <p:sp>
        <p:nvSpPr>
          <p:cNvPr id="5" name="页脚占位符 4">
            <a:extLst>
              <a:ext uri="{FF2B5EF4-FFF2-40B4-BE49-F238E27FC236}">
                <a16:creationId xmlns:a16="http://schemas.microsoft.com/office/drawing/2014/main" id="{315D5773-206A-4426-ACD1-C944FE1CA8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CCB178-D93F-4770-B92E-C322577B4EE3}"/>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1115596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4A174-AE57-4DA5-B226-D4151E08E16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84BD3CF-8906-4F3D-A2BE-6426D39FB41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EADD1F0-A414-446B-871B-8CC61CCEB49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1B24045-41B2-4EFA-A927-D29DFA3993E0}"/>
              </a:ext>
            </a:extLst>
          </p:cNvPr>
          <p:cNvSpPr>
            <a:spLocks noGrp="1"/>
          </p:cNvSpPr>
          <p:nvPr>
            <p:ph type="dt" sz="half" idx="10"/>
          </p:nvPr>
        </p:nvSpPr>
        <p:spPr/>
        <p:txBody>
          <a:bodyPr/>
          <a:lstStyle/>
          <a:p>
            <a:fld id="{4052178D-7029-4E5A-BDE7-7463B093413C}" type="datetimeFigureOut">
              <a:rPr lang="zh-CN" altLang="en-US" smtClean="0"/>
              <a:t>2017/11/1</a:t>
            </a:fld>
            <a:endParaRPr lang="zh-CN" altLang="en-US"/>
          </a:p>
        </p:txBody>
      </p:sp>
      <p:sp>
        <p:nvSpPr>
          <p:cNvPr id="6" name="页脚占位符 5">
            <a:extLst>
              <a:ext uri="{FF2B5EF4-FFF2-40B4-BE49-F238E27FC236}">
                <a16:creationId xmlns:a16="http://schemas.microsoft.com/office/drawing/2014/main" id="{3B13C075-70F3-42BD-B1EA-B5CB470C19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3729A1-32CD-47EA-BCAE-11FDCD846958}"/>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59457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306D86-EC18-4351-BB9A-6C3B4B918E8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3FD0DDA-ECEA-456A-92DE-B777C53242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0158236-6A08-41B0-8DFA-1378D4F2DCE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A0A3CB5-3594-4054-9076-AF9C77D9ED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77F5937-1B49-4901-941B-849C06107F7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7D5169C-F77E-4080-B738-6F592AB99D6F}"/>
              </a:ext>
            </a:extLst>
          </p:cNvPr>
          <p:cNvSpPr>
            <a:spLocks noGrp="1"/>
          </p:cNvSpPr>
          <p:nvPr>
            <p:ph type="dt" sz="half" idx="10"/>
          </p:nvPr>
        </p:nvSpPr>
        <p:spPr/>
        <p:txBody>
          <a:bodyPr/>
          <a:lstStyle/>
          <a:p>
            <a:fld id="{4052178D-7029-4E5A-BDE7-7463B093413C}" type="datetimeFigureOut">
              <a:rPr lang="zh-CN" altLang="en-US" smtClean="0"/>
              <a:t>2017/11/1</a:t>
            </a:fld>
            <a:endParaRPr lang="zh-CN" altLang="en-US"/>
          </a:p>
        </p:txBody>
      </p:sp>
      <p:sp>
        <p:nvSpPr>
          <p:cNvPr id="8" name="页脚占位符 7">
            <a:extLst>
              <a:ext uri="{FF2B5EF4-FFF2-40B4-BE49-F238E27FC236}">
                <a16:creationId xmlns:a16="http://schemas.microsoft.com/office/drawing/2014/main" id="{63DF7C4B-2727-44B9-9C9D-2944B2719DD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14B77E2-FA18-4A90-95B3-33CF906E46EB}"/>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2937508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93EF55-5A44-4D2C-BB93-06A5EE5D0A7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8351C9D-6167-44E7-B1A8-D2F97887217D}"/>
              </a:ext>
            </a:extLst>
          </p:cNvPr>
          <p:cNvSpPr>
            <a:spLocks noGrp="1"/>
          </p:cNvSpPr>
          <p:nvPr>
            <p:ph type="dt" sz="half" idx="10"/>
          </p:nvPr>
        </p:nvSpPr>
        <p:spPr/>
        <p:txBody>
          <a:bodyPr/>
          <a:lstStyle/>
          <a:p>
            <a:fld id="{4052178D-7029-4E5A-BDE7-7463B093413C}" type="datetimeFigureOut">
              <a:rPr lang="zh-CN" altLang="en-US" smtClean="0"/>
              <a:t>2017/11/1</a:t>
            </a:fld>
            <a:endParaRPr lang="zh-CN" altLang="en-US"/>
          </a:p>
        </p:txBody>
      </p:sp>
      <p:sp>
        <p:nvSpPr>
          <p:cNvPr id="4" name="页脚占位符 3">
            <a:extLst>
              <a:ext uri="{FF2B5EF4-FFF2-40B4-BE49-F238E27FC236}">
                <a16:creationId xmlns:a16="http://schemas.microsoft.com/office/drawing/2014/main" id="{133F5E06-DB16-4DCF-A468-3CC3F217C1F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9640479-6ED3-4581-BC99-5F6FBD3E1E51}"/>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1681492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49E270-F8EE-48D3-A094-42967DE621E7}"/>
              </a:ext>
            </a:extLst>
          </p:cNvPr>
          <p:cNvSpPr>
            <a:spLocks noGrp="1"/>
          </p:cNvSpPr>
          <p:nvPr>
            <p:ph type="dt" sz="half" idx="10"/>
          </p:nvPr>
        </p:nvSpPr>
        <p:spPr/>
        <p:txBody>
          <a:bodyPr/>
          <a:lstStyle/>
          <a:p>
            <a:fld id="{4052178D-7029-4E5A-BDE7-7463B093413C}" type="datetimeFigureOut">
              <a:rPr lang="zh-CN" altLang="en-US" smtClean="0"/>
              <a:t>2017/11/1</a:t>
            </a:fld>
            <a:endParaRPr lang="zh-CN" altLang="en-US"/>
          </a:p>
        </p:txBody>
      </p:sp>
      <p:sp>
        <p:nvSpPr>
          <p:cNvPr id="3" name="页脚占位符 2">
            <a:extLst>
              <a:ext uri="{FF2B5EF4-FFF2-40B4-BE49-F238E27FC236}">
                <a16:creationId xmlns:a16="http://schemas.microsoft.com/office/drawing/2014/main" id="{FE86BBA1-E63C-460A-A3B4-0E334F5BCB7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97E15AC-84AC-4D32-B0C8-8323B43ACF85}"/>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783802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CC670-2B7D-42DD-8F67-4EA0D94856F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1C260A6-231A-43FB-86D8-95EFD8861D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EF313412-F10F-493D-96D7-ECC5D9B689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6283FB4-A084-45A6-9428-FCF043400661}"/>
              </a:ext>
            </a:extLst>
          </p:cNvPr>
          <p:cNvSpPr>
            <a:spLocks noGrp="1"/>
          </p:cNvSpPr>
          <p:nvPr>
            <p:ph type="dt" sz="half" idx="10"/>
          </p:nvPr>
        </p:nvSpPr>
        <p:spPr/>
        <p:txBody>
          <a:bodyPr/>
          <a:lstStyle/>
          <a:p>
            <a:fld id="{4052178D-7029-4E5A-BDE7-7463B093413C}" type="datetimeFigureOut">
              <a:rPr lang="zh-CN" altLang="en-US" smtClean="0"/>
              <a:t>2017/11/1</a:t>
            </a:fld>
            <a:endParaRPr lang="zh-CN" altLang="en-US"/>
          </a:p>
        </p:txBody>
      </p:sp>
      <p:sp>
        <p:nvSpPr>
          <p:cNvPr id="6" name="页脚占位符 5">
            <a:extLst>
              <a:ext uri="{FF2B5EF4-FFF2-40B4-BE49-F238E27FC236}">
                <a16:creationId xmlns:a16="http://schemas.microsoft.com/office/drawing/2014/main" id="{F0A556FF-D668-4E07-9204-E3A069DD4E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62B7FE-951E-4D62-A30F-9A27582CED46}"/>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3812853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1AE8B2-DD7E-4C94-A0F7-74D4B262459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4101990-9B60-49AC-9582-F1ED02A4B3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E6017E4-8D61-4B59-B56B-5CEBF72902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C03206F-7A63-43CD-B244-6F5807937D97}"/>
              </a:ext>
            </a:extLst>
          </p:cNvPr>
          <p:cNvSpPr>
            <a:spLocks noGrp="1"/>
          </p:cNvSpPr>
          <p:nvPr>
            <p:ph type="dt" sz="half" idx="10"/>
          </p:nvPr>
        </p:nvSpPr>
        <p:spPr/>
        <p:txBody>
          <a:bodyPr/>
          <a:lstStyle/>
          <a:p>
            <a:fld id="{4052178D-7029-4E5A-BDE7-7463B093413C}" type="datetimeFigureOut">
              <a:rPr lang="zh-CN" altLang="en-US" smtClean="0"/>
              <a:t>2017/11/1</a:t>
            </a:fld>
            <a:endParaRPr lang="zh-CN" altLang="en-US"/>
          </a:p>
        </p:txBody>
      </p:sp>
      <p:sp>
        <p:nvSpPr>
          <p:cNvPr id="6" name="页脚占位符 5">
            <a:extLst>
              <a:ext uri="{FF2B5EF4-FFF2-40B4-BE49-F238E27FC236}">
                <a16:creationId xmlns:a16="http://schemas.microsoft.com/office/drawing/2014/main" id="{CB31E253-E9DD-4951-9C27-9C6B3055586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24F9824-810F-40F4-9BCB-222159EB0816}"/>
              </a:ext>
            </a:extLst>
          </p:cNvPr>
          <p:cNvSpPr>
            <a:spLocks noGrp="1"/>
          </p:cNvSpPr>
          <p:nvPr>
            <p:ph type="sldNum" sz="quarter" idx="12"/>
          </p:nvPr>
        </p:nvSpPr>
        <p:spPr/>
        <p:txBody>
          <a:body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262555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DF1F9"/>
            </a:gs>
            <a:gs pos="0">
              <a:schemeClr val="bg1"/>
            </a:gs>
            <a:gs pos="100000">
              <a:srgbClr val="7030A0"/>
            </a:gs>
            <a:gs pos="100000">
              <a:schemeClr val="accent1"/>
            </a:gs>
          </a:gsLst>
          <a:lin ang="5400000" scaled="1"/>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CD99C7D-8257-41BE-ACE1-9EEFAD64A2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28F91D1-DB04-4546-85F1-2F9800C367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C729FC5-2061-49BA-B972-234BA6328A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52178D-7029-4E5A-BDE7-7463B093413C}" type="datetimeFigureOut">
              <a:rPr lang="zh-CN" altLang="en-US" smtClean="0"/>
              <a:t>2017/11/1</a:t>
            </a:fld>
            <a:endParaRPr lang="zh-CN" altLang="en-US"/>
          </a:p>
        </p:txBody>
      </p:sp>
      <p:sp>
        <p:nvSpPr>
          <p:cNvPr id="5" name="页脚占位符 4">
            <a:extLst>
              <a:ext uri="{FF2B5EF4-FFF2-40B4-BE49-F238E27FC236}">
                <a16:creationId xmlns:a16="http://schemas.microsoft.com/office/drawing/2014/main" id="{BF7B6BC6-D53D-42A5-B29E-3C0A717CBD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DCA7E44-2D8A-4FAD-A63C-B5F30782BD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2FBCC-32E6-46B5-8212-073B89DE794C}" type="slidenum">
              <a:rPr lang="zh-CN" altLang="en-US" smtClean="0"/>
              <a:t>‹#›</a:t>
            </a:fld>
            <a:endParaRPr lang="zh-CN" altLang="en-US"/>
          </a:p>
        </p:txBody>
      </p:sp>
    </p:spTree>
    <p:extLst>
      <p:ext uri="{BB962C8B-B14F-4D97-AF65-F5344CB8AC3E}">
        <p14:creationId xmlns:p14="http://schemas.microsoft.com/office/powerpoint/2010/main" val="287118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slide" Target="slide16.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22.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9.xml"/><Relationship Id="rId1" Type="http://schemas.openxmlformats.org/officeDocument/2006/relationships/slideLayout" Target="../slideLayouts/slideLayout1.xml"/><Relationship Id="rId5" Type="http://schemas.openxmlformats.org/officeDocument/2006/relationships/slide" Target="slide12.xml"/><Relationship Id="rId4" Type="http://schemas.openxmlformats.org/officeDocument/2006/relationships/slide" Target="slide11.xml"/></Relationships>
</file>

<file path=ppt/slides/_rels/slide9.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C048725-96BA-4932-8F4E-5D38B948D1D0}"/>
              </a:ext>
            </a:extLst>
          </p:cNvPr>
          <p:cNvSpPr/>
          <p:nvPr/>
        </p:nvSpPr>
        <p:spPr>
          <a:xfrm>
            <a:off x="3988339" y="2470823"/>
            <a:ext cx="4460134" cy="127432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软件工程 </a:t>
            </a:r>
            <a:r>
              <a:rPr lang="en-US" altLang="zh-CN" sz="2800" b="1" dirty="0">
                <a:latin typeface="微软雅黑" panose="020B0503020204020204" pitchFamily="34" charset="-122"/>
                <a:ea typeface="微软雅黑" panose="020B0503020204020204" pitchFamily="34" charset="-122"/>
              </a:rPr>
              <a:t>01</a:t>
            </a:r>
            <a:r>
              <a:rPr lang="zh-CN" altLang="en-US" sz="2800" b="1" dirty="0">
                <a:latin typeface="微软雅黑" panose="020B0503020204020204" pitchFamily="34" charset="-122"/>
                <a:ea typeface="微软雅黑" panose="020B0503020204020204" pitchFamily="34" charset="-122"/>
              </a:rPr>
              <a:t>小组 项目计划</a:t>
            </a:r>
          </a:p>
        </p:txBody>
      </p:sp>
      <p:sp>
        <p:nvSpPr>
          <p:cNvPr id="7" name="文本框 6">
            <a:extLst>
              <a:ext uri="{FF2B5EF4-FFF2-40B4-BE49-F238E27FC236}">
                <a16:creationId xmlns:a16="http://schemas.microsoft.com/office/drawing/2014/main" id="{B6B8E0F0-18A3-4764-8FBA-4A71D5862CD2}"/>
              </a:ext>
            </a:extLst>
          </p:cNvPr>
          <p:cNvSpPr txBox="1"/>
          <p:nvPr/>
        </p:nvSpPr>
        <p:spPr>
          <a:xfrm>
            <a:off x="5061679" y="4074160"/>
            <a:ext cx="2313454" cy="1884618"/>
          </a:xfrm>
          <a:prstGeom prst="rect">
            <a:avLst/>
          </a:prstGeom>
          <a:noFill/>
        </p:spPr>
        <p:txBody>
          <a:bodyPr wrap="none" rtlCol="0">
            <a:spAutoFit/>
          </a:bodyPr>
          <a:lstStyle/>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小组成员</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潘笑天</a:t>
            </a:r>
            <a:r>
              <a:rPr lang="en-US" altLang="zh-CN" sz="2000" dirty="0">
                <a:solidFill>
                  <a:schemeClr val="bg1"/>
                </a:solidFill>
                <a:latin typeface="微软雅黑" panose="020B0503020204020204" pitchFamily="34" charset="-122"/>
                <a:ea typeface="微软雅黑" panose="020B0503020204020204" pitchFamily="34" charset="-122"/>
              </a:rPr>
              <a:t>	31501122</a:t>
            </a: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杨嘉诚</a:t>
            </a:r>
            <a:r>
              <a:rPr lang="en-US" altLang="zh-CN" sz="2000" dirty="0">
                <a:solidFill>
                  <a:schemeClr val="bg1"/>
                </a:solidFill>
                <a:latin typeface="微软雅黑" panose="020B0503020204020204" pitchFamily="34" charset="-122"/>
                <a:ea typeface="微软雅黑" panose="020B0503020204020204" pitchFamily="34" charset="-122"/>
              </a:rPr>
              <a:t>	31501309</a:t>
            </a: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倪晨攀</a:t>
            </a:r>
            <a:r>
              <a:rPr lang="en-US" altLang="zh-CN" sz="2000" dirty="0">
                <a:solidFill>
                  <a:schemeClr val="bg1"/>
                </a:solidFill>
                <a:latin typeface="微软雅黑" panose="020B0503020204020204" pitchFamily="34" charset="-122"/>
                <a:ea typeface="微软雅黑" panose="020B0503020204020204" pitchFamily="34" charset="-122"/>
              </a:rPr>
              <a:t>	31501121</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2559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流程图: 文档 1">
            <a:hlinkClick r:id="rId2" action="ppaction://hlinksldjump"/>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规格估算</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输出项数</a:t>
            </a:r>
            <a:r>
              <a:rPr lang="en-US" altLang="zh-CN" sz="2400" dirty="0">
                <a:solidFill>
                  <a:srgbClr val="C00000"/>
                </a:solidFill>
                <a:latin typeface="微软雅黑" panose="020B0503020204020204" pitchFamily="34" charset="-122"/>
                <a:ea typeface="微软雅黑" panose="020B0503020204020204" pitchFamily="34" charset="-122"/>
              </a:rPr>
              <a:t>Out</a:t>
            </a:r>
          </a:p>
        </p:txBody>
      </p:sp>
      <p:graphicFrame>
        <p:nvGraphicFramePr>
          <p:cNvPr id="3" name="表格 2">
            <a:extLst>
              <a:ext uri="{FF2B5EF4-FFF2-40B4-BE49-F238E27FC236}">
                <a16:creationId xmlns:a16="http://schemas.microsoft.com/office/drawing/2014/main" id="{2FB6DFED-12BD-43E2-A346-139543521C1E}"/>
              </a:ext>
            </a:extLst>
          </p:cNvPr>
          <p:cNvGraphicFramePr>
            <a:graphicFrameLocks noGrp="1"/>
          </p:cNvGraphicFramePr>
          <p:nvPr>
            <p:extLst>
              <p:ext uri="{D42A27DB-BD31-4B8C-83A1-F6EECF244321}">
                <p14:modId xmlns:p14="http://schemas.microsoft.com/office/powerpoint/2010/main" val="1018177586"/>
              </p:ext>
            </p:extLst>
          </p:nvPr>
        </p:nvGraphicFramePr>
        <p:xfrm>
          <a:off x="1937132" y="2461844"/>
          <a:ext cx="8128000" cy="2743200"/>
        </p:xfrm>
        <a:graphic>
          <a:graphicData uri="http://schemas.openxmlformats.org/drawingml/2006/table">
            <a:tbl>
              <a:tblPr firstRow="1" bandRow="1">
                <a:tableStyleId>{5C22544A-7EE6-4342-B048-85BDC9FD1C3A}</a:tableStyleId>
              </a:tblPr>
              <a:tblGrid>
                <a:gridCol w="4513095">
                  <a:extLst>
                    <a:ext uri="{9D8B030D-6E8A-4147-A177-3AD203B41FA5}">
                      <a16:colId xmlns:a16="http://schemas.microsoft.com/office/drawing/2014/main" val="1525767330"/>
                    </a:ext>
                  </a:extLst>
                </a:gridCol>
                <a:gridCol w="3614905">
                  <a:extLst>
                    <a:ext uri="{9D8B030D-6E8A-4147-A177-3AD203B41FA5}">
                      <a16:colId xmlns:a16="http://schemas.microsoft.com/office/drawing/2014/main" val="2968315394"/>
                    </a:ext>
                  </a:extLst>
                </a:gridCol>
              </a:tblGrid>
              <a:tr h="370840">
                <a:tc>
                  <a:txBody>
                    <a:bodyPr/>
                    <a:lstStyle/>
                    <a:p>
                      <a:pPr algn="ctr"/>
                      <a:r>
                        <a:rPr lang="zh-CN" altLang="en-US" sz="2400" dirty="0"/>
                        <a:t>系统输出项</a:t>
                      </a:r>
                    </a:p>
                  </a:txBody>
                  <a:tcPr/>
                </a:tc>
                <a:tc>
                  <a:txBody>
                    <a:bodyPr/>
                    <a:lstStyle/>
                    <a:p>
                      <a:pPr algn="ctr"/>
                      <a:r>
                        <a:rPr lang="zh-CN" altLang="en-US" sz="2400" dirty="0"/>
                        <a:t>备注</a:t>
                      </a:r>
                    </a:p>
                  </a:txBody>
                  <a:tcPr/>
                </a:tc>
                <a:extLst>
                  <a:ext uri="{0D108BD9-81ED-4DB2-BD59-A6C34878D82A}">
                    <a16:rowId xmlns:a16="http://schemas.microsoft.com/office/drawing/2014/main" val="3527031917"/>
                  </a:ext>
                </a:extLst>
              </a:tr>
              <a:tr h="370840">
                <a:tc>
                  <a:txBody>
                    <a:bodyPr/>
                    <a:lstStyle/>
                    <a:p>
                      <a:pPr algn="ctr"/>
                      <a:r>
                        <a:rPr lang="zh-CN" altLang="en-US" sz="2400" dirty="0"/>
                        <a:t>游戏界面的切换</a:t>
                      </a:r>
                    </a:p>
                  </a:txBody>
                  <a:tcPr/>
                </a:tc>
                <a:tc>
                  <a:txBody>
                    <a:bodyPr/>
                    <a:lstStyle/>
                    <a:p>
                      <a:pPr algn="ctr"/>
                      <a:endParaRPr lang="zh-CN" altLang="en-US" sz="2400" dirty="0"/>
                    </a:p>
                  </a:txBody>
                  <a:tcPr/>
                </a:tc>
                <a:extLst>
                  <a:ext uri="{0D108BD9-81ED-4DB2-BD59-A6C34878D82A}">
                    <a16:rowId xmlns:a16="http://schemas.microsoft.com/office/drawing/2014/main" val="1866705816"/>
                  </a:ext>
                </a:extLst>
              </a:tr>
              <a:tr h="370840">
                <a:tc>
                  <a:txBody>
                    <a:bodyPr/>
                    <a:lstStyle/>
                    <a:p>
                      <a:pPr algn="ctr"/>
                      <a:r>
                        <a:rPr lang="zh-CN" altLang="en-US" sz="2400" dirty="0"/>
                        <a:t>怪兽的创建</a:t>
                      </a:r>
                      <a:r>
                        <a:rPr lang="en-US" altLang="zh-CN" sz="2400" dirty="0"/>
                        <a:t>/</a:t>
                      </a:r>
                      <a:r>
                        <a:rPr lang="zh-CN" altLang="en-US" sz="2400" dirty="0"/>
                        <a:t>死亡</a:t>
                      </a:r>
                    </a:p>
                  </a:txBody>
                  <a:tcPr/>
                </a:tc>
                <a:tc>
                  <a:txBody>
                    <a:bodyPr/>
                    <a:lstStyle/>
                    <a:p>
                      <a:pPr algn="ctr"/>
                      <a:endParaRPr lang="zh-CN" altLang="en-US" sz="2400" dirty="0"/>
                    </a:p>
                  </a:txBody>
                  <a:tcPr/>
                </a:tc>
                <a:extLst>
                  <a:ext uri="{0D108BD9-81ED-4DB2-BD59-A6C34878D82A}">
                    <a16:rowId xmlns:a16="http://schemas.microsoft.com/office/drawing/2014/main" val="4072294597"/>
                  </a:ext>
                </a:extLst>
              </a:tr>
              <a:tr h="370840">
                <a:tc>
                  <a:txBody>
                    <a:bodyPr/>
                    <a:lstStyle/>
                    <a:p>
                      <a:pPr algn="ctr"/>
                      <a:r>
                        <a:rPr lang="zh-CN" altLang="en-US" sz="2400" dirty="0"/>
                        <a:t>防御塔攻击怪兽</a:t>
                      </a:r>
                    </a:p>
                  </a:txBody>
                  <a:tcPr/>
                </a:tc>
                <a:tc>
                  <a:txBody>
                    <a:bodyPr/>
                    <a:lstStyle/>
                    <a:p>
                      <a:pPr algn="ctr"/>
                      <a:endParaRPr lang="zh-CN" altLang="en-US" sz="2400" dirty="0"/>
                    </a:p>
                  </a:txBody>
                  <a:tcPr/>
                </a:tc>
                <a:extLst>
                  <a:ext uri="{0D108BD9-81ED-4DB2-BD59-A6C34878D82A}">
                    <a16:rowId xmlns:a16="http://schemas.microsoft.com/office/drawing/2014/main" val="4074647823"/>
                  </a:ext>
                </a:extLst>
              </a:tr>
              <a:tr h="370840">
                <a:tc>
                  <a:txBody>
                    <a:bodyPr/>
                    <a:lstStyle/>
                    <a:p>
                      <a:pPr algn="ctr"/>
                      <a:r>
                        <a:rPr lang="zh-CN" altLang="en-US" sz="2400" dirty="0"/>
                        <a:t>防御塔升级</a:t>
                      </a:r>
                      <a:r>
                        <a:rPr lang="en-US" altLang="zh-CN" sz="2400" dirty="0"/>
                        <a:t>/</a:t>
                      </a:r>
                      <a:r>
                        <a:rPr lang="zh-CN" altLang="en-US" sz="2400" dirty="0"/>
                        <a:t>创建</a:t>
                      </a:r>
                      <a:r>
                        <a:rPr lang="en-US" altLang="zh-CN" sz="2400" dirty="0"/>
                        <a:t>/</a:t>
                      </a:r>
                      <a:r>
                        <a:rPr lang="zh-CN" altLang="en-US" sz="2400" dirty="0"/>
                        <a:t>销毁</a:t>
                      </a:r>
                    </a:p>
                  </a:txBody>
                  <a:tcPr/>
                </a:tc>
                <a:tc>
                  <a:txBody>
                    <a:bodyPr/>
                    <a:lstStyle/>
                    <a:p>
                      <a:pPr algn="ctr"/>
                      <a:endParaRPr lang="zh-CN" altLang="en-US" sz="2400" dirty="0"/>
                    </a:p>
                  </a:txBody>
                  <a:tcPr/>
                </a:tc>
                <a:extLst>
                  <a:ext uri="{0D108BD9-81ED-4DB2-BD59-A6C34878D82A}">
                    <a16:rowId xmlns:a16="http://schemas.microsoft.com/office/drawing/2014/main" val="47754126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升级技能</a:t>
                      </a:r>
                      <a:r>
                        <a:rPr lang="en-US" altLang="zh-CN" sz="2400" dirty="0"/>
                        <a:t>/</a:t>
                      </a:r>
                      <a:r>
                        <a:rPr lang="zh-CN" altLang="en-US" sz="2400" dirty="0"/>
                        <a:t>购买道具</a:t>
                      </a:r>
                    </a:p>
                  </a:txBody>
                  <a:tcPr/>
                </a:tc>
                <a:tc>
                  <a:txBody>
                    <a:bodyPr/>
                    <a:lstStyle/>
                    <a:p>
                      <a:pPr algn="ctr"/>
                      <a:r>
                        <a:rPr lang="zh-CN" altLang="en-US" sz="2400" dirty="0"/>
                        <a:t>可选</a:t>
                      </a:r>
                    </a:p>
                  </a:txBody>
                  <a:tcPr/>
                </a:tc>
                <a:extLst>
                  <a:ext uri="{0D108BD9-81ED-4DB2-BD59-A6C34878D82A}">
                    <a16:rowId xmlns:a16="http://schemas.microsoft.com/office/drawing/2014/main" val="1048401404"/>
                  </a:ext>
                </a:extLst>
              </a:tr>
            </a:tbl>
          </a:graphicData>
        </a:graphic>
      </p:graphicFrame>
    </p:spTree>
    <p:extLst>
      <p:ext uri="{BB962C8B-B14F-4D97-AF65-F5344CB8AC3E}">
        <p14:creationId xmlns:p14="http://schemas.microsoft.com/office/powerpoint/2010/main" val="2524395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流程图: 文档 1">
            <a:hlinkClick r:id="rId2" action="ppaction://hlinksldjump"/>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规格估算</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查询数</a:t>
            </a:r>
            <a:r>
              <a:rPr lang="en-US" altLang="zh-CN" sz="2400" dirty="0" err="1">
                <a:solidFill>
                  <a:srgbClr val="C00000"/>
                </a:solidFill>
                <a:latin typeface="微软雅黑" panose="020B0503020204020204" pitchFamily="34" charset="-122"/>
                <a:ea typeface="微软雅黑" panose="020B0503020204020204" pitchFamily="34" charset="-122"/>
              </a:rPr>
              <a:t>Inq</a:t>
            </a:r>
            <a:endParaRPr lang="en-US" altLang="zh-CN" sz="2400" dirty="0">
              <a:solidFill>
                <a:srgbClr val="C00000"/>
              </a:solidFill>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id="{2FB6DFED-12BD-43E2-A346-139543521C1E}"/>
              </a:ext>
            </a:extLst>
          </p:cNvPr>
          <p:cNvGraphicFramePr>
            <a:graphicFrameLocks noGrp="1"/>
          </p:cNvGraphicFramePr>
          <p:nvPr>
            <p:extLst>
              <p:ext uri="{D42A27DB-BD31-4B8C-83A1-F6EECF244321}">
                <p14:modId xmlns:p14="http://schemas.microsoft.com/office/powerpoint/2010/main" val="426463742"/>
              </p:ext>
            </p:extLst>
          </p:nvPr>
        </p:nvGraphicFramePr>
        <p:xfrm>
          <a:off x="2003035" y="1926384"/>
          <a:ext cx="8128000" cy="3200400"/>
        </p:xfrm>
        <a:graphic>
          <a:graphicData uri="http://schemas.openxmlformats.org/drawingml/2006/table">
            <a:tbl>
              <a:tblPr firstRow="1" bandRow="1">
                <a:tableStyleId>{5C22544A-7EE6-4342-B048-85BDC9FD1C3A}</a:tableStyleId>
              </a:tblPr>
              <a:tblGrid>
                <a:gridCol w="4513095">
                  <a:extLst>
                    <a:ext uri="{9D8B030D-6E8A-4147-A177-3AD203B41FA5}">
                      <a16:colId xmlns:a16="http://schemas.microsoft.com/office/drawing/2014/main" val="1525767330"/>
                    </a:ext>
                  </a:extLst>
                </a:gridCol>
                <a:gridCol w="3614905">
                  <a:extLst>
                    <a:ext uri="{9D8B030D-6E8A-4147-A177-3AD203B41FA5}">
                      <a16:colId xmlns:a16="http://schemas.microsoft.com/office/drawing/2014/main" val="2968315394"/>
                    </a:ext>
                  </a:extLst>
                </a:gridCol>
              </a:tblGrid>
              <a:tr h="370840">
                <a:tc>
                  <a:txBody>
                    <a:bodyPr/>
                    <a:lstStyle/>
                    <a:p>
                      <a:pPr algn="ctr"/>
                      <a:r>
                        <a:rPr lang="zh-CN" altLang="en-US" sz="2400" dirty="0"/>
                        <a:t>查询项</a:t>
                      </a:r>
                    </a:p>
                  </a:txBody>
                  <a:tcPr/>
                </a:tc>
                <a:tc>
                  <a:txBody>
                    <a:bodyPr/>
                    <a:lstStyle/>
                    <a:p>
                      <a:pPr algn="ctr"/>
                      <a:r>
                        <a:rPr lang="zh-CN" altLang="en-US" sz="2400" dirty="0"/>
                        <a:t>备注</a:t>
                      </a:r>
                    </a:p>
                  </a:txBody>
                  <a:tcPr/>
                </a:tc>
                <a:extLst>
                  <a:ext uri="{0D108BD9-81ED-4DB2-BD59-A6C34878D82A}">
                    <a16:rowId xmlns:a16="http://schemas.microsoft.com/office/drawing/2014/main" val="3527031917"/>
                  </a:ext>
                </a:extLst>
              </a:tr>
              <a:tr h="370840">
                <a:tc>
                  <a:txBody>
                    <a:bodyPr/>
                    <a:lstStyle/>
                    <a:p>
                      <a:pPr algn="ctr"/>
                      <a:r>
                        <a:rPr lang="zh-CN" altLang="en-US" sz="2400" dirty="0"/>
                        <a:t>玩家</a:t>
                      </a:r>
                      <a:r>
                        <a:rPr lang="en-US" altLang="zh-CN" sz="2400" dirty="0"/>
                        <a:t>/</a:t>
                      </a:r>
                      <a:r>
                        <a:rPr lang="zh-CN" altLang="en-US" sz="2400" dirty="0"/>
                        <a:t>怪兽</a:t>
                      </a:r>
                      <a:r>
                        <a:rPr lang="en-US" altLang="zh-CN" sz="2400" dirty="0"/>
                        <a:t>/</a:t>
                      </a:r>
                      <a:r>
                        <a:rPr lang="zh-CN" altLang="en-US" sz="2400" dirty="0"/>
                        <a:t>防御塔信息</a:t>
                      </a:r>
                    </a:p>
                  </a:txBody>
                  <a:tcPr/>
                </a:tc>
                <a:tc>
                  <a:txBody>
                    <a:bodyPr/>
                    <a:lstStyle/>
                    <a:p>
                      <a:pPr algn="ctr"/>
                      <a:r>
                        <a:rPr lang="zh-CN" altLang="en-US" sz="2400" dirty="0"/>
                        <a:t>检索对象</a:t>
                      </a:r>
                    </a:p>
                  </a:txBody>
                  <a:tcPr/>
                </a:tc>
                <a:extLst>
                  <a:ext uri="{0D108BD9-81ED-4DB2-BD59-A6C34878D82A}">
                    <a16:rowId xmlns:a16="http://schemas.microsoft.com/office/drawing/2014/main" val="1866705816"/>
                  </a:ext>
                </a:extLst>
              </a:tr>
              <a:tr h="370840">
                <a:tc>
                  <a:txBody>
                    <a:bodyPr/>
                    <a:lstStyle/>
                    <a:p>
                      <a:pPr algn="ctr"/>
                      <a:r>
                        <a:rPr lang="zh-CN" altLang="en-US" sz="2400" dirty="0"/>
                        <a:t>创建防御塔</a:t>
                      </a:r>
                    </a:p>
                  </a:txBody>
                  <a:tcPr/>
                </a:tc>
                <a:tc>
                  <a:txBody>
                    <a:bodyPr/>
                    <a:lstStyle/>
                    <a:p>
                      <a:pPr algn="ctr"/>
                      <a:r>
                        <a:rPr lang="zh-CN" altLang="en-US" sz="2400" dirty="0"/>
                        <a:t>检索防御塔</a:t>
                      </a:r>
                    </a:p>
                  </a:txBody>
                  <a:tcPr/>
                </a:tc>
                <a:extLst>
                  <a:ext uri="{0D108BD9-81ED-4DB2-BD59-A6C34878D82A}">
                    <a16:rowId xmlns:a16="http://schemas.microsoft.com/office/drawing/2014/main" val="4072294597"/>
                  </a:ext>
                </a:extLst>
              </a:tr>
              <a:tr h="370840">
                <a:tc>
                  <a:txBody>
                    <a:bodyPr/>
                    <a:lstStyle/>
                    <a:p>
                      <a:pPr algn="ctr"/>
                      <a:r>
                        <a:rPr lang="zh-CN" altLang="en-US" sz="2400" dirty="0"/>
                        <a:t>生成怪兽</a:t>
                      </a:r>
                    </a:p>
                  </a:txBody>
                  <a:tcPr/>
                </a:tc>
                <a:tc>
                  <a:txBody>
                    <a:bodyPr/>
                    <a:lstStyle/>
                    <a:p>
                      <a:pPr algn="ctr"/>
                      <a:r>
                        <a:rPr lang="zh-CN" altLang="en-US" sz="2400" dirty="0"/>
                        <a:t>检索怪兽</a:t>
                      </a:r>
                    </a:p>
                  </a:txBody>
                  <a:tcPr/>
                </a:tc>
                <a:extLst>
                  <a:ext uri="{0D108BD9-81ED-4DB2-BD59-A6C34878D82A}">
                    <a16:rowId xmlns:a16="http://schemas.microsoft.com/office/drawing/2014/main" val="3880927521"/>
                  </a:ext>
                </a:extLst>
              </a:tr>
              <a:tr h="370840">
                <a:tc>
                  <a:txBody>
                    <a:bodyPr/>
                    <a:lstStyle/>
                    <a:p>
                      <a:pPr algn="ctr"/>
                      <a:r>
                        <a:rPr lang="zh-CN" altLang="en-US" sz="2400" dirty="0"/>
                        <a:t>防御塔攻击怪兽</a:t>
                      </a:r>
                    </a:p>
                  </a:txBody>
                  <a:tcPr/>
                </a:tc>
                <a:tc>
                  <a:txBody>
                    <a:bodyPr/>
                    <a:lstStyle/>
                    <a:p>
                      <a:pPr algn="ctr"/>
                      <a:r>
                        <a:rPr lang="zh-CN" altLang="en-US" sz="2400" dirty="0"/>
                        <a:t>检索子弹</a:t>
                      </a:r>
                    </a:p>
                  </a:txBody>
                  <a:tcPr/>
                </a:tc>
                <a:extLst>
                  <a:ext uri="{0D108BD9-81ED-4DB2-BD59-A6C34878D82A}">
                    <a16:rowId xmlns:a16="http://schemas.microsoft.com/office/drawing/2014/main" val="285721904"/>
                  </a:ext>
                </a:extLst>
              </a:tr>
              <a:tr h="370840">
                <a:tc>
                  <a:txBody>
                    <a:bodyPr/>
                    <a:lstStyle/>
                    <a:p>
                      <a:pPr algn="ctr"/>
                      <a:r>
                        <a:rPr lang="zh-CN" altLang="en-US" sz="2400" dirty="0"/>
                        <a:t>购买道具</a:t>
                      </a:r>
                    </a:p>
                  </a:txBody>
                  <a:tcPr/>
                </a:tc>
                <a:tc>
                  <a:txBody>
                    <a:bodyPr/>
                    <a:lstStyle/>
                    <a:p>
                      <a:pPr algn="ctr"/>
                      <a:r>
                        <a:rPr lang="zh-CN" altLang="en-US" sz="2400" dirty="0"/>
                        <a:t>检索道具，可选</a:t>
                      </a:r>
                    </a:p>
                  </a:txBody>
                  <a:tcPr/>
                </a:tc>
                <a:extLst>
                  <a:ext uri="{0D108BD9-81ED-4DB2-BD59-A6C34878D82A}">
                    <a16:rowId xmlns:a16="http://schemas.microsoft.com/office/drawing/2014/main" val="407464782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防御塔</a:t>
                      </a:r>
                      <a:r>
                        <a:rPr lang="en-US" altLang="zh-CN" sz="2400" dirty="0"/>
                        <a:t>/</a:t>
                      </a:r>
                      <a:r>
                        <a:rPr lang="zh-CN" altLang="en-US" sz="2400" dirty="0"/>
                        <a:t>玩家</a:t>
                      </a:r>
                      <a:r>
                        <a:rPr lang="en-US" altLang="zh-CN" sz="2400" dirty="0"/>
                        <a:t>/</a:t>
                      </a:r>
                      <a:r>
                        <a:rPr lang="zh-CN" altLang="en-US" sz="2400" dirty="0"/>
                        <a:t>士兵技能升级</a:t>
                      </a:r>
                    </a:p>
                  </a:txBody>
                  <a:tcPr/>
                </a:tc>
                <a:tc>
                  <a:txBody>
                    <a:bodyPr/>
                    <a:lstStyle/>
                    <a:p>
                      <a:pPr algn="ctr"/>
                      <a:r>
                        <a:rPr lang="zh-CN" altLang="en-US" sz="2400" dirty="0"/>
                        <a:t>检索技能及对象，可选</a:t>
                      </a:r>
                    </a:p>
                  </a:txBody>
                  <a:tcPr/>
                </a:tc>
                <a:extLst>
                  <a:ext uri="{0D108BD9-81ED-4DB2-BD59-A6C34878D82A}">
                    <a16:rowId xmlns:a16="http://schemas.microsoft.com/office/drawing/2014/main" val="477541264"/>
                  </a:ext>
                </a:extLst>
              </a:tr>
            </a:tbl>
          </a:graphicData>
        </a:graphic>
      </p:graphicFrame>
    </p:spTree>
    <p:extLst>
      <p:ext uri="{BB962C8B-B14F-4D97-AF65-F5344CB8AC3E}">
        <p14:creationId xmlns:p14="http://schemas.microsoft.com/office/powerpoint/2010/main" val="195428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流程图: 文档 1">
            <a:hlinkClick r:id="rId2" action="ppaction://hlinksldjump"/>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规格估算</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主文件数</a:t>
            </a:r>
            <a:r>
              <a:rPr lang="en-US" altLang="zh-CN" sz="2400" dirty="0" err="1">
                <a:solidFill>
                  <a:srgbClr val="C00000"/>
                </a:solidFill>
                <a:latin typeface="微软雅黑" panose="020B0503020204020204" pitchFamily="34" charset="-122"/>
                <a:ea typeface="微软雅黑" panose="020B0503020204020204" pitchFamily="34" charset="-122"/>
              </a:rPr>
              <a:t>Maf</a:t>
            </a:r>
            <a:endParaRPr lang="en-US" altLang="zh-CN" sz="2400" dirty="0">
              <a:solidFill>
                <a:srgbClr val="C00000"/>
              </a:solidFill>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id="{2FB6DFED-12BD-43E2-A346-139543521C1E}"/>
              </a:ext>
            </a:extLst>
          </p:cNvPr>
          <p:cNvGraphicFramePr>
            <a:graphicFrameLocks noGrp="1"/>
          </p:cNvGraphicFramePr>
          <p:nvPr>
            <p:extLst>
              <p:ext uri="{D42A27DB-BD31-4B8C-83A1-F6EECF244321}">
                <p14:modId xmlns:p14="http://schemas.microsoft.com/office/powerpoint/2010/main" val="879465313"/>
              </p:ext>
            </p:extLst>
          </p:nvPr>
        </p:nvGraphicFramePr>
        <p:xfrm>
          <a:off x="2101245" y="2132330"/>
          <a:ext cx="8128000" cy="3108960"/>
        </p:xfrm>
        <a:graphic>
          <a:graphicData uri="http://schemas.openxmlformats.org/drawingml/2006/table">
            <a:tbl>
              <a:tblPr firstRow="1" bandRow="1">
                <a:tableStyleId>{5C22544A-7EE6-4342-B048-85BDC9FD1C3A}</a:tableStyleId>
              </a:tblPr>
              <a:tblGrid>
                <a:gridCol w="2322474">
                  <a:extLst>
                    <a:ext uri="{9D8B030D-6E8A-4147-A177-3AD203B41FA5}">
                      <a16:colId xmlns:a16="http://schemas.microsoft.com/office/drawing/2014/main" val="1525767330"/>
                    </a:ext>
                  </a:extLst>
                </a:gridCol>
                <a:gridCol w="5805526">
                  <a:extLst>
                    <a:ext uri="{9D8B030D-6E8A-4147-A177-3AD203B41FA5}">
                      <a16:colId xmlns:a16="http://schemas.microsoft.com/office/drawing/2014/main" val="2968315394"/>
                    </a:ext>
                  </a:extLst>
                </a:gridCol>
              </a:tblGrid>
              <a:tr h="370840">
                <a:tc>
                  <a:txBody>
                    <a:bodyPr/>
                    <a:lstStyle/>
                    <a:p>
                      <a:pPr algn="ctr"/>
                      <a:r>
                        <a:rPr lang="zh-CN" altLang="en-US" sz="2400" dirty="0"/>
                        <a:t>系统输出项</a:t>
                      </a:r>
                    </a:p>
                  </a:txBody>
                  <a:tcPr/>
                </a:tc>
                <a:tc>
                  <a:txBody>
                    <a:bodyPr/>
                    <a:lstStyle/>
                    <a:p>
                      <a:pPr algn="ctr"/>
                      <a:r>
                        <a:rPr lang="zh-CN" altLang="en-US" sz="2400" dirty="0"/>
                        <a:t>备注</a:t>
                      </a:r>
                    </a:p>
                  </a:txBody>
                  <a:tcPr/>
                </a:tc>
                <a:extLst>
                  <a:ext uri="{0D108BD9-81ED-4DB2-BD59-A6C34878D82A}">
                    <a16:rowId xmlns:a16="http://schemas.microsoft.com/office/drawing/2014/main" val="3527031917"/>
                  </a:ext>
                </a:extLst>
              </a:tr>
              <a:tr h="370840">
                <a:tc>
                  <a:txBody>
                    <a:bodyPr/>
                    <a:lstStyle/>
                    <a:p>
                      <a:pPr marL="0" algn="ctr" defTabSz="914400" rtl="0" eaLnBrk="1" latinLnBrk="0" hangingPunct="1"/>
                      <a:r>
                        <a:rPr lang="zh-CN" altLang="en-US" sz="2400" kern="1200" dirty="0">
                          <a:solidFill>
                            <a:schemeClr val="dk1"/>
                          </a:solidFill>
                          <a:latin typeface="+mn-lt"/>
                          <a:ea typeface="+mn-ea"/>
                          <a:cs typeface="+mn-cs"/>
                        </a:rPr>
                        <a:t>框架类</a:t>
                      </a:r>
                    </a:p>
                  </a:txBody>
                  <a:tcPr/>
                </a:tc>
                <a:tc>
                  <a:txBody>
                    <a:bodyPr/>
                    <a:lstStyle/>
                    <a:p>
                      <a:pPr algn="ctr"/>
                      <a:r>
                        <a:rPr lang="zh-CN" altLang="en-US" sz="2400" kern="1200" dirty="0">
                          <a:solidFill>
                            <a:schemeClr val="dk1"/>
                          </a:solidFill>
                          <a:latin typeface="+mn-lt"/>
                          <a:ea typeface="+mn-ea"/>
                          <a:cs typeface="+mn-cs"/>
                        </a:rPr>
                        <a:t>数据存储，资源管理，对象池</a:t>
                      </a:r>
                      <a:endParaRPr lang="en-US" altLang="zh-CN" sz="2400" kern="1200" dirty="0">
                        <a:solidFill>
                          <a:schemeClr val="dk1"/>
                        </a:solidFill>
                        <a:latin typeface="+mn-lt"/>
                        <a:ea typeface="+mn-ea"/>
                        <a:cs typeface="+mn-cs"/>
                      </a:endParaRPr>
                    </a:p>
                    <a:p>
                      <a:pPr algn="ctr"/>
                      <a:r>
                        <a:rPr lang="zh-CN" altLang="en-US" sz="2400" dirty="0">
                          <a:effectLst/>
                        </a:rPr>
                        <a:t>游戏进程与状态，</a:t>
                      </a:r>
                      <a:r>
                        <a:rPr lang="zh-CN" altLang="en-US" sz="2400" dirty="0"/>
                        <a:t>事件管理</a:t>
                      </a:r>
                    </a:p>
                  </a:txBody>
                  <a:tcPr/>
                </a:tc>
                <a:extLst>
                  <a:ext uri="{0D108BD9-81ED-4DB2-BD59-A6C34878D82A}">
                    <a16:rowId xmlns:a16="http://schemas.microsoft.com/office/drawing/2014/main" val="1866705816"/>
                  </a:ext>
                </a:extLst>
              </a:tr>
              <a:tr h="370840">
                <a:tc>
                  <a:txBody>
                    <a:bodyPr/>
                    <a:lstStyle/>
                    <a:p>
                      <a:pPr algn="ctr"/>
                      <a:r>
                        <a:rPr lang="zh-CN" altLang="en-US" sz="2400" dirty="0"/>
                        <a:t>工具类</a:t>
                      </a:r>
                    </a:p>
                  </a:txBody>
                  <a:tcPr/>
                </a:tc>
                <a:tc>
                  <a:txBody>
                    <a:bodyPr/>
                    <a:lstStyle/>
                    <a:p>
                      <a:pPr algn="ctr"/>
                      <a:r>
                        <a:rPr lang="zh-CN" altLang="en-US" sz="2400" dirty="0">
                          <a:effectLst/>
                        </a:rPr>
                        <a:t>配置文件，</a:t>
                      </a:r>
                      <a:r>
                        <a:rPr lang="zh-CN" altLang="en-US" sz="2400" dirty="0"/>
                        <a:t>日志文件</a:t>
                      </a:r>
                    </a:p>
                  </a:txBody>
                  <a:tcPr/>
                </a:tc>
                <a:extLst>
                  <a:ext uri="{0D108BD9-81ED-4DB2-BD59-A6C34878D82A}">
                    <a16:rowId xmlns:a16="http://schemas.microsoft.com/office/drawing/2014/main" val="4072294597"/>
                  </a:ext>
                </a:extLst>
              </a:tr>
              <a:tr h="376229">
                <a:tc>
                  <a:txBody>
                    <a:bodyPr/>
                    <a:lstStyle/>
                    <a:p>
                      <a:pPr algn="ctr"/>
                      <a:r>
                        <a:rPr lang="zh-CN" altLang="en-US" sz="2400" dirty="0"/>
                        <a:t>游戏实体类</a:t>
                      </a:r>
                    </a:p>
                  </a:txBody>
                  <a:tcPr/>
                </a:tc>
                <a:tc>
                  <a:txBody>
                    <a:bodyPr/>
                    <a:lstStyle/>
                    <a:p>
                      <a:pPr algn="ctr"/>
                      <a:r>
                        <a:rPr lang="zh-CN" altLang="en-US" sz="2400" dirty="0">
                          <a:effectLst/>
                        </a:rPr>
                        <a:t>地图，</a:t>
                      </a:r>
                      <a:r>
                        <a:rPr lang="zh-CN" altLang="en-US" sz="2400" dirty="0"/>
                        <a:t>防御塔，怪兽，子弹</a:t>
                      </a:r>
                    </a:p>
                  </a:txBody>
                  <a:tcPr/>
                </a:tc>
                <a:extLst>
                  <a:ext uri="{0D108BD9-81ED-4DB2-BD59-A6C34878D82A}">
                    <a16:rowId xmlns:a16="http://schemas.microsoft.com/office/drawing/2014/main" val="285721904"/>
                  </a:ext>
                </a:extLst>
              </a:tr>
              <a:tr h="446251">
                <a:tc>
                  <a:txBody>
                    <a:bodyPr/>
                    <a:lstStyle/>
                    <a:p>
                      <a:pPr algn="ctr"/>
                      <a:r>
                        <a:rPr lang="zh-CN" altLang="en-US" sz="2400" dirty="0"/>
                        <a:t>界面类</a:t>
                      </a:r>
                    </a:p>
                  </a:txBody>
                  <a:tcPr/>
                </a:tc>
                <a:tc>
                  <a:txBody>
                    <a:bodyPr/>
                    <a:lstStyle/>
                    <a:p>
                      <a:pPr algn="ctr"/>
                      <a:r>
                        <a:rPr lang="zh-CN" altLang="en-US" sz="2400" dirty="0">
                          <a:effectLst/>
                        </a:rPr>
                        <a:t>关卡界面，</a:t>
                      </a:r>
                      <a:r>
                        <a:rPr lang="zh-CN" altLang="en-US" sz="2400" dirty="0"/>
                        <a:t>开始界面，信息界面，对话框</a:t>
                      </a:r>
                    </a:p>
                  </a:txBody>
                  <a:tcPr/>
                </a:tc>
                <a:extLst>
                  <a:ext uri="{0D108BD9-81ED-4DB2-BD59-A6C34878D82A}">
                    <a16:rowId xmlns:a16="http://schemas.microsoft.com/office/drawing/2014/main" val="4074647823"/>
                  </a:ext>
                </a:extLst>
              </a:tr>
              <a:tr h="370840">
                <a:tc>
                  <a:txBody>
                    <a:bodyPr/>
                    <a:lstStyle/>
                    <a:p>
                      <a:pPr algn="ctr"/>
                      <a:r>
                        <a:rPr lang="zh-CN" altLang="en-US" sz="2400" dirty="0"/>
                        <a:t>特效类</a:t>
                      </a:r>
                    </a:p>
                  </a:txBody>
                  <a:tcPr/>
                </a:tc>
                <a:tc>
                  <a:txBody>
                    <a:bodyPr/>
                    <a:lstStyle/>
                    <a:p>
                      <a:pPr algn="ctr"/>
                      <a:r>
                        <a:rPr lang="zh-CN" altLang="en-US" sz="2400" dirty="0">
                          <a:effectLst/>
                        </a:rPr>
                        <a:t>动画，</a:t>
                      </a:r>
                      <a:r>
                        <a:rPr lang="zh-CN" altLang="en-US" sz="2400" dirty="0"/>
                        <a:t>声音（可选）</a:t>
                      </a:r>
                    </a:p>
                  </a:txBody>
                  <a:tcPr/>
                </a:tc>
                <a:extLst>
                  <a:ext uri="{0D108BD9-81ED-4DB2-BD59-A6C34878D82A}">
                    <a16:rowId xmlns:a16="http://schemas.microsoft.com/office/drawing/2014/main" val="477541264"/>
                  </a:ext>
                </a:extLst>
              </a:tr>
            </a:tbl>
          </a:graphicData>
        </a:graphic>
      </p:graphicFrame>
    </p:spTree>
    <p:extLst>
      <p:ext uri="{BB962C8B-B14F-4D97-AF65-F5344CB8AC3E}">
        <p14:creationId xmlns:p14="http://schemas.microsoft.com/office/powerpoint/2010/main" val="2175774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规格估算</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技术复杂性因子</a:t>
            </a:r>
            <a:r>
              <a:rPr lang="en-US" altLang="zh-CN" sz="2400" dirty="0">
                <a:solidFill>
                  <a:srgbClr val="C00000"/>
                </a:solidFill>
                <a:latin typeface="微软雅黑" panose="020B0503020204020204" pitchFamily="34" charset="-122"/>
                <a:ea typeface="微软雅黑" panose="020B0503020204020204" pitchFamily="34" charset="-122"/>
              </a:rPr>
              <a:t>TCF</a:t>
            </a:r>
          </a:p>
        </p:txBody>
      </p:sp>
      <p:graphicFrame>
        <p:nvGraphicFramePr>
          <p:cNvPr id="4" name="表格 3">
            <a:extLst>
              <a:ext uri="{FF2B5EF4-FFF2-40B4-BE49-F238E27FC236}">
                <a16:creationId xmlns:a16="http://schemas.microsoft.com/office/drawing/2014/main" id="{D8061CBC-60CB-49A9-8378-289CAFFCD3DE}"/>
              </a:ext>
            </a:extLst>
          </p:cNvPr>
          <p:cNvGraphicFramePr>
            <a:graphicFrameLocks noGrp="1"/>
          </p:cNvGraphicFramePr>
          <p:nvPr>
            <p:extLst>
              <p:ext uri="{D42A27DB-BD31-4B8C-83A1-F6EECF244321}">
                <p14:modId xmlns:p14="http://schemas.microsoft.com/office/powerpoint/2010/main" val="2435794195"/>
              </p:ext>
            </p:extLst>
          </p:nvPr>
        </p:nvGraphicFramePr>
        <p:xfrm>
          <a:off x="2505543" y="1245745"/>
          <a:ext cx="7164072" cy="3657600"/>
        </p:xfrm>
        <a:graphic>
          <a:graphicData uri="http://schemas.openxmlformats.org/drawingml/2006/table">
            <a:tbl>
              <a:tblPr firstRow="1" bandRow="1">
                <a:tableStyleId>{5C22544A-7EE6-4342-B048-85BDC9FD1C3A}</a:tableStyleId>
              </a:tblPr>
              <a:tblGrid>
                <a:gridCol w="2400618">
                  <a:extLst>
                    <a:ext uri="{9D8B030D-6E8A-4147-A177-3AD203B41FA5}">
                      <a16:colId xmlns:a16="http://schemas.microsoft.com/office/drawing/2014/main" val="1026643532"/>
                    </a:ext>
                  </a:extLst>
                </a:gridCol>
                <a:gridCol w="1486218">
                  <a:extLst>
                    <a:ext uri="{9D8B030D-6E8A-4147-A177-3AD203B41FA5}">
                      <a16:colId xmlns:a16="http://schemas.microsoft.com/office/drawing/2014/main" val="2405571975"/>
                    </a:ext>
                  </a:extLst>
                </a:gridCol>
                <a:gridCol w="1791018">
                  <a:extLst>
                    <a:ext uri="{9D8B030D-6E8A-4147-A177-3AD203B41FA5}">
                      <a16:colId xmlns:a16="http://schemas.microsoft.com/office/drawing/2014/main" val="2983196498"/>
                    </a:ext>
                  </a:extLst>
                </a:gridCol>
                <a:gridCol w="1486218">
                  <a:extLst>
                    <a:ext uri="{9D8B030D-6E8A-4147-A177-3AD203B41FA5}">
                      <a16:colId xmlns:a16="http://schemas.microsoft.com/office/drawing/2014/main" val="907642786"/>
                    </a:ext>
                  </a:extLst>
                </a:gridCol>
              </a:tblGrid>
              <a:tr h="370840">
                <a:tc>
                  <a:txBody>
                    <a:bodyPr/>
                    <a:lstStyle/>
                    <a:p>
                      <a:pPr algn="ctr"/>
                      <a:r>
                        <a:rPr lang="zh-CN" altLang="en-US" sz="2400" dirty="0"/>
                        <a:t>技术因素</a:t>
                      </a:r>
                    </a:p>
                  </a:txBody>
                  <a:tcPr/>
                </a:tc>
                <a:tc>
                  <a:txBody>
                    <a:bodyPr/>
                    <a:lstStyle/>
                    <a:p>
                      <a:pPr algn="ctr"/>
                      <a:r>
                        <a:rPr lang="zh-CN" altLang="en-US" sz="2400" dirty="0"/>
                        <a:t>影响程度</a:t>
                      </a:r>
                    </a:p>
                  </a:txBody>
                  <a:tcPr/>
                </a:tc>
                <a:tc>
                  <a:txBody>
                    <a:bodyPr/>
                    <a:lstStyle/>
                    <a:p>
                      <a:pPr algn="ctr"/>
                      <a:r>
                        <a:rPr lang="zh-CN" altLang="en-US" sz="2400" dirty="0"/>
                        <a:t>技术因素</a:t>
                      </a:r>
                    </a:p>
                  </a:txBody>
                  <a:tcPr/>
                </a:tc>
                <a:tc>
                  <a:txBody>
                    <a:bodyPr/>
                    <a:lstStyle/>
                    <a:p>
                      <a:pPr algn="ctr"/>
                      <a:r>
                        <a:rPr lang="zh-CN" altLang="en-US" sz="2400" dirty="0"/>
                        <a:t>影响程度</a:t>
                      </a:r>
                    </a:p>
                  </a:txBody>
                  <a:tcPr/>
                </a:tc>
                <a:extLst>
                  <a:ext uri="{0D108BD9-81ED-4DB2-BD59-A6C34878D82A}">
                    <a16:rowId xmlns:a16="http://schemas.microsoft.com/office/drawing/2014/main" val="1599409249"/>
                  </a:ext>
                </a:extLst>
              </a:tr>
              <a:tr h="370840">
                <a:tc>
                  <a:txBody>
                    <a:bodyPr/>
                    <a:lstStyle/>
                    <a:p>
                      <a:pPr algn="ctr"/>
                      <a:r>
                        <a:rPr lang="zh-CN" altLang="en-US" sz="2400" dirty="0"/>
                        <a:t>数据通信</a:t>
                      </a:r>
                    </a:p>
                  </a:txBody>
                  <a:tcPr/>
                </a:tc>
                <a:tc>
                  <a:txBody>
                    <a:bodyPr/>
                    <a:lstStyle/>
                    <a:p>
                      <a:pPr algn="ctr"/>
                      <a:r>
                        <a:rPr lang="en-US" altLang="zh-CN" sz="2400" dirty="0"/>
                        <a:t>0</a:t>
                      </a:r>
                      <a:endParaRPr lang="zh-CN" altLang="en-US" sz="2400" dirty="0"/>
                    </a:p>
                  </a:txBody>
                  <a:tcPr/>
                </a:tc>
                <a:tc>
                  <a:txBody>
                    <a:bodyPr/>
                    <a:lstStyle/>
                    <a:p>
                      <a:pPr algn="ctr"/>
                      <a:r>
                        <a:rPr lang="zh-CN" altLang="en-US" sz="2400" dirty="0"/>
                        <a:t>联机更新</a:t>
                      </a:r>
                    </a:p>
                  </a:txBody>
                  <a:tcPr/>
                </a:tc>
                <a:tc>
                  <a:txBody>
                    <a:bodyPr/>
                    <a:lstStyle/>
                    <a:p>
                      <a:pPr algn="ctr"/>
                      <a:r>
                        <a:rPr lang="en-US" altLang="zh-CN" sz="2400" dirty="0"/>
                        <a:t>0</a:t>
                      </a:r>
                      <a:endParaRPr lang="zh-CN" altLang="en-US" sz="2400" dirty="0"/>
                    </a:p>
                  </a:txBody>
                  <a:tcPr/>
                </a:tc>
                <a:extLst>
                  <a:ext uri="{0D108BD9-81ED-4DB2-BD59-A6C34878D82A}">
                    <a16:rowId xmlns:a16="http://schemas.microsoft.com/office/drawing/2014/main" val="1882031271"/>
                  </a:ext>
                </a:extLst>
              </a:tr>
              <a:tr h="370840">
                <a:tc>
                  <a:txBody>
                    <a:bodyPr/>
                    <a:lstStyle/>
                    <a:p>
                      <a:pPr algn="ctr"/>
                      <a:r>
                        <a:rPr lang="zh-CN" altLang="en-US" sz="2400" dirty="0"/>
                        <a:t>分布式数据处理</a:t>
                      </a:r>
                    </a:p>
                  </a:txBody>
                  <a:tcPr/>
                </a:tc>
                <a:tc>
                  <a:txBody>
                    <a:bodyPr/>
                    <a:lstStyle/>
                    <a:p>
                      <a:pPr algn="ctr"/>
                      <a:r>
                        <a:rPr lang="en-US" altLang="zh-CN" sz="2400" dirty="0"/>
                        <a:t>0</a:t>
                      </a:r>
                      <a:endParaRPr lang="zh-CN" altLang="en-US" sz="2400" dirty="0"/>
                    </a:p>
                  </a:txBody>
                  <a:tcPr/>
                </a:tc>
                <a:tc>
                  <a:txBody>
                    <a:bodyPr/>
                    <a:lstStyle/>
                    <a:p>
                      <a:pPr algn="ctr"/>
                      <a:r>
                        <a:rPr lang="zh-CN" altLang="en-US" sz="2400" dirty="0"/>
                        <a:t>复杂的计算</a:t>
                      </a:r>
                    </a:p>
                  </a:txBody>
                  <a:tcPr/>
                </a:tc>
                <a:tc>
                  <a:txBody>
                    <a:bodyPr/>
                    <a:lstStyle/>
                    <a:p>
                      <a:pPr algn="ctr"/>
                      <a:r>
                        <a:rPr lang="en-US" altLang="zh-CN" sz="2400" dirty="0"/>
                        <a:t>1</a:t>
                      </a:r>
                      <a:endParaRPr lang="zh-CN" altLang="en-US" sz="2400" dirty="0"/>
                    </a:p>
                  </a:txBody>
                  <a:tcPr/>
                </a:tc>
                <a:extLst>
                  <a:ext uri="{0D108BD9-81ED-4DB2-BD59-A6C34878D82A}">
                    <a16:rowId xmlns:a16="http://schemas.microsoft.com/office/drawing/2014/main" val="732291862"/>
                  </a:ext>
                </a:extLst>
              </a:tr>
              <a:tr h="370840">
                <a:tc>
                  <a:txBody>
                    <a:bodyPr/>
                    <a:lstStyle/>
                    <a:p>
                      <a:pPr algn="ctr"/>
                      <a:r>
                        <a:rPr lang="zh-CN" altLang="en-US" sz="2400" dirty="0"/>
                        <a:t>性能标准</a:t>
                      </a:r>
                    </a:p>
                  </a:txBody>
                  <a:tcPr/>
                </a:tc>
                <a:tc>
                  <a:txBody>
                    <a:bodyPr/>
                    <a:lstStyle/>
                    <a:p>
                      <a:pPr algn="ctr"/>
                      <a:r>
                        <a:rPr lang="en-US" altLang="zh-CN" sz="2400" dirty="0"/>
                        <a:t>0</a:t>
                      </a:r>
                      <a:endParaRPr lang="zh-CN" altLang="en-US" sz="2400" dirty="0"/>
                    </a:p>
                  </a:txBody>
                  <a:tcPr/>
                </a:tc>
                <a:tc>
                  <a:txBody>
                    <a:bodyPr/>
                    <a:lstStyle/>
                    <a:p>
                      <a:pPr algn="ctr"/>
                      <a:r>
                        <a:rPr lang="zh-CN" altLang="en-US" sz="2400" dirty="0"/>
                        <a:t>可重用性</a:t>
                      </a:r>
                    </a:p>
                  </a:txBody>
                  <a:tcPr/>
                </a:tc>
                <a:tc>
                  <a:txBody>
                    <a:bodyPr/>
                    <a:lstStyle/>
                    <a:p>
                      <a:pPr algn="ctr"/>
                      <a:r>
                        <a:rPr lang="en-US" altLang="zh-CN" sz="2400" dirty="0"/>
                        <a:t>0</a:t>
                      </a:r>
                      <a:endParaRPr lang="zh-CN" altLang="en-US" sz="2400" dirty="0"/>
                    </a:p>
                  </a:txBody>
                  <a:tcPr/>
                </a:tc>
                <a:extLst>
                  <a:ext uri="{0D108BD9-81ED-4DB2-BD59-A6C34878D82A}">
                    <a16:rowId xmlns:a16="http://schemas.microsoft.com/office/drawing/2014/main" val="2401574453"/>
                  </a:ext>
                </a:extLst>
              </a:tr>
              <a:tr h="370840">
                <a:tc>
                  <a:txBody>
                    <a:bodyPr/>
                    <a:lstStyle/>
                    <a:p>
                      <a:pPr algn="ctr"/>
                      <a:r>
                        <a:rPr lang="zh-CN" altLang="en-US" sz="2400" dirty="0"/>
                        <a:t>高负荷的硬件</a:t>
                      </a:r>
                    </a:p>
                  </a:txBody>
                  <a:tcPr/>
                </a:tc>
                <a:tc>
                  <a:txBody>
                    <a:bodyPr/>
                    <a:lstStyle/>
                    <a:p>
                      <a:pPr algn="ctr"/>
                      <a:r>
                        <a:rPr lang="en-US" altLang="zh-CN" sz="2400" dirty="0"/>
                        <a:t>0</a:t>
                      </a:r>
                      <a:endParaRPr lang="zh-CN" altLang="en-US" sz="2400" dirty="0"/>
                    </a:p>
                  </a:txBody>
                  <a:tcPr/>
                </a:tc>
                <a:tc>
                  <a:txBody>
                    <a:bodyPr/>
                    <a:lstStyle/>
                    <a:p>
                      <a:pPr algn="ctr"/>
                      <a:r>
                        <a:rPr lang="zh-CN" altLang="en-US" sz="2400" dirty="0"/>
                        <a:t>安装方便</a:t>
                      </a:r>
                    </a:p>
                  </a:txBody>
                  <a:tcPr/>
                </a:tc>
                <a:tc>
                  <a:txBody>
                    <a:bodyPr/>
                    <a:lstStyle/>
                    <a:p>
                      <a:pPr algn="ctr"/>
                      <a:r>
                        <a:rPr lang="en-US" altLang="zh-CN" sz="2400" dirty="0"/>
                        <a:t>0</a:t>
                      </a:r>
                      <a:endParaRPr lang="zh-CN" altLang="en-US" sz="2400" dirty="0"/>
                    </a:p>
                  </a:txBody>
                  <a:tcPr/>
                </a:tc>
                <a:extLst>
                  <a:ext uri="{0D108BD9-81ED-4DB2-BD59-A6C34878D82A}">
                    <a16:rowId xmlns:a16="http://schemas.microsoft.com/office/drawing/2014/main" val="218799320"/>
                  </a:ext>
                </a:extLst>
              </a:tr>
              <a:tr h="370840">
                <a:tc>
                  <a:txBody>
                    <a:bodyPr/>
                    <a:lstStyle/>
                    <a:p>
                      <a:pPr algn="ctr"/>
                      <a:r>
                        <a:rPr lang="zh-CN" altLang="en-US" sz="2400" dirty="0"/>
                        <a:t>高处理率</a:t>
                      </a:r>
                    </a:p>
                  </a:txBody>
                  <a:tcPr/>
                </a:tc>
                <a:tc>
                  <a:txBody>
                    <a:bodyPr/>
                    <a:lstStyle/>
                    <a:p>
                      <a:pPr algn="ctr"/>
                      <a:r>
                        <a:rPr lang="en-US" altLang="zh-CN" sz="2400" dirty="0"/>
                        <a:t>0</a:t>
                      </a:r>
                      <a:endParaRPr lang="zh-CN" altLang="en-US" sz="2400" dirty="0"/>
                    </a:p>
                  </a:txBody>
                  <a:tcPr/>
                </a:tc>
                <a:tc>
                  <a:txBody>
                    <a:bodyPr/>
                    <a:lstStyle/>
                    <a:p>
                      <a:pPr algn="ctr"/>
                      <a:r>
                        <a:rPr lang="zh-CN" altLang="en-US" sz="2400" dirty="0"/>
                        <a:t>操作方便</a:t>
                      </a:r>
                    </a:p>
                  </a:txBody>
                  <a:tcPr/>
                </a:tc>
                <a:tc>
                  <a:txBody>
                    <a:bodyPr/>
                    <a:lstStyle/>
                    <a:p>
                      <a:pPr algn="ctr"/>
                      <a:r>
                        <a:rPr lang="en-US" altLang="zh-CN" sz="2400" dirty="0"/>
                        <a:t>1</a:t>
                      </a:r>
                      <a:endParaRPr lang="zh-CN" altLang="en-US" sz="2400" dirty="0"/>
                    </a:p>
                  </a:txBody>
                  <a:tcPr/>
                </a:tc>
                <a:extLst>
                  <a:ext uri="{0D108BD9-81ED-4DB2-BD59-A6C34878D82A}">
                    <a16:rowId xmlns:a16="http://schemas.microsoft.com/office/drawing/2014/main" val="783566491"/>
                  </a:ext>
                </a:extLst>
              </a:tr>
              <a:tr h="370840">
                <a:tc>
                  <a:txBody>
                    <a:bodyPr/>
                    <a:lstStyle/>
                    <a:p>
                      <a:pPr algn="ctr"/>
                      <a:r>
                        <a:rPr lang="zh-CN" altLang="en-US" sz="2400" dirty="0"/>
                        <a:t>联机数据输入</a:t>
                      </a:r>
                    </a:p>
                  </a:txBody>
                  <a:tcPr/>
                </a:tc>
                <a:tc>
                  <a:txBody>
                    <a:bodyPr/>
                    <a:lstStyle/>
                    <a:p>
                      <a:pPr algn="ctr"/>
                      <a:r>
                        <a:rPr lang="en-US" altLang="zh-CN" sz="2400" dirty="0"/>
                        <a:t>0</a:t>
                      </a:r>
                      <a:endParaRPr lang="zh-CN" altLang="en-US" sz="2400" dirty="0"/>
                    </a:p>
                  </a:txBody>
                  <a:tcPr/>
                </a:tc>
                <a:tc>
                  <a:txBody>
                    <a:bodyPr/>
                    <a:lstStyle/>
                    <a:p>
                      <a:pPr algn="ctr"/>
                      <a:r>
                        <a:rPr lang="zh-CN" altLang="en-US" sz="2400" dirty="0"/>
                        <a:t>可移植性</a:t>
                      </a:r>
                    </a:p>
                  </a:txBody>
                  <a:tcPr/>
                </a:tc>
                <a:tc>
                  <a:txBody>
                    <a:bodyPr/>
                    <a:lstStyle/>
                    <a:p>
                      <a:pPr algn="ctr"/>
                      <a:r>
                        <a:rPr lang="en-US" altLang="zh-CN" sz="2400" dirty="0"/>
                        <a:t>0</a:t>
                      </a:r>
                      <a:endParaRPr lang="zh-CN" altLang="en-US" sz="2400" dirty="0"/>
                    </a:p>
                  </a:txBody>
                  <a:tcPr/>
                </a:tc>
                <a:extLst>
                  <a:ext uri="{0D108BD9-81ED-4DB2-BD59-A6C34878D82A}">
                    <a16:rowId xmlns:a16="http://schemas.microsoft.com/office/drawing/2014/main" val="533438527"/>
                  </a:ext>
                </a:extLst>
              </a:tr>
              <a:tr h="370840">
                <a:tc>
                  <a:txBody>
                    <a:bodyPr/>
                    <a:lstStyle/>
                    <a:p>
                      <a:pPr algn="ctr"/>
                      <a:r>
                        <a:rPr lang="zh-CN" altLang="en-US" sz="2400" dirty="0"/>
                        <a:t>终端用户效率</a:t>
                      </a:r>
                    </a:p>
                  </a:txBody>
                  <a:tcPr/>
                </a:tc>
                <a:tc>
                  <a:txBody>
                    <a:bodyPr/>
                    <a:lstStyle/>
                    <a:p>
                      <a:pPr algn="ctr"/>
                      <a:r>
                        <a:rPr lang="en-US" altLang="zh-CN" sz="2400" dirty="0"/>
                        <a:t>1</a:t>
                      </a:r>
                      <a:endParaRPr lang="zh-CN" altLang="en-US" sz="2400" dirty="0"/>
                    </a:p>
                  </a:txBody>
                  <a:tcPr/>
                </a:tc>
                <a:tc>
                  <a:txBody>
                    <a:bodyPr/>
                    <a:lstStyle/>
                    <a:p>
                      <a:pPr algn="ctr"/>
                      <a:r>
                        <a:rPr lang="zh-CN" altLang="en-US" sz="2400" dirty="0"/>
                        <a:t>可维护性</a:t>
                      </a:r>
                    </a:p>
                  </a:txBody>
                  <a:tcPr/>
                </a:tc>
                <a:tc>
                  <a:txBody>
                    <a:bodyPr/>
                    <a:lstStyle/>
                    <a:p>
                      <a:pPr algn="ctr"/>
                      <a:r>
                        <a:rPr lang="en-US" altLang="zh-CN" sz="2400" dirty="0"/>
                        <a:t>0</a:t>
                      </a:r>
                      <a:endParaRPr lang="zh-CN" altLang="en-US" sz="2400" dirty="0"/>
                    </a:p>
                  </a:txBody>
                  <a:tcPr/>
                </a:tc>
                <a:extLst>
                  <a:ext uri="{0D108BD9-81ED-4DB2-BD59-A6C34878D82A}">
                    <a16:rowId xmlns:a16="http://schemas.microsoft.com/office/drawing/2014/main" val="658368574"/>
                  </a:ext>
                </a:extLst>
              </a:tr>
            </a:tbl>
          </a:graphicData>
        </a:graphic>
      </p:graphicFrame>
      <p:sp>
        <p:nvSpPr>
          <p:cNvPr id="6" name="文本框 5">
            <a:extLst>
              <a:ext uri="{FF2B5EF4-FFF2-40B4-BE49-F238E27FC236}">
                <a16:creationId xmlns:a16="http://schemas.microsoft.com/office/drawing/2014/main" id="{6D2A5B3D-4DF8-4404-AD0B-AFBB2808945A}"/>
              </a:ext>
            </a:extLst>
          </p:cNvPr>
          <p:cNvSpPr txBox="1"/>
          <p:nvPr/>
        </p:nvSpPr>
        <p:spPr>
          <a:xfrm>
            <a:off x="2505543" y="5159866"/>
            <a:ext cx="2468946"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DI=1+1+1=3</a:t>
            </a:r>
            <a:endParaRPr lang="zh-CN" altLang="en-US" sz="28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4BC333DD-F2C8-46FA-9C2A-DD6092D10BFE}"/>
              </a:ext>
            </a:extLst>
          </p:cNvPr>
          <p:cNvSpPr txBox="1"/>
          <p:nvPr/>
        </p:nvSpPr>
        <p:spPr>
          <a:xfrm>
            <a:off x="2505543" y="5939607"/>
            <a:ext cx="4125104"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TCF=0.65+0.01*3=0.68</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57331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规格估算</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软件规模估算</a:t>
            </a:r>
          </a:p>
        </p:txBody>
      </p:sp>
      <p:sp>
        <p:nvSpPr>
          <p:cNvPr id="10" name="文本框 9">
            <a:extLst>
              <a:ext uri="{FF2B5EF4-FFF2-40B4-BE49-F238E27FC236}">
                <a16:creationId xmlns:a16="http://schemas.microsoft.com/office/drawing/2014/main" id="{71FE359D-D443-45FC-8B53-F6C034105AD0}"/>
              </a:ext>
            </a:extLst>
          </p:cNvPr>
          <p:cNvSpPr txBox="1"/>
          <p:nvPr/>
        </p:nvSpPr>
        <p:spPr>
          <a:xfrm>
            <a:off x="2338279" y="1667024"/>
            <a:ext cx="6962239"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800" dirty="0" err="1">
                <a:latin typeface="微软雅黑" panose="020B0503020204020204" pitchFamily="34" charset="-122"/>
                <a:ea typeface="微软雅黑" panose="020B0503020204020204" pitchFamily="34" charset="-122"/>
                <a:cs typeface="Times New Roman" panose="02020603050405020304" pitchFamily="18" charset="0"/>
              </a:rPr>
              <a:t>UFP|Min</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=3*3+4*4+1*3+9*7+1*5=96</a:t>
            </a:r>
            <a:endParaRPr lang="zh-CN" altLang="en-US" sz="28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1440D507-4D23-4F44-A746-CFD6DFDB8CF4}"/>
              </a:ext>
            </a:extLst>
          </p:cNvPr>
          <p:cNvSpPr txBox="1"/>
          <p:nvPr/>
        </p:nvSpPr>
        <p:spPr>
          <a:xfrm>
            <a:off x="2338280" y="2511527"/>
            <a:ext cx="7191391"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800" dirty="0" err="1">
                <a:latin typeface="微软雅黑" panose="020B0503020204020204" pitchFamily="34" charset="-122"/>
                <a:ea typeface="微软雅黑" panose="020B0503020204020204" pitchFamily="34" charset="-122"/>
                <a:cs typeface="Times New Roman" panose="02020603050405020304" pitchFamily="18" charset="0"/>
              </a:rPr>
              <a:t>UFP|Max</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=4*3+5*4+1*3+11*7+1*5=117</a:t>
            </a:r>
            <a:endParaRPr lang="zh-CN" altLang="en-US" sz="28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432658C-2976-45F8-9BB8-8B03D64D2B60}"/>
              </a:ext>
            </a:extLst>
          </p:cNvPr>
          <p:cNvSpPr txBox="1"/>
          <p:nvPr/>
        </p:nvSpPr>
        <p:spPr>
          <a:xfrm>
            <a:off x="2338280" y="3356030"/>
            <a:ext cx="2468946"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DI=1+1+1=3</a:t>
            </a:r>
            <a:endParaRPr lang="zh-CN" altLang="en-US" sz="28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6E7F7FDD-4985-4A08-B99F-963CE723E1EF}"/>
              </a:ext>
            </a:extLst>
          </p:cNvPr>
          <p:cNvSpPr txBox="1"/>
          <p:nvPr/>
        </p:nvSpPr>
        <p:spPr>
          <a:xfrm>
            <a:off x="2338280" y="4200533"/>
            <a:ext cx="4125104"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TCF=0.65+0.01*3=0.68</a:t>
            </a:r>
            <a:endParaRPr lang="zh-CN" altLang="en-US" sz="2800"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8C66BA40-4945-4553-BD59-10C82E20597A}"/>
              </a:ext>
            </a:extLst>
          </p:cNvPr>
          <p:cNvSpPr txBox="1"/>
          <p:nvPr/>
        </p:nvSpPr>
        <p:spPr>
          <a:xfrm>
            <a:off x="2338279" y="5045036"/>
            <a:ext cx="4062972" cy="5232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lnRef>
          <a:fillRef idx="1">
            <a:schemeClr val="lt1"/>
          </a:fillRef>
          <a:effectRef idx="0">
            <a:schemeClr val="accent2"/>
          </a:effectRef>
          <a:fontRef idx="minor">
            <a:schemeClr val="dk1"/>
          </a:fontRef>
        </p:style>
        <p:txBody>
          <a:bodyPr wrap="none" rtlCol="0">
            <a:spAutoFit/>
          </a:bodyPr>
          <a:lstStyle/>
          <a:p>
            <a:pPr algn="just">
              <a:defRPr/>
            </a:pPr>
            <a:r>
              <a:rPr lang="en-US" altLang="zh-CN" sz="2800" kern="100" dirty="0">
                <a:latin typeface="Calibri" panose="020F0502020204030204" pitchFamily="34" charset="0"/>
                <a:cs typeface="Times New Roman" panose="02020603050405020304" pitchFamily="18" charset="0"/>
              </a:rPr>
              <a:t>FP=UFP</a:t>
            </a: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TCF=65.28~79.56</a:t>
            </a:r>
            <a:endParaRPr lang="zh-CN" altLang="zh-CN" sz="28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5750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规格估算</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工作量估算</a:t>
            </a:r>
          </a:p>
        </p:txBody>
      </p:sp>
      <p:sp>
        <p:nvSpPr>
          <p:cNvPr id="11" name="文本框 10">
            <a:extLst>
              <a:ext uri="{FF2B5EF4-FFF2-40B4-BE49-F238E27FC236}">
                <a16:creationId xmlns:a16="http://schemas.microsoft.com/office/drawing/2014/main" id="{1440D507-4D23-4F44-A746-CFD6DFDB8CF4}"/>
              </a:ext>
            </a:extLst>
          </p:cNvPr>
          <p:cNvSpPr txBox="1"/>
          <p:nvPr/>
        </p:nvSpPr>
        <p:spPr>
          <a:xfrm>
            <a:off x="2338279" y="1946314"/>
            <a:ext cx="4573267"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生产率法：</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FP÷</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功能点</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时间</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文本框 11">
            <a:extLst>
              <a:ext uri="{FF2B5EF4-FFF2-40B4-BE49-F238E27FC236}">
                <a16:creationId xmlns:a16="http://schemas.microsoft.com/office/drawing/2014/main" id="{8C66BA40-4945-4553-BD59-10C82E20597A}"/>
              </a:ext>
            </a:extLst>
          </p:cNvPr>
          <p:cNvSpPr txBox="1"/>
          <p:nvPr/>
        </p:nvSpPr>
        <p:spPr>
          <a:xfrm>
            <a:off x="2353996" y="5321544"/>
            <a:ext cx="7746351" cy="5232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lnRef>
          <a:fillRef idx="1">
            <a:schemeClr val="lt1"/>
          </a:fillRef>
          <a:effectRef idx="0">
            <a:schemeClr val="accent2"/>
          </a:effectRef>
          <a:fontRef idx="minor">
            <a:schemeClr val="dk1"/>
          </a:fontRef>
        </p:style>
        <p:txBody>
          <a:bodyPr wrap="none" rtlCol="0">
            <a:spAutoFit/>
          </a:bodyPr>
          <a:lstStyle/>
          <a:p>
            <a:pPr algn="just">
              <a:defRPr/>
            </a:pPr>
            <a:r>
              <a:rPr lang="en-US" altLang="zh-CN" sz="2800" kern="100" dirty="0">
                <a:latin typeface="Calibri" panose="020F0502020204030204" pitchFamily="34" charset="0"/>
                <a:cs typeface="Times New Roman" panose="02020603050405020304" pitchFamily="18" charset="0"/>
              </a:rPr>
              <a:t>E=</a:t>
            </a:r>
            <a:r>
              <a:rPr lang="zh-CN" altLang="en-US" sz="2800" kern="100" dirty="0">
                <a:latin typeface="Calibri" panose="020F0502020204030204" pitchFamily="34" charset="0"/>
                <a:cs typeface="Times New Roman" panose="02020603050405020304" pitchFamily="18" charset="0"/>
              </a:rPr>
              <a:t>功能点</a:t>
            </a:r>
            <a:r>
              <a:rPr lang="en-US" altLang="zh-CN" sz="2800" kern="100" dirty="0">
                <a:latin typeface="Calibri" panose="020F0502020204030204" pitchFamily="34" charset="0"/>
                <a:cs typeface="Times New Roman" panose="02020603050405020304" pitchFamily="18" charset="0"/>
              </a:rPr>
              <a:t>/</a:t>
            </a:r>
            <a:r>
              <a:rPr lang="zh-CN" altLang="en-US" sz="2800" kern="100" dirty="0">
                <a:latin typeface="Calibri" panose="020F0502020204030204" pitchFamily="34" charset="0"/>
                <a:cs typeface="Times New Roman" panose="02020603050405020304" pitchFamily="18" charset="0"/>
              </a:rPr>
              <a:t>（人员数</a:t>
            </a:r>
            <a:r>
              <a:rPr lang="en-US" altLang="zh-CN" sz="2800" kern="100" dirty="0">
                <a:latin typeface="Calibri" panose="020F0502020204030204" pitchFamily="34" charset="0"/>
                <a:cs typeface="Times New Roman" panose="02020603050405020304" pitchFamily="18" charset="0"/>
              </a:rPr>
              <a:t>*</a:t>
            </a:r>
            <a:r>
              <a:rPr lang="zh-CN" altLang="en-US" sz="2800" kern="100" dirty="0">
                <a:latin typeface="Calibri" panose="020F0502020204030204" pitchFamily="34" charset="0"/>
                <a:cs typeface="Times New Roman" panose="02020603050405020304" pitchFamily="18" charset="0"/>
              </a:rPr>
              <a:t>月数）</a:t>
            </a:r>
            <a:r>
              <a:rPr lang="en-US" altLang="zh-CN" sz="2800" kern="100" dirty="0">
                <a:latin typeface="Calibri" panose="020F0502020204030204" pitchFamily="34" charset="0"/>
                <a:cs typeface="Times New Roman" panose="02020603050405020304" pitchFamily="18" charset="0"/>
              </a:rPr>
              <a:t>= FP/(3*4) = 5.44~6.63</a:t>
            </a:r>
            <a:endParaRPr lang="zh-CN" altLang="zh-CN" sz="2800" kern="100" dirty="0">
              <a:latin typeface="Calibri" panose="020F0502020204030204" pitchFamily="34" charset="0"/>
              <a:cs typeface="Times New Roman" panose="02020603050405020304" pitchFamily="18" charset="0"/>
            </a:endParaRPr>
          </a:p>
        </p:txBody>
      </p:sp>
      <p:sp>
        <p:nvSpPr>
          <p:cNvPr id="13" name="文本框 12">
            <a:extLst>
              <a:ext uri="{FF2B5EF4-FFF2-40B4-BE49-F238E27FC236}">
                <a16:creationId xmlns:a16="http://schemas.microsoft.com/office/drawing/2014/main" id="{8C21A021-86C0-47B7-8859-24E0F8EA9AEC}"/>
              </a:ext>
            </a:extLst>
          </p:cNvPr>
          <p:cNvSpPr txBox="1"/>
          <p:nvPr/>
        </p:nvSpPr>
        <p:spPr>
          <a:xfrm>
            <a:off x="2353996" y="3077148"/>
            <a:ext cx="7876639"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SPR</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有统计，中国的值大约在</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5.5</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个功能点</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人月。</a:t>
            </a:r>
          </a:p>
        </p:txBody>
      </p:sp>
      <p:sp>
        <p:nvSpPr>
          <p:cNvPr id="14" name="文本框 13">
            <a:extLst>
              <a:ext uri="{FF2B5EF4-FFF2-40B4-BE49-F238E27FC236}">
                <a16:creationId xmlns:a16="http://schemas.microsoft.com/office/drawing/2014/main" id="{951BCDF1-A520-486B-A669-A83A01DCD211}"/>
              </a:ext>
            </a:extLst>
          </p:cNvPr>
          <p:cNvSpPr txBox="1"/>
          <p:nvPr/>
        </p:nvSpPr>
        <p:spPr>
          <a:xfrm>
            <a:off x="2403423" y="4207982"/>
            <a:ext cx="4062972" cy="5232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lnRef>
          <a:fillRef idx="1">
            <a:schemeClr val="lt1"/>
          </a:fillRef>
          <a:effectRef idx="0">
            <a:schemeClr val="accent2"/>
          </a:effectRef>
          <a:fontRef idx="minor">
            <a:schemeClr val="dk1"/>
          </a:fontRef>
        </p:style>
        <p:txBody>
          <a:bodyPr wrap="none" rtlCol="0">
            <a:spAutoFit/>
          </a:bodyPr>
          <a:lstStyle/>
          <a:p>
            <a:pPr algn="just">
              <a:defRPr/>
            </a:pPr>
            <a:r>
              <a:rPr lang="en-US" altLang="zh-CN" sz="2800" kern="100" dirty="0">
                <a:latin typeface="Calibri" panose="020F0502020204030204" pitchFamily="34" charset="0"/>
                <a:cs typeface="Times New Roman" panose="02020603050405020304" pitchFamily="18" charset="0"/>
              </a:rPr>
              <a:t>FP=UFP</a:t>
            </a: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TCF=65.28~79.56</a:t>
            </a:r>
            <a:endParaRPr lang="zh-CN" altLang="zh-CN" sz="28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791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文档 4">
            <a:extLst>
              <a:ext uri="{FF2B5EF4-FFF2-40B4-BE49-F238E27FC236}">
                <a16:creationId xmlns:a16="http://schemas.microsoft.com/office/drawing/2014/main" id="{BC83BCE3-8C6D-49F3-96F7-AB23ACC395AF}"/>
              </a:ext>
            </a:extLst>
          </p:cNvPr>
          <p:cNvSpPr/>
          <p:nvPr/>
        </p:nvSpPr>
        <p:spPr>
          <a:xfrm>
            <a:off x="165342" y="88951"/>
            <a:ext cx="1210377"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可行性分析</a:t>
            </a:r>
          </a:p>
        </p:txBody>
      </p:sp>
      <p:sp>
        <p:nvSpPr>
          <p:cNvPr id="3" name="矩形 2">
            <a:extLst>
              <a:ext uri="{FF2B5EF4-FFF2-40B4-BE49-F238E27FC236}">
                <a16:creationId xmlns:a16="http://schemas.microsoft.com/office/drawing/2014/main" id="{4DE34B35-102C-4E9B-BC03-581D963EED52}"/>
              </a:ext>
            </a:extLst>
          </p:cNvPr>
          <p:cNvSpPr/>
          <p:nvPr/>
        </p:nvSpPr>
        <p:spPr>
          <a:xfrm>
            <a:off x="1944128" y="1268627"/>
            <a:ext cx="1756939" cy="5684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lvl="0" algn="ctr"/>
            <a:r>
              <a:rPr lang="zh-CN" altLang="zh-CN" sz="20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技术可行性</a:t>
            </a:r>
          </a:p>
        </p:txBody>
      </p:sp>
      <p:sp>
        <p:nvSpPr>
          <p:cNvPr id="7" name="矩形 6">
            <a:extLst>
              <a:ext uri="{FF2B5EF4-FFF2-40B4-BE49-F238E27FC236}">
                <a16:creationId xmlns:a16="http://schemas.microsoft.com/office/drawing/2014/main" id="{6CAE4337-439D-4B1D-BEE9-CB4AD4320972}"/>
              </a:ext>
            </a:extLst>
          </p:cNvPr>
          <p:cNvSpPr/>
          <p:nvPr/>
        </p:nvSpPr>
        <p:spPr>
          <a:xfrm>
            <a:off x="1944128" y="2992395"/>
            <a:ext cx="1756939" cy="5684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lvl="0" algn="ctr"/>
            <a:r>
              <a:rPr lang="zh-CN" altLang="en-US" sz="2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经济</a:t>
            </a:r>
            <a:r>
              <a:rPr lang="zh-CN" altLang="zh-CN" sz="2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可行性</a:t>
            </a:r>
          </a:p>
        </p:txBody>
      </p:sp>
      <p:sp>
        <p:nvSpPr>
          <p:cNvPr id="8" name="矩形 7">
            <a:extLst>
              <a:ext uri="{FF2B5EF4-FFF2-40B4-BE49-F238E27FC236}">
                <a16:creationId xmlns:a16="http://schemas.microsoft.com/office/drawing/2014/main" id="{41993A2C-7CCF-4008-8A4A-47A4D4BA23E4}"/>
              </a:ext>
            </a:extLst>
          </p:cNvPr>
          <p:cNvSpPr/>
          <p:nvPr/>
        </p:nvSpPr>
        <p:spPr>
          <a:xfrm>
            <a:off x="1944128" y="4716163"/>
            <a:ext cx="1756939" cy="5684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lvl="0" algn="ctr"/>
            <a:r>
              <a:rPr lang="zh-CN" altLang="en-US" sz="2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操作</a:t>
            </a:r>
            <a:r>
              <a:rPr lang="zh-CN" altLang="zh-CN" sz="2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可行性</a:t>
            </a:r>
          </a:p>
        </p:txBody>
      </p:sp>
      <p:sp>
        <p:nvSpPr>
          <p:cNvPr id="9" name="矩形 8">
            <a:extLst>
              <a:ext uri="{FF2B5EF4-FFF2-40B4-BE49-F238E27FC236}">
                <a16:creationId xmlns:a16="http://schemas.microsoft.com/office/drawing/2014/main" id="{27B417AC-5163-4305-9E34-EBD63DED25E7}"/>
              </a:ext>
            </a:extLst>
          </p:cNvPr>
          <p:cNvSpPr/>
          <p:nvPr/>
        </p:nvSpPr>
        <p:spPr>
          <a:xfrm>
            <a:off x="4994185" y="860853"/>
            <a:ext cx="5993032" cy="56841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zh-CN" sz="2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塔防游戏发展历程相对比较悠久，且当下非常热门</a:t>
            </a:r>
          </a:p>
        </p:txBody>
      </p:sp>
      <p:sp>
        <p:nvSpPr>
          <p:cNvPr id="10" name="矩形 9">
            <a:hlinkClick r:id="rId2" action="ppaction://hlinksldjump"/>
            <a:extLst>
              <a:ext uri="{FF2B5EF4-FFF2-40B4-BE49-F238E27FC236}">
                <a16:creationId xmlns:a16="http://schemas.microsoft.com/office/drawing/2014/main" id="{913AC603-6CE7-4575-8051-BBFD6EE131D1}"/>
              </a:ext>
            </a:extLst>
          </p:cNvPr>
          <p:cNvSpPr/>
          <p:nvPr/>
        </p:nvSpPr>
        <p:spPr>
          <a:xfrm>
            <a:off x="4994186" y="1642418"/>
            <a:ext cx="1876172" cy="56841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项目实现环境</a:t>
            </a:r>
            <a:endParaRPr lang="zh-CN" altLang="zh-CN" sz="2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647DA86C-B6E3-4B48-AA0D-8CB62D78C2BB}"/>
              </a:ext>
            </a:extLst>
          </p:cNvPr>
          <p:cNvSpPr/>
          <p:nvPr/>
        </p:nvSpPr>
        <p:spPr>
          <a:xfrm>
            <a:off x="4994185" y="2601612"/>
            <a:ext cx="2664944" cy="56841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zh-CN" sz="2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开发成本基本为零</a:t>
            </a:r>
          </a:p>
        </p:txBody>
      </p:sp>
      <p:sp>
        <p:nvSpPr>
          <p:cNvPr id="12" name="矩形 11">
            <a:extLst>
              <a:ext uri="{FF2B5EF4-FFF2-40B4-BE49-F238E27FC236}">
                <a16:creationId xmlns:a16="http://schemas.microsoft.com/office/drawing/2014/main" id="{CF55D229-97EA-4863-9E01-FB195CBA46E9}"/>
              </a:ext>
            </a:extLst>
          </p:cNvPr>
          <p:cNvSpPr/>
          <p:nvPr/>
        </p:nvSpPr>
        <p:spPr>
          <a:xfrm>
            <a:off x="4994184" y="3486666"/>
            <a:ext cx="2664945" cy="56841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zh-CN" sz="200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项目无经济效益</a:t>
            </a:r>
            <a:endParaRPr lang="zh-CN" altLang="zh-CN" sz="2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C1DCFB2F-E116-4FF7-9B0B-6B97C1C65117}"/>
              </a:ext>
            </a:extLst>
          </p:cNvPr>
          <p:cNvSpPr/>
          <p:nvPr/>
        </p:nvSpPr>
        <p:spPr>
          <a:xfrm>
            <a:off x="4994184" y="4716163"/>
            <a:ext cx="2963567" cy="56841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zh-CN" sz="2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塔防游戏当下非常热门</a:t>
            </a:r>
          </a:p>
        </p:txBody>
      </p:sp>
    </p:spTree>
    <p:extLst>
      <p:ext uri="{BB962C8B-B14F-4D97-AF65-F5344CB8AC3E}">
        <p14:creationId xmlns:p14="http://schemas.microsoft.com/office/powerpoint/2010/main" val="3385515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流程图: 文档 1">
            <a:hlinkClick r:id="rId2" action="ppaction://hlinksldjump"/>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技术可行</a:t>
            </a:r>
          </a:p>
        </p:txBody>
      </p:sp>
      <p:grpSp>
        <p:nvGrpSpPr>
          <p:cNvPr id="23" name="组合 22">
            <a:extLst>
              <a:ext uri="{FF2B5EF4-FFF2-40B4-BE49-F238E27FC236}">
                <a16:creationId xmlns:a16="http://schemas.microsoft.com/office/drawing/2014/main" id="{7B5E7BAF-88C7-4D5D-9E84-DBA928C07BA4}"/>
              </a:ext>
            </a:extLst>
          </p:cNvPr>
          <p:cNvGrpSpPr/>
          <p:nvPr/>
        </p:nvGrpSpPr>
        <p:grpSpPr>
          <a:xfrm>
            <a:off x="1609764" y="744166"/>
            <a:ext cx="9474796" cy="5418669"/>
            <a:chOff x="685204" y="719664"/>
            <a:chExt cx="9474796" cy="5418669"/>
          </a:xfrm>
        </p:grpSpPr>
        <p:graphicFrame>
          <p:nvGraphicFramePr>
            <p:cNvPr id="6" name="图示 5">
              <a:extLst>
                <a:ext uri="{FF2B5EF4-FFF2-40B4-BE49-F238E27FC236}">
                  <a16:creationId xmlns:a16="http://schemas.microsoft.com/office/drawing/2014/main" id="{90649262-E2DF-4B20-90D7-7C4DD88199F2}"/>
                </a:ext>
              </a:extLst>
            </p:cNvPr>
            <p:cNvGraphicFramePr/>
            <p:nvPr>
              <p:extLst>
                <p:ext uri="{D42A27DB-BD31-4B8C-83A1-F6EECF244321}">
                  <p14:modId xmlns:p14="http://schemas.microsoft.com/office/powerpoint/2010/main" val="269887595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椭圆 6">
              <a:extLst>
                <a:ext uri="{FF2B5EF4-FFF2-40B4-BE49-F238E27FC236}">
                  <a16:creationId xmlns:a16="http://schemas.microsoft.com/office/drawing/2014/main" id="{9739FCE5-276D-4964-BAD7-445320519D1A}"/>
                </a:ext>
              </a:extLst>
            </p:cNvPr>
            <p:cNvSpPr/>
            <p:nvPr/>
          </p:nvSpPr>
          <p:spPr>
            <a:xfrm>
              <a:off x="3207172" y="719664"/>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0" name="椭圆 9">
              <a:extLst>
                <a:ext uri="{FF2B5EF4-FFF2-40B4-BE49-F238E27FC236}">
                  <a16:creationId xmlns:a16="http://schemas.microsoft.com/office/drawing/2014/main" id="{827E2021-EBD1-4E51-A847-8252DC3C95B4}"/>
                </a:ext>
              </a:extLst>
            </p:cNvPr>
            <p:cNvSpPr/>
            <p:nvPr/>
          </p:nvSpPr>
          <p:spPr>
            <a:xfrm>
              <a:off x="3201957" y="1656078"/>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1" name="椭圆 10">
              <a:extLst>
                <a:ext uri="{FF2B5EF4-FFF2-40B4-BE49-F238E27FC236}">
                  <a16:creationId xmlns:a16="http://schemas.microsoft.com/office/drawing/2014/main" id="{FBAC04DB-60A1-4F5F-B0EC-F2066F7DF6BD}"/>
                </a:ext>
              </a:extLst>
            </p:cNvPr>
            <p:cNvSpPr/>
            <p:nvPr/>
          </p:nvSpPr>
          <p:spPr>
            <a:xfrm>
              <a:off x="3207172" y="2592490"/>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2" name="椭圆 11">
              <a:extLst>
                <a:ext uri="{FF2B5EF4-FFF2-40B4-BE49-F238E27FC236}">
                  <a16:creationId xmlns:a16="http://schemas.microsoft.com/office/drawing/2014/main" id="{E6069938-7C7D-47B2-A79A-897FF376D9E3}"/>
                </a:ext>
              </a:extLst>
            </p:cNvPr>
            <p:cNvSpPr/>
            <p:nvPr/>
          </p:nvSpPr>
          <p:spPr>
            <a:xfrm>
              <a:off x="3207172" y="3528902"/>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3" name="椭圆 12">
              <a:extLst>
                <a:ext uri="{FF2B5EF4-FFF2-40B4-BE49-F238E27FC236}">
                  <a16:creationId xmlns:a16="http://schemas.microsoft.com/office/drawing/2014/main" id="{38DAB93E-12A8-4D3C-B292-AE39E0E23C36}"/>
                </a:ext>
              </a:extLst>
            </p:cNvPr>
            <p:cNvSpPr/>
            <p:nvPr/>
          </p:nvSpPr>
          <p:spPr>
            <a:xfrm>
              <a:off x="3201957" y="4469209"/>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4" name="椭圆 13">
              <a:extLst>
                <a:ext uri="{FF2B5EF4-FFF2-40B4-BE49-F238E27FC236}">
                  <a16:creationId xmlns:a16="http://schemas.microsoft.com/office/drawing/2014/main" id="{EC681E39-D224-4282-BA2C-8D6E8EA6AA87}"/>
                </a:ext>
              </a:extLst>
            </p:cNvPr>
            <p:cNvSpPr/>
            <p:nvPr/>
          </p:nvSpPr>
          <p:spPr>
            <a:xfrm>
              <a:off x="3207172" y="5405117"/>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6" name="矩形 15">
              <a:extLst>
                <a:ext uri="{FF2B5EF4-FFF2-40B4-BE49-F238E27FC236}">
                  <a16:creationId xmlns:a16="http://schemas.microsoft.com/office/drawing/2014/main" id="{F0FE232C-1156-41EF-8DA0-288E302D647F}"/>
                </a:ext>
              </a:extLst>
            </p:cNvPr>
            <p:cNvSpPr/>
            <p:nvPr/>
          </p:nvSpPr>
          <p:spPr>
            <a:xfrm>
              <a:off x="1450280" y="823986"/>
              <a:ext cx="1620957" cy="523220"/>
            </a:xfrm>
            <a:prstGeom prst="rect">
              <a:avLst/>
            </a:prstGeom>
          </p:spPr>
          <p:txBody>
            <a:bodyPr wrap="squar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游戏引擎</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a:extLst>
                <a:ext uri="{FF2B5EF4-FFF2-40B4-BE49-F238E27FC236}">
                  <a16:creationId xmlns:a16="http://schemas.microsoft.com/office/drawing/2014/main" id="{5B07EFF2-6529-4CFC-93D5-A6F676A49726}"/>
                </a:ext>
              </a:extLst>
            </p:cNvPr>
            <p:cNvSpPr/>
            <p:nvPr/>
          </p:nvSpPr>
          <p:spPr>
            <a:xfrm>
              <a:off x="1450280" y="2698166"/>
              <a:ext cx="1605372" cy="523220"/>
            </a:xfrm>
            <a:prstGeom prst="rect">
              <a:avLst/>
            </a:prstGeom>
          </p:spPr>
          <p:txBody>
            <a:bodyPr wrap="squar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游戏</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框架</a:t>
              </a:r>
            </a:p>
          </p:txBody>
        </p:sp>
        <p:sp>
          <p:nvSpPr>
            <p:cNvPr id="19" name="矩形 18">
              <a:extLst>
                <a:ext uri="{FF2B5EF4-FFF2-40B4-BE49-F238E27FC236}">
                  <a16:creationId xmlns:a16="http://schemas.microsoft.com/office/drawing/2014/main" id="{B87833DE-B7E2-407B-8CF1-8D169155D525}"/>
                </a:ext>
              </a:extLst>
            </p:cNvPr>
            <p:cNvSpPr/>
            <p:nvPr/>
          </p:nvSpPr>
          <p:spPr>
            <a:xfrm>
              <a:off x="1091208" y="3635256"/>
              <a:ext cx="1980029" cy="523220"/>
            </a:xfrm>
            <a:prstGeom prst="rect">
              <a:avLst/>
            </a:prstGeom>
          </p:spPr>
          <p:txBody>
            <a:bodyPr wrap="none">
              <a:spAutoFit/>
            </a:bodyPr>
            <a:lstStyle/>
            <a:p>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前后端协调</a:t>
              </a:r>
            </a:p>
          </p:txBody>
        </p:sp>
        <p:sp>
          <p:nvSpPr>
            <p:cNvPr id="20" name="矩形 19">
              <a:extLst>
                <a:ext uri="{FF2B5EF4-FFF2-40B4-BE49-F238E27FC236}">
                  <a16:creationId xmlns:a16="http://schemas.microsoft.com/office/drawing/2014/main" id="{489D18CE-709A-4765-B4A6-7EDC3A455649}"/>
                </a:ext>
              </a:extLst>
            </p:cNvPr>
            <p:cNvSpPr/>
            <p:nvPr/>
          </p:nvSpPr>
          <p:spPr>
            <a:xfrm>
              <a:off x="685204" y="5509436"/>
              <a:ext cx="2339102" cy="523220"/>
            </a:xfrm>
            <a:prstGeom prst="rect">
              <a:avLst/>
            </a:prstGeom>
          </p:spPr>
          <p:txBody>
            <a:bodyPr wrap="non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项目</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配置</a:t>
              </a:r>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管理</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矩形 20">
              <a:extLst>
                <a:ext uri="{FF2B5EF4-FFF2-40B4-BE49-F238E27FC236}">
                  <a16:creationId xmlns:a16="http://schemas.microsoft.com/office/drawing/2014/main" id="{D7C967DE-A654-460D-8243-494C063A22F0}"/>
                </a:ext>
              </a:extLst>
            </p:cNvPr>
            <p:cNvSpPr/>
            <p:nvPr/>
          </p:nvSpPr>
          <p:spPr>
            <a:xfrm>
              <a:off x="1450280" y="1761076"/>
              <a:ext cx="1620957" cy="523220"/>
            </a:xfrm>
            <a:prstGeom prst="rect">
              <a:avLst/>
            </a:prstGeom>
          </p:spPr>
          <p:txBody>
            <a:bodyPr wrap="none">
              <a:spAutoFit/>
            </a:bodyPr>
            <a:lstStyle/>
            <a:p>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脚本语言</a:t>
              </a:r>
            </a:p>
          </p:txBody>
        </p:sp>
        <p:sp>
          <p:nvSpPr>
            <p:cNvPr id="22" name="矩形 21">
              <a:extLst>
                <a:ext uri="{FF2B5EF4-FFF2-40B4-BE49-F238E27FC236}">
                  <a16:creationId xmlns:a16="http://schemas.microsoft.com/office/drawing/2014/main" id="{AF2842D7-CCF1-43DA-8641-1BFC70F811E6}"/>
                </a:ext>
              </a:extLst>
            </p:cNvPr>
            <p:cNvSpPr/>
            <p:nvPr/>
          </p:nvSpPr>
          <p:spPr>
            <a:xfrm>
              <a:off x="732135" y="4572346"/>
              <a:ext cx="2339102" cy="523220"/>
            </a:xfrm>
            <a:prstGeom prst="rect">
              <a:avLst/>
            </a:prstGeom>
          </p:spPr>
          <p:txBody>
            <a:bodyPr wrap="non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美术贴图设计</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2839797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时间安排</a:t>
            </a:r>
          </a:p>
        </p:txBody>
      </p:sp>
      <p:graphicFrame>
        <p:nvGraphicFramePr>
          <p:cNvPr id="5" name="表格 4">
            <a:extLst>
              <a:ext uri="{FF2B5EF4-FFF2-40B4-BE49-F238E27FC236}">
                <a16:creationId xmlns:a16="http://schemas.microsoft.com/office/drawing/2014/main" id="{6BE8B277-6B30-458D-8070-C54EF517E968}"/>
              </a:ext>
            </a:extLst>
          </p:cNvPr>
          <p:cNvGraphicFramePr>
            <a:graphicFrameLocks noGrp="1"/>
          </p:cNvGraphicFramePr>
          <p:nvPr>
            <p:extLst>
              <p:ext uri="{D42A27DB-BD31-4B8C-83A1-F6EECF244321}">
                <p14:modId xmlns:p14="http://schemas.microsoft.com/office/powerpoint/2010/main" val="1196066394"/>
              </p:ext>
            </p:extLst>
          </p:nvPr>
        </p:nvGraphicFramePr>
        <p:xfrm>
          <a:off x="2151324" y="1461071"/>
          <a:ext cx="8128000" cy="34137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531002254"/>
                    </a:ext>
                  </a:extLst>
                </a:gridCol>
                <a:gridCol w="4064000">
                  <a:extLst>
                    <a:ext uri="{9D8B030D-6E8A-4147-A177-3AD203B41FA5}">
                      <a16:colId xmlns:a16="http://schemas.microsoft.com/office/drawing/2014/main" val="154299402"/>
                    </a:ext>
                  </a:extLst>
                </a:gridCol>
              </a:tblGrid>
              <a:tr h="370840">
                <a:tc>
                  <a:txBody>
                    <a:bodyPr/>
                    <a:lstStyle/>
                    <a:p>
                      <a:pPr algn="ctr">
                        <a:spcAft>
                          <a:spcPts val="0"/>
                        </a:spcAft>
                      </a:pPr>
                      <a:r>
                        <a:rPr lang="zh-CN" sz="2800" kern="0" dirty="0">
                          <a:effectLst/>
                        </a:rPr>
                        <a:t>时间</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tc>
                  <a:txBody>
                    <a:bodyPr/>
                    <a:lstStyle/>
                    <a:p>
                      <a:pPr algn="ctr">
                        <a:spcAft>
                          <a:spcPts val="0"/>
                        </a:spcAft>
                      </a:pPr>
                      <a:r>
                        <a:rPr lang="zh-CN" sz="2800" kern="0">
                          <a:effectLst/>
                        </a:rPr>
                        <a:t>内容</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extLst>
                  <a:ext uri="{0D108BD9-81ED-4DB2-BD59-A6C34878D82A}">
                    <a16:rowId xmlns:a16="http://schemas.microsoft.com/office/drawing/2014/main" val="2429911925"/>
                  </a:ext>
                </a:extLst>
              </a:tr>
              <a:tr h="370840">
                <a:tc>
                  <a:txBody>
                    <a:bodyPr/>
                    <a:lstStyle/>
                    <a:p>
                      <a:pPr algn="ctr">
                        <a:spcAft>
                          <a:spcPts val="0"/>
                        </a:spcAft>
                      </a:pPr>
                      <a:r>
                        <a:rPr lang="zh-CN" sz="2800" kern="0">
                          <a:effectLst/>
                        </a:rPr>
                        <a:t>第</a:t>
                      </a:r>
                      <a:r>
                        <a:rPr lang="en-US" sz="2800" kern="0">
                          <a:effectLst/>
                        </a:rPr>
                        <a:t>1</a:t>
                      </a:r>
                      <a:r>
                        <a:rPr lang="zh-CN" sz="2800" kern="0">
                          <a:effectLst/>
                        </a:rPr>
                        <a:t>周</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tc>
                  <a:txBody>
                    <a:bodyPr/>
                    <a:lstStyle/>
                    <a:p>
                      <a:pPr algn="ctr">
                        <a:spcAft>
                          <a:spcPts val="0"/>
                        </a:spcAft>
                      </a:pPr>
                      <a:r>
                        <a:rPr lang="zh-CN" sz="2800" kern="0">
                          <a:effectLst/>
                        </a:rPr>
                        <a:t>项目安排</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extLst>
                  <a:ext uri="{0D108BD9-81ED-4DB2-BD59-A6C34878D82A}">
                    <a16:rowId xmlns:a16="http://schemas.microsoft.com/office/drawing/2014/main" val="1616063636"/>
                  </a:ext>
                </a:extLst>
              </a:tr>
              <a:tr h="370840">
                <a:tc>
                  <a:txBody>
                    <a:bodyPr/>
                    <a:lstStyle/>
                    <a:p>
                      <a:pPr algn="ctr">
                        <a:spcAft>
                          <a:spcPts val="0"/>
                        </a:spcAft>
                      </a:pPr>
                      <a:r>
                        <a:rPr lang="zh-CN" sz="2800" kern="0" dirty="0">
                          <a:effectLst/>
                        </a:rPr>
                        <a:t>第</a:t>
                      </a:r>
                      <a:r>
                        <a:rPr lang="en-US" sz="2800" kern="0" dirty="0">
                          <a:effectLst/>
                        </a:rPr>
                        <a:t>2</a:t>
                      </a:r>
                      <a:r>
                        <a:rPr lang="zh-CN" sz="2800" kern="0" dirty="0">
                          <a:effectLst/>
                        </a:rPr>
                        <a:t>周</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tc>
                  <a:txBody>
                    <a:bodyPr/>
                    <a:lstStyle/>
                    <a:p>
                      <a:pPr algn="ctr">
                        <a:spcAft>
                          <a:spcPts val="0"/>
                        </a:spcAft>
                      </a:pPr>
                      <a:r>
                        <a:rPr lang="zh-CN" altLang="en-US" sz="2800" kern="0">
                          <a:effectLst/>
                        </a:rPr>
                        <a:t>项目计划</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extLst>
                  <a:ext uri="{0D108BD9-81ED-4DB2-BD59-A6C34878D82A}">
                    <a16:rowId xmlns:a16="http://schemas.microsoft.com/office/drawing/2014/main" val="2026979337"/>
                  </a:ext>
                </a:extLst>
              </a:tr>
              <a:tr h="370840">
                <a:tc>
                  <a:txBody>
                    <a:bodyPr/>
                    <a:lstStyle/>
                    <a:p>
                      <a:pPr algn="ctr">
                        <a:spcAft>
                          <a:spcPts val="0"/>
                        </a:spcAft>
                      </a:pPr>
                      <a:r>
                        <a:rPr lang="zh-CN" sz="2800" kern="0" dirty="0">
                          <a:effectLst/>
                        </a:rPr>
                        <a:t>第</a:t>
                      </a:r>
                      <a:r>
                        <a:rPr lang="en-US" altLang="zh-CN" sz="2800" kern="0" dirty="0">
                          <a:effectLst/>
                        </a:rPr>
                        <a:t>3</a:t>
                      </a:r>
                      <a:r>
                        <a:rPr lang="zh-CN" sz="2800" kern="0" dirty="0">
                          <a:effectLst/>
                        </a:rPr>
                        <a:t>周</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tc>
                  <a:txBody>
                    <a:bodyPr/>
                    <a:lstStyle/>
                    <a:p>
                      <a:pPr algn="ctr">
                        <a:spcAft>
                          <a:spcPts val="0"/>
                        </a:spcAft>
                      </a:pPr>
                      <a:r>
                        <a:rPr lang="zh-CN" altLang="en-US" sz="2800" kern="0">
                          <a:effectLst/>
                        </a:rPr>
                        <a:t>可行性分析</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extLst>
                  <a:ext uri="{0D108BD9-81ED-4DB2-BD59-A6C34878D82A}">
                    <a16:rowId xmlns:a16="http://schemas.microsoft.com/office/drawing/2014/main" val="3474205059"/>
                  </a:ext>
                </a:extLst>
              </a:tr>
              <a:tr h="370840">
                <a:tc>
                  <a:txBody>
                    <a:bodyPr/>
                    <a:lstStyle/>
                    <a:p>
                      <a:pPr algn="ctr">
                        <a:spcAft>
                          <a:spcPts val="0"/>
                        </a:spcAft>
                      </a:pPr>
                      <a:r>
                        <a:rPr lang="zh-CN" sz="2800" kern="0" dirty="0">
                          <a:effectLst/>
                        </a:rPr>
                        <a:t>第</a:t>
                      </a:r>
                      <a:r>
                        <a:rPr lang="en-US" altLang="zh-CN" sz="2800" kern="0" dirty="0">
                          <a:effectLst/>
                        </a:rPr>
                        <a:t>4</a:t>
                      </a:r>
                      <a:r>
                        <a:rPr lang="zh-CN" sz="2800" kern="0" dirty="0">
                          <a:effectLst/>
                        </a:rPr>
                        <a:t>周</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tc>
                  <a:txBody>
                    <a:bodyPr/>
                    <a:lstStyle/>
                    <a:p>
                      <a:pPr algn="ctr">
                        <a:spcAft>
                          <a:spcPts val="0"/>
                        </a:spcAft>
                      </a:pPr>
                      <a:r>
                        <a:rPr lang="zh-CN" altLang="en-US" sz="2800" kern="0" dirty="0">
                          <a:effectLst/>
                        </a:rPr>
                        <a:t>需求分析</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extLst>
                  <a:ext uri="{0D108BD9-81ED-4DB2-BD59-A6C34878D82A}">
                    <a16:rowId xmlns:a16="http://schemas.microsoft.com/office/drawing/2014/main" val="1907926105"/>
                  </a:ext>
                </a:extLst>
              </a:tr>
              <a:tr h="370840">
                <a:tc>
                  <a:txBody>
                    <a:bodyPr/>
                    <a:lstStyle/>
                    <a:p>
                      <a:pPr algn="ctr">
                        <a:spcAft>
                          <a:spcPts val="0"/>
                        </a:spcAft>
                      </a:pPr>
                      <a:r>
                        <a:rPr lang="zh-CN" sz="2800" kern="0" dirty="0">
                          <a:effectLst/>
                        </a:rPr>
                        <a:t>第</a:t>
                      </a:r>
                      <a:r>
                        <a:rPr lang="en-US" altLang="zh-CN" sz="2800" kern="0" dirty="0">
                          <a:effectLst/>
                        </a:rPr>
                        <a:t>5-6</a:t>
                      </a:r>
                      <a:r>
                        <a:rPr lang="zh-CN" sz="2800" kern="0" dirty="0">
                          <a:effectLst/>
                        </a:rPr>
                        <a:t>周</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tc>
                  <a:txBody>
                    <a:bodyPr/>
                    <a:lstStyle/>
                    <a:p>
                      <a:pPr algn="ctr">
                        <a:spcAft>
                          <a:spcPts val="0"/>
                        </a:spcAft>
                      </a:pPr>
                      <a:r>
                        <a:rPr lang="zh-CN" sz="2800" kern="0" dirty="0">
                          <a:effectLst/>
                        </a:rPr>
                        <a:t>原型设计</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extLst>
                  <a:ext uri="{0D108BD9-81ED-4DB2-BD59-A6C34878D82A}">
                    <a16:rowId xmlns:a16="http://schemas.microsoft.com/office/drawing/2014/main" val="3513213715"/>
                  </a:ext>
                </a:extLst>
              </a:tr>
              <a:tr h="370840">
                <a:tc>
                  <a:txBody>
                    <a:bodyPr/>
                    <a:lstStyle/>
                    <a:p>
                      <a:pPr algn="ctr">
                        <a:spcAft>
                          <a:spcPts val="0"/>
                        </a:spcAft>
                      </a:pPr>
                      <a:r>
                        <a:rPr lang="zh-CN" sz="2800" kern="0" dirty="0">
                          <a:effectLst/>
                        </a:rPr>
                        <a:t>第</a:t>
                      </a:r>
                      <a:r>
                        <a:rPr lang="en-US" altLang="zh-CN" sz="2800" kern="0" dirty="0">
                          <a:effectLst/>
                        </a:rPr>
                        <a:t>7</a:t>
                      </a:r>
                      <a:r>
                        <a:rPr lang="en-US" sz="2800" kern="0" dirty="0">
                          <a:effectLst/>
                        </a:rPr>
                        <a:t>-11</a:t>
                      </a:r>
                      <a:r>
                        <a:rPr lang="zh-CN" sz="2800" kern="0" dirty="0">
                          <a:effectLst/>
                        </a:rPr>
                        <a:t>周</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tc>
                  <a:txBody>
                    <a:bodyPr/>
                    <a:lstStyle/>
                    <a:p>
                      <a:pPr algn="ctr">
                        <a:spcAft>
                          <a:spcPts val="0"/>
                        </a:spcAft>
                      </a:pPr>
                      <a:r>
                        <a:rPr lang="zh-CN" altLang="en-US" sz="2800" kern="0" dirty="0">
                          <a:effectLst/>
                        </a:rPr>
                        <a:t>项目实现</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extLst>
                  <a:ext uri="{0D108BD9-81ED-4DB2-BD59-A6C34878D82A}">
                    <a16:rowId xmlns:a16="http://schemas.microsoft.com/office/drawing/2014/main" val="3343800752"/>
                  </a:ext>
                </a:extLst>
              </a:tr>
              <a:tr h="370840">
                <a:tc>
                  <a:txBody>
                    <a:bodyPr/>
                    <a:lstStyle/>
                    <a:p>
                      <a:pPr algn="ctr">
                        <a:spcAft>
                          <a:spcPts val="0"/>
                        </a:spcAft>
                      </a:pPr>
                      <a:r>
                        <a:rPr lang="zh-CN" sz="2800" kern="0" dirty="0">
                          <a:effectLst/>
                        </a:rPr>
                        <a:t>第</a:t>
                      </a:r>
                      <a:r>
                        <a:rPr lang="en-US" altLang="zh-CN" sz="2800" kern="0" dirty="0">
                          <a:effectLst/>
                        </a:rPr>
                        <a:t>12</a:t>
                      </a:r>
                      <a:r>
                        <a:rPr lang="en-US" sz="2800" kern="0" dirty="0">
                          <a:effectLst/>
                        </a:rPr>
                        <a:t>-15</a:t>
                      </a:r>
                      <a:r>
                        <a:rPr lang="zh-CN" sz="2800" kern="0" dirty="0">
                          <a:effectLst/>
                        </a:rPr>
                        <a:t>周</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tc>
                  <a:txBody>
                    <a:bodyPr/>
                    <a:lstStyle/>
                    <a:p>
                      <a:pPr algn="ctr">
                        <a:spcAft>
                          <a:spcPts val="0"/>
                        </a:spcAft>
                      </a:pPr>
                      <a:r>
                        <a:rPr lang="zh-CN" sz="2800" kern="0" dirty="0">
                          <a:effectLst/>
                        </a:rPr>
                        <a:t>综合测试</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67907" marR="167907" marT="0" marB="0"/>
                </a:tc>
                <a:extLst>
                  <a:ext uri="{0D108BD9-81ED-4DB2-BD59-A6C34878D82A}">
                    <a16:rowId xmlns:a16="http://schemas.microsoft.com/office/drawing/2014/main" val="748406850"/>
                  </a:ext>
                </a:extLst>
              </a:tr>
            </a:tbl>
          </a:graphicData>
        </a:graphic>
      </p:graphicFrame>
    </p:spTree>
    <p:extLst>
      <p:ext uri="{BB962C8B-B14F-4D97-AF65-F5344CB8AC3E}">
        <p14:creationId xmlns:p14="http://schemas.microsoft.com/office/powerpoint/2010/main" val="1485020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28">
            <a:extLst>
              <a:ext uri="{FF2B5EF4-FFF2-40B4-BE49-F238E27FC236}">
                <a16:creationId xmlns:a16="http://schemas.microsoft.com/office/drawing/2014/main" id="{B9FF99BD-075F-4761-A995-6FC574BD25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0">
            <a:extLst>
              <a:ext uri="{FF2B5EF4-FFF2-40B4-BE49-F238E27FC236}">
                <a16:creationId xmlns:a16="http://schemas.microsoft.com/office/drawing/2014/main" id="{A7B21A54-9BA3-4EA9-B460-5A829ADD905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2">
            <a:extLst>
              <a:ext uri="{FF2B5EF4-FFF2-40B4-BE49-F238E27FC236}">
                <a16:creationId xmlns:a16="http://schemas.microsoft.com/office/drawing/2014/main" id="{6FA8F714-B9D8-488A-8CCA-E9948FF913A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图片 2">
            <a:extLst>
              <a:ext uri="{FF2B5EF4-FFF2-40B4-BE49-F238E27FC236}">
                <a16:creationId xmlns:a16="http://schemas.microsoft.com/office/drawing/2014/main" id="{C45AC4AD-EDB7-4344-9123-5CB6F4E37216}"/>
              </a:ext>
            </a:extLst>
          </p:cNvPr>
          <p:cNvPicPr>
            <a:picLocks noChangeAspect="1"/>
          </p:cNvPicPr>
          <p:nvPr/>
        </p:nvPicPr>
        <p:blipFill rotWithShape="1">
          <a:blip r:embed="rId2"/>
          <a:srcRect/>
          <a:stretch/>
        </p:blipFill>
        <p:spPr>
          <a:xfrm>
            <a:off x="623809" y="2402732"/>
            <a:ext cx="10885133" cy="2149813"/>
          </a:xfrm>
          <a:prstGeom prst="rect">
            <a:avLst/>
          </a:prstGeom>
        </p:spPr>
      </p:pic>
      <p:sp>
        <p:nvSpPr>
          <p:cNvPr id="6" name="流程图: 文档 5">
            <a:extLst>
              <a:ext uri="{FF2B5EF4-FFF2-40B4-BE49-F238E27FC236}">
                <a16:creationId xmlns:a16="http://schemas.microsoft.com/office/drawing/2014/main" id="{51982CA5-6D97-43B9-AA05-D6E4EBD00D4C}"/>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spcAft>
                <a:spcPts val="600"/>
              </a:spcAft>
            </a:pPr>
            <a:r>
              <a:rPr lang="zh-CN" altLang="en-US" sz="2600"/>
              <a:t>时间安排</a:t>
            </a:r>
          </a:p>
        </p:txBody>
      </p:sp>
    </p:spTree>
    <p:extLst>
      <p:ext uri="{BB962C8B-B14F-4D97-AF65-F5344CB8AC3E}">
        <p14:creationId xmlns:p14="http://schemas.microsoft.com/office/powerpoint/2010/main" val="1407444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a:extLst>
              <a:ext uri="{FF2B5EF4-FFF2-40B4-BE49-F238E27FC236}">
                <a16:creationId xmlns:a16="http://schemas.microsoft.com/office/drawing/2014/main" id="{AFDAF8DD-2D22-43EF-8A36-D194FFFEE002}"/>
              </a:ext>
            </a:extLst>
          </p:cNvPr>
          <p:cNvGraphicFramePr/>
          <p:nvPr>
            <p:extLst>
              <p:ext uri="{D42A27DB-BD31-4B8C-83A1-F6EECF244321}">
                <p14:modId xmlns:p14="http://schemas.microsoft.com/office/powerpoint/2010/main" val="231641793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111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人员安排</a:t>
            </a:r>
          </a:p>
        </p:txBody>
      </p:sp>
      <p:graphicFrame>
        <p:nvGraphicFramePr>
          <p:cNvPr id="3" name="表格 2">
            <a:extLst>
              <a:ext uri="{FF2B5EF4-FFF2-40B4-BE49-F238E27FC236}">
                <a16:creationId xmlns:a16="http://schemas.microsoft.com/office/drawing/2014/main" id="{8C906BCF-1DD3-4886-95FE-7DB68B4DE88C}"/>
              </a:ext>
            </a:extLst>
          </p:cNvPr>
          <p:cNvGraphicFramePr>
            <a:graphicFrameLocks noGrp="1"/>
          </p:cNvGraphicFramePr>
          <p:nvPr>
            <p:extLst>
              <p:ext uri="{D42A27DB-BD31-4B8C-83A1-F6EECF244321}">
                <p14:modId xmlns:p14="http://schemas.microsoft.com/office/powerpoint/2010/main" val="3281448506"/>
              </p:ext>
            </p:extLst>
          </p:nvPr>
        </p:nvGraphicFramePr>
        <p:xfrm>
          <a:off x="1174680" y="1910126"/>
          <a:ext cx="9784728" cy="3443592"/>
        </p:xfrm>
        <a:graphic>
          <a:graphicData uri="http://schemas.openxmlformats.org/drawingml/2006/table">
            <a:tbl>
              <a:tblPr firstRow="1" firstCol="1" bandRow="1">
                <a:tableStyleId>{5C22544A-7EE6-4342-B048-85BDC9FD1C3A}</a:tableStyleId>
              </a:tblPr>
              <a:tblGrid>
                <a:gridCol w="4905102">
                  <a:extLst>
                    <a:ext uri="{9D8B030D-6E8A-4147-A177-3AD203B41FA5}">
                      <a16:colId xmlns:a16="http://schemas.microsoft.com/office/drawing/2014/main" val="3457768540"/>
                    </a:ext>
                  </a:extLst>
                </a:gridCol>
                <a:gridCol w="4879626">
                  <a:extLst>
                    <a:ext uri="{9D8B030D-6E8A-4147-A177-3AD203B41FA5}">
                      <a16:colId xmlns:a16="http://schemas.microsoft.com/office/drawing/2014/main" val="2587300473"/>
                    </a:ext>
                  </a:extLst>
                </a:gridCol>
              </a:tblGrid>
              <a:tr h="573932">
                <a:tc>
                  <a:txBody>
                    <a:bodyPr/>
                    <a:lstStyle/>
                    <a:p>
                      <a:pPr marL="0" algn="ctr" defTabSz="914400" rtl="0" eaLnBrk="1" latinLnBrk="0" hangingPunct="1">
                        <a:spcAft>
                          <a:spcPts val="0"/>
                        </a:spcAft>
                      </a:pPr>
                      <a:r>
                        <a:rPr lang="zh-CN" altLang="en-US" sz="2800" b="1" kern="0" dirty="0">
                          <a:solidFill>
                            <a:schemeClr val="lt1"/>
                          </a:solidFill>
                          <a:effectLst/>
                          <a:latin typeface="+mn-lt"/>
                          <a:ea typeface="+mn-ea"/>
                          <a:cs typeface="+mn-cs"/>
                        </a:rPr>
                        <a:t>内容</a:t>
                      </a:r>
                    </a:p>
                  </a:txBody>
                  <a:tcPr marL="167907" marR="167907" marT="0" marB="0"/>
                </a:tc>
                <a:tc>
                  <a:txBody>
                    <a:bodyPr/>
                    <a:lstStyle/>
                    <a:p>
                      <a:pPr marL="0" algn="ctr" defTabSz="914400" rtl="0" eaLnBrk="1" latinLnBrk="0" hangingPunct="1">
                        <a:spcAft>
                          <a:spcPts val="0"/>
                        </a:spcAft>
                      </a:pPr>
                      <a:r>
                        <a:rPr lang="zh-CN" altLang="en-US" sz="2800" b="1" kern="0" dirty="0">
                          <a:solidFill>
                            <a:schemeClr val="lt1"/>
                          </a:solidFill>
                          <a:effectLst/>
                          <a:latin typeface="+mn-lt"/>
                          <a:ea typeface="+mn-ea"/>
                          <a:cs typeface="+mn-cs"/>
                        </a:rPr>
                        <a:t>主要负责</a:t>
                      </a:r>
                    </a:p>
                  </a:txBody>
                  <a:tcPr marL="167907" marR="167907" marT="0" marB="0"/>
                </a:tc>
                <a:extLst>
                  <a:ext uri="{0D108BD9-81ED-4DB2-BD59-A6C34878D82A}">
                    <a16:rowId xmlns:a16="http://schemas.microsoft.com/office/drawing/2014/main" val="4268886282"/>
                  </a:ext>
                </a:extLst>
              </a:tr>
              <a:tr h="573932">
                <a:tc>
                  <a:txBody>
                    <a:bodyPr/>
                    <a:lstStyle/>
                    <a:p>
                      <a:pPr marL="0" algn="ctr" defTabSz="914400" rtl="0" eaLnBrk="1" latinLnBrk="0" hangingPunct="1">
                        <a:spcAft>
                          <a:spcPts val="0"/>
                        </a:spcAft>
                      </a:pPr>
                      <a:r>
                        <a:rPr lang="zh-CN" altLang="zh-CN" sz="2800" b="1" kern="0" dirty="0">
                          <a:solidFill>
                            <a:schemeClr val="lt1"/>
                          </a:solidFill>
                          <a:effectLst/>
                          <a:latin typeface="+mn-lt"/>
                          <a:ea typeface="+mn-ea"/>
                          <a:cs typeface="+mn-cs"/>
                        </a:rPr>
                        <a:t>游戏框架搭建</a:t>
                      </a:r>
                      <a:endParaRPr lang="zh-CN" altLang="en-US" sz="2800" b="1" kern="0" dirty="0">
                        <a:solidFill>
                          <a:schemeClr val="lt1"/>
                        </a:solidFill>
                        <a:effectLst/>
                        <a:latin typeface="+mn-lt"/>
                        <a:ea typeface="+mn-ea"/>
                        <a:cs typeface="+mn-cs"/>
                      </a:endParaRPr>
                    </a:p>
                  </a:txBody>
                  <a:tcPr marL="167907" marR="167907" marT="0" marB="0"/>
                </a:tc>
                <a:tc>
                  <a:txBody>
                    <a:bodyPr/>
                    <a:lstStyle/>
                    <a:p>
                      <a:pPr marL="0" algn="ctr" defTabSz="914400" rtl="0" eaLnBrk="1" latinLnBrk="0" hangingPunct="1">
                        <a:spcAft>
                          <a:spcPts val="0"/>
                        </a:spcAft>
                      </a:pPr>
                      <a:r>
                        <a:rPr lang="zh-CN" altLang="zh-CN" sz="2800" b="1" kern="0" dirty="0">
                          <a:solidFill>
                            <a:schemeClr val="tx1"/>
                          </a:solidFill>
                          <a:effectLst/>
                          <a:latin typeface="+mn-lt"/>
                          <a:ea typeface="+mn-ea"/>
                          <a:cs typeface="+mn-cs"/>
                        </a:rPr>
                        <a:t>全体</a:t>
                      </a:r>
                      <a:endParaRPr lang="zh-CN" altLang="en-US" sz="2800" b="1" kern="0" dirty="0">
                        <a:solidFill>
                          <a:schemeClr val="tx1"/>
                        </a:solidFill>
                        <a:effectLst/>
                        <a:latin typeface="+mn-lt"/>
                        <a:ea typeface="+mn-ea"/>
                        <a:cs typeface="+mn-cs"/>
                      </a:endParaRPr>
                    </a:p>
                  </a:txBody>
                  <a:tcPr marL="167907" marR="167907" marT="0" marB="0"/>
                </a:tc>
                <a:extLst>
                  <a:ext uri="{0D108BD9-81ED-4DB2-BD59-A6C34878D82A}">
                    <a16:rowId xmlns:a16="http://schemas.microsoft.com/office/drawing/2014/main" val="501764805"/>
                  </a:ext>
                </a:extLst>
              </a:tr>
              <a:tr h="573932">
                <a:tc>
                  <a:txBody>
                    <a:bodyPr/>
                    <a:lstStyle/>
                    <a:p>
                      <a:pPr marL="0" algn="ctr" defTabSz="914400" rtl="0" eaLnBrk="1" latinLnBrk="0" hangingPunct="1">
                        <a:spcAft>
                          <a:spcPts val="0"/>
                        </a:spcAft>
                      </a:pPr>
                      <a:r>
                        <a:rPr lang="zh-CN" altLang="zh-CN" sz="2800" b="1" kern="0" dirty="0">
                          <a:solidFill>
                            <a:schemeClr val="lt1"/>
                          </a:solidFill>
                          <a:effectLst/>
                          <a:latin typeface="+mn-lt"/>
                          <a:ea typeface="+mn-ea"/>
                          <a:cs typeface="+mn-cs"/>
                        </a:rPr>
                        <a:t>游戏原型设计</a:t>
                      </a:r>
                      <a:endParaRPr lang="zh-CN" altLang="en-US" sz="2800" b="1" kern="0" dirty="0">
                        <a:solidFill>
                          <a:schemeClr val="lt1"/>
                        </a:solidFill>
                        <a:effectLst/>
                        <a:latin typeface="+mn-lt"/>
                        <a:ea typeface="+mn-ea"/>
                        <a:cs typeface="+mn-cs"/>
                      </a:endParaRPr>
                    </a:p>
                  </a:txBody>
                  <a:tcPr marL="167907" marR="167907" marT="0" marB="0"/>
                </a:tc>
                <a:tc>
                  <a:txBody>
                    <a:bodyPr/>
                    <a:lstStyle/>
                    <a:p>
                      <a:pPr marL="0" algn="ctr" defTabSz="914400" rtl="0" eaLnBrk="1" latinLnBrk="0" hangingPunct="1">
                        <a:spcAft>
                          <a:spcPts val="0"/>
                        </a:spcAft>
                      </a:pPr>
                      <a:r>
                        <a:rPr lang="zh-CN" altLang="zh-CN" sz="2800" b="1" kern="0" dirty="0">
                          <a:solidFill>
                            <a:schemeClr val="tx1"/>
                          </a:solidFill>
                          <a:effectLst/>
                          <a:latin typeface="+mn-lt"/>
                          <a:ea typeface="+mn-ea"/>
                          <a:cs typeface="+mn-cs"/>
                        </a:rPr>
                        <a:t>倪晨攀、潘笑天</a:t>
                      </a:r>
                      <a:endParaRPr lang="zh-CN" altLang="en-US" sz="2800" b="1" kern="0" dirty="0">
                        <a:solidFill>
                          <a:schemeClr val="tx1"/>
                        </a:solidFill>
                        <a:effectLst/>
                        <a:latin typeface="+mn-lt"/>
                        <a:ea typeface="+mn-ea"/>
                        <a:cs typeface="+mn-cs"/>
                      </a:endParaRPr>
                    </a:p>
                  </a:txBody>
                  <a:tcPr marL="167907" marR="167907" marT="0" marB="0"/>
                </a:tc>
                <a:extLst>
                  <a:ext uri="{0D108BD9-81ED-4DB2-BD59-A6C34878D82A}">
                    <a16:rowId xmlns:a16="http://schemas.microsoft.com/office/drawing/2014/main" val="4191594553"/>
                  </a:ext>
                </a:extLst>
              </a:tr>
              <a:tr h="573932">
                <a:tc>
                  <a:txBody>
                    <a:bodyPr/>
                    <a:lstStyle/>
                    <a:p>
                      <a:pPr marL="0" algn="ctr" defTabSz="914400" rtl="0" eaLnBrk="1" latinLnBrk="0" hangingPunct="1">
                        <a:spcAft>
                          <a:spcPts val="0"/>
                        </a:spcAft>
                      </a:pPr>
                      <a:r>
                        <a:rPr lang="zh-CN" altLang="zh-CN" sz="2800" b="1" kern="0" dirty="0">
                          <a:solidFill>
                            <a:schemeClr val="lt1"/>
                          </a:solidFill>
                          <a:effectLst/>
                          <a:latin typeface="+mn-lt"/>
                          <a:ea typeface="+mn-ea"/>
                          <a:cs typeface="+mn-cs"/>
                        </a:rPr>
                        <a:t>场景与美工</a:t>
                      </a:r>
                      <a:endParaRPr lang="zh-CN" altLang="en-US" sz="2800" b="1" kern="0" dirty="0">
                        <a:solidFill>
                          <a:schemeClr val="lt1"/>
                        </a:solidFill>
                        <a:effectLst/>
                        <a:latin typeface="+mn-lt"/>
                        <a:ea typeface="+mn-ea"/>
                        <a:cs typeface="+mn-cs"/>
                      </a:endParaRPr>
                    </a:p>
                  </a:txBody>
                  <a:tcPr marL="167907" marR="167907" marT="0" marB="0"/>
                </a:tc>
                <a:tc>
                  <a:txBody>
                    <a:bodyPr/>
                    <a:lstStyle/>
                    <a:p>
                      <a:pPr marL="0" lvl="0" algn="ctr" defTabSz="914400" rtl="0" eaLnBrk="1" latinLnBrk="0" hangingPunct="1">
                        <a:spcAft>
                          <a:spcPts val="0"/>
                        </a:spcAft>
                      </a:pPr>
                      <a:r>
                        <a:rPr lang="zh-CN" altLang="zh-CN" sz="2800" b="1" kern="0" dirty="0">
                          <a:solidFill>
                            <a:schemeClr val="tx1"/>
                          </a:solidFill>
                          <a:effectLst/>
                          <a:latin typeface="+mn-lt"/>
                          <a:ea typeface="+mn-ea"/>
                          <a:cs typeface="+mn-cs"/>
                        </a:rPr>
                        <a:t>倪晨攀</a:t>
                      </a:r>
                    </a:p>
                  </a:txBody>
                  <a:tcPr marL="167907" marR="167907" marT="0" marB="0"/>
                </a:tc>
                <a:extLst>
                  <a:ext uri="{0D108BD9-81ED-4DB2-BD59-A6C34878D82A}">
                    <a16:rowId xmlns:a16="http://schemas.microsoft.com/office/drawing/2014/main" val="104363675"/>
                  </a:ext>
                </a:extLst>
              </a:tr>
              <a:tr h="573932">
                <a:tc>
                  <a:txBody>
                    <a:bodyPr/>
                    <a:lstStyle/>
                    <a:p>
                      <a:pPr marL="0" algn="ctr" defTabSz="914400" rtl="0" eaLnBrk="1" latinLnBrk="0" hangingPunct="1">
                        <a:spcAft>
                          <a:spcPts val="0"/>
                        </a:spcAft>
                      </a:pPr>
                      <a:r>
                        <a:rPr lang="zh-CN" altLang="zh-CN" sz="2800" b="1" kern="0" dirty="0">
                          <a:solidFill>
                            <a:schemeClr val="lt1"/>
                          </a:solidFill>
                          <a:effectLst/>
                          <a:latin typeface="+mn-lt"/>
                          <a:ea typeface="+mn-ea"/>
                          <a:cs typeface="+mn-cs"/>
                        </a:rPr>
                        <a:t>复杂算法和后台逻辑</a:t>
                      </a:r>
                      <a:endParaRPr lang="zh-CN" altLang="en-US" sz="2800" b="1" kern="0" dirty="0">
                        <a:solidFill>
                          <a:schemeClr val="lt1"/>
                        </a:solidFill>
                        <a:effectLst/>
                        <a:latin typeface="+mn-lt"/>
                        <a:ea typeface="+mn-ea"/>
                        <a:cs typeface="+mn-cs"/>
                      </a:endParaRPr>
                    </a:p>
                  </a:txBody>
                  <a:tcPr marL="167907" marR="167907" marT="0" marB="0"/>
                </a:tc>
                <a:tc>
                  <a:txBody>
                    <a:bodyPr/>
                    <a:lstStyle/>
                    <a:p>
                      <a:pPr marL="0" algn="ctr" defTabSz="914400" rtl="0" eaLnBrk="1" latinLnBrk="0" hangingPunct="1">
                        <a:spcAft>
                          <a:spcPts val="0"/>
                        </a:spcAft>
                      </a:pPr>
                      <a:r>
                        <a:rPr lang="zh-CN" altLang="zh-CN" sz="2800" b="1" kern="0" dirty="0">
                          <a:solidFill>
                            <a:schemeClr val="tx1"/>
                          </a:solidFill>
                          <a:effectLst/>
                          <a:latin typeface="+mn-lt"/>
                          <a:ea typeface="+mn-ea"/>
                          <a:cs typeface="+mn-cs"/>
                        </a:rPr>
                        <a:t>杨嘉诚</a:t>
                      </a:r>
                      <a:endParaRPr lang="zh-CN" altLang="en-US" sz="2800" b="1" kern="0" dirty="0">
                        <a:solidFill>
                          <a:schemeClr val="tx1"/>
                        </a:solidFill>
                        <a:effectLst/>
                        <a:latin typeface="+mn-lt"/>
                        <a:ea typeface="+mn-ea"/>
                        <a:cs typeface="+mn-cs"/>
                      </a:endParaRPr>
                    </a:p>
                  </a:txBody>
                  <a:tcPr marL="167907" marR="167907" marT="0" marB="0"/>
                </a:tc>
                <a:extLst>
                  <a:ext uri="{0D108BD9-81ED-4DB2-BD59-A6C34878D82A}">
                    <a16:rowId xmlns:a16="http://schemas.microsoft.com/office/drawing/2014/main" val="529485409"/>
                  </a:ext>
                </a:extLst>
              </a:tr>
              <a:tr h="573932">
                <a:tc>
                  <a:txBody>
                    <a:bodyPr/>
                    <a:lstStyle/>
                    <a:p>
                      <a:pPr marL="0" algn="ctr" defTabSz="914400" rtl="0" eaLnBrk="1" latinLnBrk="0" hangingPunct="1">
                        <a:spcAft>
                          <a:spcPts val="0"/>
                        </a:spcAft>
                      </a:pPr>
                      <a:r>
                        <a:rPr lang="zh-CN" altLang="en-US" sz="2800" b="1" kern="0" dirty="0">
                          <a:solidFill>
                            <a:schemeClr val="lt1"/>
                          </a:solidFill>
                          <a:effectLst/>
                          <a:latin typeface="+mn-lt"/>
                          <a:ea typeface="+mn-ea"/>
                          <a:cs typeface="+mn-cs"/>
                        </a:rPr>
                        <a:t>机动</a:t>
                      </a:r>
                    </a:p>
                  </a:txBody>
                  <a:tcPr marL="167907" marR="167907" marT="0" marB="0"/>
                </a:tc>
                <a:tc>
                  <a:txBody>
                    <a:bodyPr/>
                    <a:lstStyle/>
                    <a:p>
                      <a:pPr marL="0" algn="ctr" defTabSz="914400" rtl="0" eaLnBrk="1" latinLnBrk="0" hangingPunct="1">
                        <a:spcAft>
                          <a:spcPts val="0"/>
                        </a:spcAft>
                      </a:pPr>
                      <a:r>
                        <a:rPr lang="zh-CN" altLang="en-US" sz="2800" b="1" kern="0" dirty="0">
                          <a:solidFill>
                            <a:schemeClr val="tx1"/>
                          </a:solidFill>
                          <a:effectLst/>
                          <a:latin typeface="+mn-lt"/>
                          <a:ea typeface="+mn-ea"/>
                          <a:cs typeface="+mn-cs"/>
                        </a:rPr>
                        <a:t>潘笑天</a:t>
                      </a:r>
                    </a:p>
                  </a:txBody>
                  <a:tcPr marL="167907" marR="167907" marT="0" marB="0"/>
                </a:tc>
                <a:extLst>
                  <a:ext uri="{0D108BD9-81ED-4DB2-BD59-A6C34878D82A}">
                    <a16:rowId xmlns:a16="http://schemas.microsoft.com/office/drawing/2014/main" val="1676577998"/>
                  </a:ext>
                </a:extLst>
              </a:tr>
            </a:tbl>
          </a:graphicData>
        </a:graphic>
      </p:graphicFrame>
    </p:spTree>
    <p:extLst>
      <p:ext uri="{BB962C8B-B14F-4D97-AF65-F5344CB8AC3E}">
        <p14:creationId xmlns:p14="http://schemas.microsoft.com/office/powerpoint/2010/main" val="2611935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形 6" descr="咖啡">
            <a:extLst>
              <a:ext uri="{FF2B5EF4-FFF2-40B4-BE49-F238E27FC236}">
                <a16:creationId xmlns:a16="http://schemas.microsoft.com/office/drawing/2014/main" id="{68DAA956-3FD7-4B82-907A-B99BC58E55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78400" y="1143000"/>
            <a:ext cx="2545080" cy="2545080"/>
          </a:xfrm>
          <a:prstGeom prst="rect">
            <a:avLst/>
          </a:prstGeom>
        </p:spPr>
      </p:pic>
      <p:sp>
        <p:nvSpPr>
          <p:cNvPr id="8" name="文本框 7">
            <a:extLst>
              <a:ext uri="{FF2B5EF4-FFF2-40B4-BE49-F238E27FC236}">
                <a16:creationId xmlns:a16="http://schemas.microsoft.com/office/drawing/2014/main" id="{D4C3C9F8-FC1A-47E8-A885-30E67B92D1E6}"/>
              </a:ext>
            </a:extLst>
          </p:cNvPr>
          <p:cNvSpPr txBox="1"/>
          <p:nvPr/>
        </p:nvSpPr>
        <p:spPr>
          <a:xfrm>
            <a:off x="4978400" y="3688080"/>
            <a:ext cx="2296160" cy="1323439"/>
          </a:xfrm>
          <a:prstGeom prst="rect">
            <a:avLst/>
          </a:prstGeom>
          <a:noFill/>
        </p:spPr>
        <p:txBody>
          <a:bodyPr wrap="square" rtlCol="0">
            <a:spAutoFit/>
          </a:bodyPr>
          <a:lstStyle/>
          <a:p>
            <a:r>
              <a:rPr lang="zh-CN" altLang="en-US" sz="8000" dirty="0">
                <a:solidFill>
                  <a:schemeClr val="bg1"/>
                </a:solidFill>
                <a:latin typeface="微软雅黑" panose="020B0503020204020204" pitchFamily="34" charset="-122"/>
                <a:ea typeface="微软雅黑" panose="020B0503020204020204" pitchFamily="34" charset="-122"/>
              </a:rPr>
              <a:t>谢谢</a:t>
            </a:r>
          </a:p>
        </p:txBody>
      </p:sp>
      <p:sp>
        <p:nvSpPr>
          <p:cNvPr id="4" name="文本框 3">
            <a:extLst>
              <a:ext uri="{FF2B5EF4-FFF2-40B4-BE49-F238E27FC236}">
                <a16:creationId xmlns:a16="http://schemas.microsoft.com/office/drawing/2014/main" id="{FD22F352-2D1C-44BC-8929-866AC828973F}"/>
              </a:ext>
            </a:extLst>
          </p:cNvPr>
          <p:cNvSpPr txBox="1"/>
          <p:nvPr/>
        </p:nvSpPr>
        <p:spPr>
          <a:xfrm>
            <a:off x="3141282" y="5011519"/>
            <a:ext cx="5970395" cy="1015663"/>
          </a:xfrm>
          <a:prstGeom prst="rect">
            <a:avLst/>
          </a:prstGeom>
          <a:noFill/>
        </p:spPr>
        <p:txBody>
          <a:bodyPr wrap="square" rtlCol="0">
            <a:spAutoFit/>
          </a:bodyPr>
          <a:lstStyle/>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小组成员评价</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潘笑天</a:t>
            </a:r>
            <a:r>
              <a:rPr lang="en-US" altLang="zh-CN" sz="2000" dirty="0">
                <a:solidFill>
                  <a:schemeClr val="bg1"/>
                </a:solidFill>
                <a:latin typeface="微软雅黑" panose="020B0503020204020204" pitchFamily="34" charset="-122"/>
                <a:ea typeface="微软雅黑" panose="020B0503020204020204" pitchFamily="34" charset="-122"/>
              </a:rPr>
              <a:t>	4</a:t>
            </a:r>
            <a:r>
              <a:rPr lang="zh-CN" altLang="en-US" sz="2000" dirty="0">
                <a:solidFill>
                  <a:schemeClr val="bg1"/>
                </a:solidFill>
                <a:latin typeface="微软雅黑" panose="020B0503020204020204" pitchFamily="34" charset="-122"/>
                <a:ea typeface="微软雅黑" panose="020B0503020204020204" pitchFamily="34" charset="-122"/>
              </a:rPr>
              <a:t>分</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杨嘉诚</a:t>
            </a:r>
            <a:r>
              <a:rPr lang="en-US" altLang="zh-CN" sz="2000" dirty="0">
                <a:solidFill>
                  <a:schemeClr val="bg1"/>
                </a:solidFill>
                <a:latin typeface="微软雅黑" panose="020B0503020204020204" pitchFamily="34" charset="-122"/>
                <a:ea typeface="微软雅黑" panose="020B0503020204020204" pitchFamily="34" charset="-122"/>
              </a:rPr>
              <a:t>	4</a:t>
            </a:r>
            <a:r>
              <a:rPr lang="zh-CN" altLang="en-US" sz="2000" dirty="0">
                <a:solidFill>
                  <a:schemeClr val="bg1"/>
                </a:solidFill>
                <a:latin typeface="微软雅黑" panose="020B0503020204020204" pitchFamily="34" charset="-122"/>
                <a:ea typeface="微软雅黑" panose="020B0503020204020204" pitchFamily="34" charset="-122"/>
              </a:rPr>
              <a:t>分</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倪晨攀</a:t>
            </a:r>
            <a:r>
              <a:rPr lang="en-US" altLang="zh-CN" sz="2000" dirty="0">
                <a:solidFill>
                  <a:schemeClr val="bg1"/>
                </a:solidFill>
                <a:latin typeface="微软雅黑" panose="020B0503020204020204" pitchFamily="34" charset="-122"/>
                <a:ea typeface="微软雅黑" panose="020B0503020204020204" pitchFamily="34" charset="-122"/>
              </a:rPr>
              <a:t>	4</a:t>
            </a:r>
            <a:r>
              <a:rPr lang="zh-CN" altLang="en-US" sz="2000" dirty="0">
                <a:solidFill>
                  <a:schemeClr val="bg1"/>
                </a:solidFill>
                <a:latin typeface="微软雅黑" panose="020B0503020204020204" pitchFamily="34" charset="-122"/>
                <a:ea typeface="微软雅黑" panose="020B0503020204020204" pitchFamily="34" charset="-122"/>
              </a:rPr>
              <a:t>分</a:t>
            </a:r>
          </a:p>
        </p:txBody>
      </p:sp>
    </p:spTree>
    <p:extLst>
      <p:ext uri="{BB962C8B-B14F-4D97-AF65-F5344CB8AC3E}">
        <p14:creationId xmlns:p14="http://schemas.microsoft.com/office/powerpoint/2010/main" val="1947839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603F457C-4D2A-4427-BF02-54CCBA25E980}"/>
              </a:ext>
            </a:extLst>
          </p:cNvPr>
          <p:cNvPicPr>
            <a:picLocks noChangeAspect="1"/>
          </p:cNvPicPr>
          <p:nvPr/>
        </p:nvPicPr>
        <p:blipFill>
          <a:blip r:embed="rId2"/>
          <a:stretch>
            <a:fillRect/>
          </a:stretch>
        </p:blipFill>
        <p:spPr>
          <a:xfrm>
            <a:off x="1638300" y="571500"/>
            <a:ext cx="8915400" cy="5715000"/>
          </a:xfrm>
          <a:prstGeom prst="rect">
            <a:avLst/>
          </a:prstGeom>
        </p:spPr>
      </p:pic>
      <p:sp>
        <p:nvSpPr>
          <p:cNvPr id="15" name="流程图: 文档 14">
            <a:hlinkClick r:id="rId3" action="ppaction://hlinksldjump"/>
            <a:extLst>
              <a:ext uri="{FF2B5EF4-FFF2-40B4-BE49-F238E27FC236}">
                <a16:creationId xmlns:a16="http://schemas.microsoft.com/office/drawing/2014/main" id="{D3929DEE-8DE0-45B1-84B4-CBA71869BB4E}"/>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技术可行</a:t>
            </a:r>
          </a:p>
        </p:txBody>
      </p:sp>
    </p:spTree>
    <p:extLst>
      <p:ext uri="{BB962C8B-B14F-4D97-AF65-F5344CB8AC3E}">
        <p14:creationId xmlns:p14="http://schemas.microsoft.com/office/powerpoint/2010/main" val="837885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平台</a:t>
            </a:r>
            <a:endParaRPr lang="en-US" altLang="zh-CN" sz="2600" dirty="0"/>
          </a:p>
          <a:p>
            <a:pPr algn="ctr"/>
            <a:r>
              <a:rPr lang="zh-CN" altLang="en-US" sz="2600" dirty="0"/>
              <a:t>工具</a:t>
            </a:r>
          </a:p>
        </p:txBody>
      </p:sp>
      <p:grpSp>
        <p:nvGrpSpPr>
          <p:cNvPr id="23" name="组合 22">
            <a:extLst>
              <a:ext uri="{FF2B5EF4-FFF2-40B4-BE49-F238E27FC236}">
                <a16:creationId xmlns:a16="http://schemas.microsoft.com/office/drawing/2014/main" id="{7B5E7BAF-88C7-4D5D-9E84-DBA928C07BA4}"/>
              </a:ext>
            </a:extLst>
          </p:cNvPr>
          <p:cNvGrpSpPr/>
          <p:nvPr/>
        </p:nvGrpSpPr>
        <p:grpSpPr>
          <a:xfrm>
            <a:off x="1804976" y="744166"/>
            <a:ext cx="9279584" cy="5418669"/>
            <a:chOff x="880416" y="719664"/>
            <a:chExt cx="9279584" cy="5418669"/>
          </a:xfrm>
        </p:grpSpPr>
        <p:graphicFrame>
          <p:nvGraphicFramePr>
            <p:cNvPr id="6" name="图示 5">
              <a:extLst>
                <a:ext uri="{FF2B5EF4-FFF2-40B4-BE49-F238E27FC236}">
                  <a16:creationId xmlns:a16="http://schemas.microsoft.com/office/drawing/2014/main" id="{90649262-E2DF-4B20-90D7-7C4DD88199F2}"/>
                </a:ext>
              </a:extLst>
            </p:cNvPr>
            <p:cNvGraphicFramePr/>
            <p:nvPr>
              <p:extLst>
                <p:ext uri="{D42A27DB-BD31-4B8C-83A1-F6EECF244321}">
                  <p14:modId xmlns:p14="http://schemas.microsoft.com/office/powerpoint/2010/main" val="171368131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椭圆 6">
              <a:extLst>
                <a:ext uri="{FF2B5EF4-FFF2-40B4-BE49-F238E27FC236}">
                  <a16:creationId xmlns:a16="http://schemas.microsoft.com/office/drawing/2014/main" id="{9739FCE5-276D-4964-BAD7-445320519D1A}"/>
                </a:ext>
              </a:extLst>
            </p:cNvPr>
            <p:cNvSpPr/>
            <p:nvPr/>
          </p:nvSpPr>
          <p:spPr>
            <a:xfrm>
              <a:off x="3207172" y="719664"/>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0" name="椭圆 9">
              <a:extLst>
                <a:ext uri="{FF2B5EF4-FFF2-40B4-BE49-F238E27FC236}">
                  <a16:creationId xmlns:a16="http://schemas.microsoft.com/office/drawing/2014/main" id="{827E2021-EBD1-4E51-A847-8252DC3C95B4}"/>
                </a:ext>
              </a:extLst>
            </p:cNvPr>
            <p:cNvSpPr/>
            <p:nvPr/>
          </p:nvSpPr>
          <p:spPr>
            <a:xfrm>
              <a:off x="3201957" y="1656078"/>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1" name="椭圆 10">
              <a:extLst>
                <a:ext uri="{FF2B5EF4-FFF2-40B4-BE49-F238E27FC236}">
                  <a16:creationId xmlns:a16="http://schemas.microsoft.com/office/drawing/2014/main" id="{FBAC04DB-60A1-4F5F-B0EC-F2066F7DF6BD}"/>
                </a:ext>
              </a:extLst>
            </p:cNvPr>
            <p:cNvSpPr/>
            <p:nvPr/>
          </p:nvSpPr>
          <p:spPr>
            <a:xfrm>
              <a:off x="3207172" y="2592490"/>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2" name="椭圆 11">
              <a:extLst>
                <a:ext uri="{FF2B5EF4-FFF2-40B4-BE49-F238E27FC236}">
                  <a16:creationId xmlns:a16="http://schemas.microsoft.com/office/drawing/2014/main" id="{E6069938-7C7D-47B2-A79A-897FF376D9E3}"/>
                </a:ext>
              </a:extLst>
            </p:cNvPr>
            <p:cNvSpPr/>
            <p:nvPr/>
          </p:nvSpPr>
          <p:spPr>
            <a:xfrm>
              <a:off x="3207172" y="3528902"/>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3" name="椭圆 12">
              <a:extLst>
                <a:ext uri="{FF2B5EF4-FFF2-40B4-BE49-F238E27FC236}">
                  <a16:creationId xmlns:a16="http://schemas.microsoft.com/office/drawing/2014/main" id="{38DAB93E-12A8-4D3C-B292-AE39E0E23C36}"/>
                </a:ext>
              </a:extLst>
            </p:cNvPr>
            <p:cNvSpPr/>
            <p:nvPr/>
          </p:nvSpPr>
          <p:spPr>
            <a:xfrm>
              <a:off x="3207172" y="4459045"/>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4" name="椭圆 13">
              <a:extLst>
                <a:ext uri="{FF2B5EF4-FFF2-40B4-BE49-F238E27FC236}">
                  <a16:creationId xmlns:a16="http://schemas.microsoft.com/office/drawing/2014/main" id="{EC681E39-D224-4282-BA2C-8D6E8EA6AA87}"/>
                </a:ext>
              </a:extLst>
            </p:cNvPr>
            <p:cNvSpPr/>
            <p:nvPr/>
          </p:nvSpPr>
          <p:spPr>
            <a:xfrm>
              <a:off x="3207172" y="5405117"/>
              <a:ext cx="733216" cy="73321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16" name="矩形 15">
              <a:extLst>
                <a:ext uri="{FF2B5EF4-FFF2-40B4-BE49-F238E27FC236}">
                  <a16:creationId xmlns:a16="http://schemas.microsoft.com/office/drawing/2014/main" id="{F0FE232C-1156-41EF-8DA0-288E302D647F}"/>
                </a:ext>
              </a:extLst>
            </p:cNvPr>
            <p:cNvSpPr/>
            <p:nvPr/>
          </p:nvSpPr>
          <p:spPr>
            <a:xfrm>
              <a:off x="2279614" y="824662"/>
              <a:ext cx="922343" cy="523220"/>
            </a:xfrm>
            <a:prstGeom prst="rect">
              <a:avLst/>
            </a:prstGeom>
          </p:spPr>
          <p:txBody>
            <a:bodyPr wrap="squar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平台</a:t>
              </a:r>
              <a:endParaRPr lang="zh-CN" altLang="en-US" sz="2800"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5B07EFF2-6529-4CFC-93D5-A6F676A49726}"/>
                </a:ext>
              </a:extLst>
            </p:cNvPr>
            <p:cNvSpPr/>
            <p:nvPr/>
          </p:nvSpPr>
          <p:spPr>
            <a:xfrm>
              <a:off x="1614146" y="1760398"/>
              <a:ext cx="1605372" cy="523220"/>
            </a:xfrm>
            <a:prstGeom prst="rect">
              <a:avLst/>
            </a:prstGeom>
          </p:spPr>
          <p:txBody>
            <a:bodyPr wrap="squar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游戏引擎</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矩形 18">
              <a:extLst>
                <a:ext uri="{FF2B5EF4-FFF2-40B4-BE49-F238E27FC236}">
                  <a16:creationId xmlns:a16="http://schemas.microsoft.com/office/drawing/2014/main" id="{B87833DE-B7E2-407B-8CF1-8D169155D525}"/>
                </a:ext>
              </a:extLst>
            </p:cNvPr>
            <p:cNvSpPr/>
            <p:nvPr/>
          </p:nvSpPr>
          <p:spPr>
            <a:xfrm>
              <a:off x="1581000" y="2697488"/>
              <a:ext cx="1620957" cy="523220"/>
            </a:xfrm>
            <a:prstGeom prst="rect">
              <a:avLst/>
            </a:prstGeom>
          </p:spPr>
          <p:txBody>
            <a:bodyPr wrap="non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脚本编写</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矩形 19">
              <a:extLst>
                <a:ext uri="{FF2B5EF4-FFF2-40B4-BE49-F238E27FC236}">
                  <a16:creationId xmlns:a16="http://schemas.microsoft.com/office/drawing/2014/main" id="{489D18CE-709A-4765-B4A6-7EDC3A455649}"/>
                </a:ext>
              </a:extLst>
            </p:cNvPr>
            <p:cNvSpPr/>
            <p:nvPr/>
          </p:nvSpPr>
          <p:spPr>
            <a:xfrm>
              <a:off x="1586215" y="3633900"/>
              <a:ext cx="1620957" cy="523220"/>
            </a:xfrm>
            <a:prstGeom prst="rect">
              <a:avLst/>
            </a:prstGeom>
          </p:spPr>
          <p:txBody>
            <a:bodyPr wrap="non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团队协作</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矩形 20">
              <a:extLst>
                <a:ext uri="{FF2B5EF4-FFF2-40B4-BE49-F238E27FC236}">
                  <a16:creationId xmlns:a16="http://schemas.microsoft.com/office/drawing/2014/main" id="{D7C967DE-A654-460D-8243-494C063A22F0}"/>
                </a:ext>
              </a:extLst>
            </p:cNvPr>
            <p:cNvSpPr/>
            <p:nvPr/>
          </p:nvSpPr>
          <p:spPr>
            <a:xfrm>
              <a:off x="880416" y="4552013"/>
              <a:ext cx="2339102" cy="523220"/>
            </a:xfrm>
            <a:prstGeom prst="rect">
              <a:avLst/>
            </a:prstGeom>
          </p:spPr>
          <p:txBody>
            <a:bodyPr wrap="non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项目进度管理</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矩形 21">
              <a:extLst>
                <a:ext uri="{FF2B5EF4-FFF2-40B4-BE49-F238E27FC236}">
                  <a16:creationId xmlns:a16="http://schemas.microsoft.com/office/drawing/2014/main" id="{AF2842D7-CCF1-43DA-8641-1BFC70F811E6}"/>
                </a:ext>
              </a:extLst>
            </p:cNvPr>
            <p:cNvSpPr/>
            <p:nvPr/>
          </p:nvSpPr>
          <p:spPr>
            <a:xfrm>
              <a:off x="880416" y="5521931"/>
              <a:ext cx="2339102" cy="523220"/>
            </a:xfrm>
            <a:prstGeom prst="rect">
              <a:avLst/>
            </a:prstGeom>
          </p:spPr>
          <p:txBody>
            <a:bodyPr wrap="none">
              <a:spAutoFit/>
            </a:bodyPr>
            <a:lstStyle/>
            <a:p>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美术贴图设计</a:t>
              </a:r>
              <a:endParaRPr lang="zh-CN" altLang="en-US" sz="28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548229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游戏设计</a:t>
            </a:r>
          </a:p>
        </p:txBody>
      </p:sp>
      <p:sp>
        <p:nvSpPr>
          <p:cNvPr id="3" name="箭头: 右 2">
            <a:extLst>
              <a:ext uri="{FF2B5EF4-FFF2-40B4-BE49-F238E27FC236}">
                <a16:creationId xmlns:a16="http://schemas.microsoft.com/office/drawing/2014/main" id="{46708B45-DC21-4180-AD40-EB6F5739F4F7}"/>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几款著名的塔防游戏</a:t>
            </a:r>
          </a:p>
        </p:txBody>
      </p:sp>
      <p:pic>
        <p:nvPicPr>
          <p:cNvPr id="8" name="图片 7">
            <a:extLst>
              <a:ext uri="{FF2B5EF4-FFF2-40B4-BE49-F238E27FC236}">
                <a16:creationId xmlns:a16="http://schemas.microsoft.com/office/drawing/2014/main" id="{35B696D8-43FE-4A05-AD70-4C6E68AF9C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80" y="3236318"/>
            <a:ext cx="4679544" cy="3051063"/>
          </a:xfrm>
          <a:prstGeom prst="rect">
            <a:avLst/>
          </a:prstGeom>
          <a:effectLst>
            <a:softEdge rad="38100"/>
          </a:effectLst>
        </p:spPr>
      </p:pic>
      <p:sp>
        <p:nvSpPr>
          <p:cNvPr id="9" name="文本框 8">
            <a:extLst>
              <a:ext uri="{FF2B5EF4-FFF2-40B4-BE49-F238E27FC236}">
                <a16:creationId xmlns:a16="http://schemas.microsoft.com/office/drawing/2014/main" id="{581919AC-FE46-4BE4-9A95-14CE04FCA52A}"/>
              </a:ext>
            </a:extLst>
          </p:cNvPr>
          <p:cNvSpPr txBox="1"/>
          <p:nvPr/>
        </p:nvSpPr>
        <p:spPr>
          <a:xfrm>
            <a:off x="204280" y="2722191"/>
            <a:ext cx="1723549"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植物大战僵尸</a:t>
            </a:r>
          </a:p>
        </p:txBody>
      </p:sp>
      <p:pic>
        <p:nvPicPr>
          <p:cNvPr id="13" name="图片 12" descr="图片包含 电路, 电子产品&#10;&#10;已生成高可信度的说明">
            <a:extLst>
              <a:ext uri="{FF2B5EF4-FFF2-40B4-BE49-F238E27FC236}">
                <a16:creationId xmlns:a16="http://schemas.microsoft.com/office/drawing/2014/main" id="{AA3A208D-A5AD-4C74-BAF2-C6EA5C5E20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0445" y="3284613"/>
            <a:ext cx="5211310" cy="2931361"/>
          </a:xfrm>
          <a:prstGeom prst="rect">
            <a:avLst/>
          </a:prstGeom>
        </p:spPr>
      </p:pic>
      <p:pic>
        <p:nvPicPr>
          <p:cNvPr id="11" name="图片 10" descr="保卫萝卜">
            <a:extLst>
              <a:ext uri="{FF2B5EF4-FFF2-40B4-BE49-F238E27FC236}">
                <a16:creationId xmlns:a16="http://schemas.microsoft.com/office/drawing/2014/main" id="{B108CCAF-FCB8-48D4-877B-73F3FE93DC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2969" y="1284051"/>
            <a:ext cx="4337996" cy="2876280"/>
          </a:xfrm>
          <a:prstGeom prst="rect">
            <a:avLst/>
          </a:prstGeom>
        </p:spPr>
      </p:pic>
      <p:sp>
        <p:nvSpPr>
          <p:cNvPr id="15" name="文本框 14">
            <a:extLst>
              <a:ext uri="{FF2B5EF4-FFF2-40B4-BE49-F238E27FC236}">
                <a16:creationId xmlns:a16="http://schemas.microsoft.com/office/drawing/2014/main" id="{BD0513AB-E18A-4071-AC6B-57876C570312}"/>
              </a:ext>
            </a:extLst>
          </p:cNvPr>
          <p:cNvSpPr txBox="1"/>
          <p:nvPr/>
        </p:nvSpPr>
        <p:spPr>
          <a:xfrm>
            <a:off x="10569066" y="2824583"/>
            <a:ext cx="1210588"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部落冲突</a:t>
            </a:r>
          </a:p>
        </p:txBody>
      </p:sp>
      <p:sp>
        <p:nvSpPr>
          <p:cNvPr id="16" name="文本框 15">
            <a:extLst>
              <a:ext uri="{FF2B5EF4-FFF2-40B4-BE49-F238E27FC236}">
                <a16:creationId xmlns:a16="http://schemas.microsoft.com/office/drawing/2014/main" id="{67463686-8CF4-43C9-84B2-E9DF3108E3B2}"/>
              </a:ext>
            </a:extLst>
          </p:cNvPr>
          <p:cNvSpPr txBox="1"/>
          <p:nvPr/>
        </p:nvSpPr>
        <p:spPr>
          <a:xfrm>
            <a:off x="5313136" y="4255176"/>
            <a:ext cx="1210588"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保卫萝卜</a:t>
            </a:r>
          </a:p>
        </p:txBody>
      </p:sp>
    </p:spTree>
    <p:extLst>
      <p:ext uri="{BB962C8B-B14F-4D97-AF65-F5344CB8AC3E}">
        <p14:creationId xmlns:p14="http://schemas.microsoft.com/office/powerpoint/2010/main" val="197821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游戏设计</a:t>
            </a:r>
          </a:p>
        </p:txBody>
      </p:sp>
      <p:graphicFrame>
        <p:nvGraphicFramePr>
          <p:cNvPr id="4" name="图示 3">
            <a:extLst>
              <a:ext uri="{FF2B5EF4-FFF2-40B4-BE49-F238E27FC236}">
                <a16:creationId xmlns:a16="http://schemas.microsoft.com/office/drawing/2014/main" id="{D2B41B6E-3082-4E77-8F58-DCBF8E15EDEE}"/>
              </a:ext>
            </a:extLst>
          </p:cNvPr>
          <p:cNvGraphicFramePr/>
          <p:nvPr>
            <p:extLst>
              <p:ext uri="{D42A27DB-BD31-4B8C-83A1-F6EECF244321}">
                <p14:modId xmlns:p14="http://schemas.microsoft.com/office/powerpoint/2010/main" val="3846998452"/>
              </p:ext>
            </p:extLst>
          </p:nvPr>
        </p:nvGraphicFramePr>
        <p:xfrm>
          <a:off x="1937132" y="1284051"/>
          <a:ext cx="8678155" cy="51070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关卡难度控制</a:t>
            </a:r>
          </a:p>
        </p:txBody>
      </p:sp>
    </p:spTree>
    <p:extLst>
      <p:ext uri="{BB962C8B-B14F-4D97-AF65-F5344CB8AC3E}">
        <p14:creationId xmlns:p14="http://schemas.microsoft.com/office/powerpoint/2010/main" val="1478435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游戏设计</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特殊设计</a:t>
            </a:r>
          </a:p>
        </p:txBody>
      </p:sp>
      <p:graphicFrame>
        <p:nvGraphicFramePr>
          <p:cNvPr id="3" name="图示 2">
            <a:extLst>
              <a:ext uri="{FF2B5EF4-FFF2-40B4-BE49-F238E27FC236}">
                <a16:creationId xmlns:a16="http://schemas.microsoft.com/office/drawing/2014/main" id="{B0CA91D9-216D-4E86-93CD-05A17C99D525}"/>
              </a:ext>
            </a:extLst>
          </p:cNvPr>
          <p:cNvGraphicFramePr/>
          <p:nvPr>
            <p:extLst>
              <p:ext uri="{D42A27DB-BD31-4B8C-83A1-F6EECF244321}">
                <p14:modId xmlns:p14="http://schemas.microsoft.com/office/powerpoint/2010/main" val="3377570169"/>
              </p:ext>
            </p:extLst>
          </p:nvPr>
        </p:nvGraphicFramePr>
        <p:xfrm>
          <a:off x="1025885" y="649321"/>
          <a:ext cx="9763759" cy="58411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7585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总体设计</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功能模块</a:t>
            </a:r>
          </a:p>
        </p:txBody>
      </p:sp>
      <p:graphicFrame>
        <p:nvGraphicFramePr>
          <p:cNvPr id="6" name="图示 5">
            <a:extLst>
              <a:ext uri="{FF2B5EF4-FFF2-40B4-BE49-F238E27FC236}">
                <a16:creationId xmlns:a16="http://schemas.microsoft.com/office/drawing/2014/main" id="{FC526D19-6128-42FC-AC93-34CF1EF5E896}"/>
              </a:ext>
            </a:extLst>
          </p:cNvPr>
          <p:cNvGraphicFramePr/>
          <p:nvPr>
            <p:extLst>
              <p:ext uri="{D42A27DB-BD31-4B8C-83A1-F6EECF244321}">
                <p14:modId xmlns:p14="http://schemas.microsoft.com/office/powerpoint/2010/main" val="3424891193"/>
              </p:ext>
            </p:extLst>
          </p:nvPr>
        </p:nvGraphicFramePr>
        <p:xfrm>
          <a:off x="2073189" y="109436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0662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总体设计</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框架搭建</a:t>
            </a:r>
          </a:p>
        </p:txBody>
      </p:sp>
      <p:graphicFrame>
        <p:nvGraphicFramePr>
          <p:cNvPr id="3" name="图示 2">
            <a:extLst>
              <a:ext uri="{FF2B5EF4-FFF2-40B4-BE49-F238E27FC236}">
                <a16:creationId xmlns:a16="http://schemas.microsoft.com/office/drawing/2014/main" id="{B3D04035-4D9A-47CA-ABF5-E9B6C3605D27}"/>
              </a:ext>
            </a:extLst>
          </p:cNvPr>
          <p:cNvGraphicFramePr/>
          <p:nvPr/>
        </p:nvGraphicFramePr>
        <p:xfrm>
          <a:off x="2213232" y="109436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2395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规格估算</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未调整的功能点数</a:t>
            </a:r>
            <a:r>
              <a:rPr lang="en-US" altLang="zh-CN" sz="2400" dirty="0">
                <a:solidFill>
                  <a:srgbClr val="C00000"/>
                </a:solidFill>
                <a:latin typeface="微软雅黑" panose="020B0503020204020204" pitchFamily="34" charset="-122"/>
                <a:ea typeface="微软雅黑" panose="020B0503020204020204" pitchFamily="34" charset="-122"/>
              </a:rPr>
              <a:t>UFP</a:t>
            </a:r>
            <a:endParaRPr lang="zh-CN" altLang="en-US" sz="2400" dirty="0">
              <a:solidFill>
                <a:srgbClr val="C00000"/>
              </a:solidFill>
              <a:latin typeface="微软雅黑" panose="020B0503020204020204" pitchFamily="34" charset="-122"/>
              <a:ea typeface="微软雅黑" panose="020B0503020204020204" pitchFamily="34" charset="-122"/>
            </a:endParaRPr>
          </a:p>
        </p:txBody>
      </p:sp>
      <p:graphicFrame>
        <p:nvGraphicFramePr>
          <p:cNvPr id="9" name="表格 8">
            <a:extLst>
              <a:ext uri="{FF2B5EF4-FFF2-40B4-BE49-F238E27FC236}">
                <a16:creationId xmlns:a16="http://schemas.microsoft.com/office/drawing/2014/main" id="{FF3AFD46-B3E3-45C1-BDC3-1D6D44159274}"/>
              </a:ext>
            </a:extLst>
          </p:cNvPr>
          <p:cNvGraphicFramePr>
            <a:graphicFrameLocks noGrp="1"/>
          </p:cNvGraphicFramePr>
          <p:nvPr>
            <p:extLst>
              <p:ext uri="{D42A27DB-BD31-4B8C-83A1-F6EECF244321}">
                <p14:modId xmlns:p14="http://schemas.microsoft.com/office/powerpoint/2010/main" val="2412754556"/>
              </p:ext>
            </p:extLst>
          </p:nvPr>
        </p:nvGraphicFramePr>
        <p:xfrm>
          <a:off x="2304050" y="1774109"/>
          <a:ext cx="8215440" cy="2743200"/>
        </p:xfrm>
        <a:graphic>
          <a:graphicData uri="http://schemas.openxmlformats.org/drawingml/2006/table">
            <a:tbl>
              <a:tblPr firstRow="1" bandRow="1">
                <a:tableStyleId>{5C22544A-7EE6-4342-B048-85BDC9FD1C3A}</a:tableStyleId>
              </a:tblPr>
              <a:tblGrid>
                <a:gridCol w="2119440">
                  <a:extLst>
                    <a:ext uri="{9D8B030D-6E8A-4147-A177-3AD203B41FA5}">
                      <a16:colId xmlns:a16="http://schemas.microsoft.com/office/drawing/2014/main" val="908008314"/>
                    </a:ext>
                  </a:extLst>
                </a:gridCol>
                <a:gridCol w="2032000">
                  <a:extLst>
                    <a:ext uri="{9D8B030D-6E8A-4147-A177-3AD203B41FA5}">
                      <a16:colId xmlns:a16="http://schemas.microsoft.com/office/drawing/2014/main" val="1784317443"/>
                    </a:ext>
                  </a:extLst>
                </a:gridCol>
                <a:gridCol w="2032000">
                  <a:extLst>
                    <a:ext uri="{9D8B030D-6E8A-4147-A177-3AD203B41FA5}">
                      <a16:colId xmlns:a16="http://schemas.microsoft.com/office/drawing/2014/main" val="3929922518"/>
                    </a:ext>
                  </a:extLst>
                </a:gridCol>
                <a:gridCol w="2032000">
                  <a:extLst>
                    <a:ext uri="{9D8B030D-6E8A-4147-A177-3AD203B41FA5}">
                      <a16:colId xmlns:a16="http://schemas.microsoft.com/office/drawing/2014/main" val="4195518881"/>
                    </a:ext>
                  </a:extLst>
                </a:gridCol>
              </a:tblGrid>
              <a:tr h="370840">
                <a:tc>
                  <a:txBody>
                    <a:bodyPr/>
                    <a:lstStyle/>
                    <a:p>
                      <a:pPr algn="ctr"/>
                      <a:r>
                        <a:rPr lang="zh-CN" altLang="en-US" sz="2400" dirty="0"/>
                        <a:t>特性</a:t>
                      </a:r>
                    </a:p>
                  </a:txBody>
                  <a:tcPr/>
                </a:tc>
                <a:tc>
                  <a:txBody>
                    <a:bodyPr/>
                    <a:lstStyle/>
                    <a:p>
                      <a:pPr algn="ctr"/>
                      <a:r>
                        <a:rPr lang="zh-CN" altLang="en-US" sz="2400" dirty="0"/>
                        <a:t>项目数</a:t>
                      </a:r>
                    </a:p>
                  </a:txBody>
                  <a:tcPr/>
                </a:tc>
                <a:tc>
                  <a:txBody>
                    <a:bodyPr/>
                    <a:lstStyle/>
                    <a:p>
                      <a:pPr algn="ctr"/>
                      <a:r>
                        <a:rPr lang="zh-CN" altLang="en-US" sz="2400" dirty="0"/>
                        <a:t>复杂级别</a:t>
                      </a:r>
                    </a:p>
                  </a:txBody>
                  <a:tcPr/>
                </a:tc>
                <a:tc>
                  <a:txBody>
                    <a:bodyPr/>
                    <a:lstStyle/>
                    <a:p>
                      <a:pPr algn="ctr"/>
                      <a:r>
                        <a:rPr lang="zh-CN" altLang="en-US" sz="2400" dirty="0"/>
                        <a:t>特性系数</a:t>
                      </a:r>
                    </a:p>
                  </a:txBody>
                  <a:tcPr/>
                </a:tc>
                <a:extLst>
                  <a:ext uri="{0D108BD9-81ED-4DB2-BD59-A6C34878D82A}">
                    <a16:rowId xmlns:a16="http://schemas.microsoft.com/office/drawing/2014/main" val="2456413701"/>
                  </a:ext>
                </a:extLst>
              </a:tr>
              <a:tr h="370840">
                <a:tc>
                  <a:txBody>
                    <a:bodyPr/>
                    <a:lstStyle/>
                    <a:p>
                      <a:pPr algn="ctr"/>
                      <a:r>
                        <a:rPr lang="zh-CN" altLang="zh-CN" sz="2400" kern="100" dirty="0">
                          <a:latin typeface="Calibri" panose="020F0502020204030204" pitchFamily="34" charset="0"/>
                          <a:cs typeface="Times New Roman" panose="02020603050405020304" pitchFamily="18" charset="0"/>
                          <a:hlinkClick r:id="rId2" action="ppaction://hlinksldjump"/>
                        </a:rPr>
                        <a:t>输入项数</a:t>
                      </a:r>
                      <a:r>
                        <a:rPr lang="en-US" altLang="zh-CN" sz="2400" kern="100" dirty="0" err="1">
                          <a:latin typeface="Calibri" panose="020F0502020204030204" pitchFamily="34" charset="0"/>
                          <a:cs typeface="Times New Roman" panose="02020603050405020304" pitchFamily="18" charset="0"/>
                          <a:hlinkClick r:id="rId2" action="ppaction://hlinksldjump"/>
                        </a:rPr>
                        <a:t>Inp</a:t>
                      </a:r>
                      <a:endParaRPr lang="zh-CN" altLang="en-US" sz="2400" dirty="0"/>
                    </a:p>
                  </a:txBody>
                  <a:tcPr/>
                </a:tc>
                <a:tc>
                  <a:txBody>
                    <a:bodyPr/>
                    <a:lstStyle/>
                    <a:p>
                      <a:pPr algn="ctr"/>
                      <a:r>
                        <a:rPr lang="en-US" altLang="zh-CN" sz="2400" dirty="0"/>
                        <a:t>3~4</a:t>
                      </a:r>
                      <a:endParaRPr lang="zh-CN" altLang="en-US" sz="2400" dirty="0"/>
                    </a:p>
                  </a:txBody>
                  <a:tcPr/>
                </a:tc>
                <a:tc>
                  <a:txBody>
                    <a:bodyPr/>
                    <a:lstStyle/>
                    <a:p>
                      <a:pPr algn="ctr"/>
                      <a:r>
                        <a:rPr lang="zh-CN" altLang="en-US" sz="2400" dirty="0"/>
                        <a:t>简单</a:t>
                      </a:r>
                    </a:p>
                  </a:txBody>
                  <a:tcPr/>
                </a:tc>
                <a:tc>
                  <a:txBody>
                    <a:bodyPr/>
                    <a:lstStyle/>
                    <a:p>
                      <a:pPr algn="ctr"/>
                      <a:r>
                        <a:rPr lang="en-US" altLang="zh-CN" sz="2400" dirty="0"/>
                        <a:t>3</a:t>
                      </a:r>
                      <a:endParaRPr lang="zh-CN" altLang="en-US" sz="2400" dirty="0"/>
                    </a:p>
                  </a:txBody>
                  <a:tcPr/>
                </a:tc>
                <a:extLst>
                  <a:ext uri="{0D108BD9-81ED-4DB2-BD59-A6C34878D82A}">
                    <a16:rowId xmlns:a16="http://schemas.microsoft.com/office/drawing/2014/main" val="4157962095"/>
                  </a:ext>
                </a:extLst>
              </a:tr>
              <a:tr h="370840">
                <a:tc>
                  <a:txBody>
                    <a:bodyPr/>
                    <a:lstStyle/>
                    <a:p>
                      <a:pPr algn="ctr"/>
                      <a:r>
                        <a:rPr lang="zh-CN" altLang="zh-CN" sz="2400" kern="100" dirty="0">
                          <a:latin typeface="Calibri" panose="020F0502020204030204" pitchFamily="34" charset="0"/>
                          <a:cs typeface="Times New Roman" panose="02020603050405020304" pitchFamily="18" charset="0"/>
                          <a:hlinkClick r:id="rId3" action="ppaction://hlinksldjump"/>
                        </a:rPr>
                        <a:t>输出项数</a:t>
                      </a:r>
                      <a:r>
                        <a:rPr lang="en-US" altLang="zh-CN" sz="2400" kern="100" dirty="0">
                          <a:latin typeface="Calibri" panose="020F0502020204030204" pitchFamily="34" charset="0"/>
                          <a:cs typeface="Times New Roman" panose="02020603050405020304" pitchFamily="18" charset="0"/>
                          <a:hlinkClick r:id="rId3" action="ppaction://hlinksldjump"/>
                        </a:rPr>
                        <a:t>Out</a:t>
                      </a:r>
                      <a:endParaRPr lang="zh-CN" altLang="en-US" sz="2400" dirty="0"/>
                    </a:p>
                  </a:txBody>
                  <a:tcPr/>
                </a:tc>
                <a:tc>
                  <a:txBody>
                    <a:bodyPr/>
                    <a:lstStyle/>
                    <a:p>
                      <a:pPr algn="ctr"/>
                      <a:r>
                        <a:rPr lang="en-US" altLang="zh-CN" sz="2400" dirty="0"/>
                        <a:t>4~5</a:t>
                      </a:r>
                      <a:endParaRPr lang="zh-CN" altLang="en-US" sz="2400" dirty="0"/>
                    </a:p>
                  </a:txBody>
                  <a:tcPr/>
                </a:tc>
                <a:tc>
                  <a:txBody>
                    <a:bodyPr/>
                    <a:lstStyle/>
                    <a:p>
                      <a:pPr algn="ctr"/>
                      <a:r>
                        <a:rPr lang="zh-CN" altLang="en-US" sz="2400" dirty="0"/>
                        <a:t>简单</a:t>
                      </a:r>
                    </a:p>
                  </a:txBody>
                  <a:tcPr/>
                </a:tc>
                <a:tc>
                  <a:txBody>
                    <a:bodyPr/>
                    <a:lstStyle/>
                    <a:p>
                      <a:pPr algn="ctr"/>
                      <a:r>
                        <a:rPr lang="en-US" altLang="zh-CN" sz="2400" dirty="0"/>
                        <a:t>4</a:t>
                      </a:r>
                      <a:endParaRPr lang="zh-CN" altLang="en-US" sz="2400" dirty="0"/>
                    </a:p>
                  </a:txBody>
                  <a:tcPr/>
                </a:tc>
                <a:extLst>
                  <a:ext uri="{0D108BD9-81ED-4DB2-BD59-A6C34878D82A}">
                    <a16:rowId xmlns:a16="http://schemas.microsoft.com/office/drawing/2014/main" val="3377853330"/>
                  </a:ext>
                </a:extLst>
              </a:tr>
              <a:tr h="370840">
                <a:tc>
                  <a:txBody>
                    <a:bodyPr/>
                    <a:lstStyle/>
                    <a:p>
                      <a:pPr algn="ctr"/>
                      <a:r>
                        <a:rPr lang="zh-CN" altLang="zh-CN" sz="2400" kern="100" dirty="0">
                          <a:latin typeface="Calibri" panose="020F0502020204030204" pitchFamily="34" charset="0"/>
                          <a:cs typeface="Times New Roman" panose="02020603050405020304" pitchFamily="18" charset="0"/>
                          <a:hlinkClick r:id="rId4" action="ppaction://hlinksldjump"/>
                        </a:rPr>
                        <a:t>查询数</a:t>
                      </a:r>
                      <a:r>
                        <a:rPr lang="en-US" altLang="zh-CN" sz="2400" kern="100" dirty="0" err="1">
                          <a:latin typeface="Calibri" panose="020F0502020204030204" pitchFamily="34" charset="0"/>
                          <a:cs typeface="Times New Roman" panose="02020603050405020304" pitchFamily="18" charset="0"/>
                          <a:hlinkClick r:id="rId4" action="ppaction://hlinksldjump"/>
                        </a:rPr>
                        <a:t>Inq</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zh-CN" altLang="en-US" sz="2400" dirty="0"/>
                        <a:t>简单</a:t>
                      </a:r>
                    </a:p>
                  </a:txBody>
                  <a:tcPr/>
                </a:tc>
                <a:tc>
                  <a:txBody>
                    <a:bodyPr/>
                    <a:lstStyle/>
                    <a:p>
                      <a:pPr algn="ctr"/>
                      <a:r>
                        <a:rPr lang="en-US" altLang="zh-CN" sz="2400" dirty="0"/>
                        <a:t>3</a:t>
                      </a:r>
                      <a:endParaRPr lang="zh-CN" altLang="en-US" sz="2400" dirty="0"/>
                    </a:p>
                  </a:txBody>
                  <a:tcPr/>
                </a:tc>
                <a:extLst>
                  <a:ext uri="{0D108BD9-81ED-4DB2-BD59-A6C34878D82A}">
                    <a16:rowId xmlns:a16="http://schemas.microsoft.com/office/drawing/2014/main" val="1562887251"/>
                  </a:ext>
                </a:extLst>
              </a:tr>
              <a:tr h="370840">
                <a:tc>
                  <a:txBody>
                    <a:bodyPr/>
                    <a:lstStyle/>
                    <a:p>
                      <a:pPr algn="ctr"/>
                      <a:r>
                        <a:rPr lang="zh-CN" altLang="zh-CN" sz="2400" kern="100" dirty="0">
                          <a:latin typeface="Calibri" panose="020F0502020204030204" pitchFamily="34" charset="0"/>
                          <a:cs typeface="Times New Roman" panose="02020603050405020304" pitchFamily="18" charset="0"/>
                          <a:hlinkClick r:id="rId5" action="ppaction://hlinksldjump"/>
                        </a:rPr>
                        <a:t>主文件数</a:t>
                      </a:r>
                      <a:r>
                        <a:rPr lang="en-US" altLang="zh-CN" sz="2400" kern="100" dirty="0" err="1">
                          <a:latin typeface="Calibri" panose="020F0502020204030204" pitchFamily="34" charset="0"/>
                          <a:cs typeface="Times New Roman" panose="02020603050405020304" pitchFamily="18" charset="0"/>
                          <a:hlinkClick r:id="rId5" action="ppaction://hlinksldjump"/>
                        </a:rPr>
                        <a:t>Maf</a:t>
                      </a:r>
                      <a:endParaRPr lang="zh-CN" altLang="en-US" sz="2400" dirty="0"/>
                    </a:p>
                  </a:txBody>
                  <a:tcPr/>
                </a:tc>
                <a:tc>
                  <a:txBody>
                    <a:bodyPr/>
                    <a:lstStyle/>
                    <a:p>
                      <a:pPr algn="ctr"/>
                      <a:r>
                        <a:rPr lang="en-US" altLang="zh-CN" sz="2400" dirty="0"/>
                        <a:t>9~11</a:t>
                      </a:r>
                      <a:endParaRPr lang="zh-CN" altLang="en-US" sz="2400" dirty="0"/>
                    </a:p>
                  </a:txBody>
                  <a:tcPr/>
                </a:tc>
                <a:tc>
                  <a:txBody>
                    <a:bodyPr/>
                    <a:lstStyle/>
                    <a:p>
                      <a:pPr algn="ctr"/>
                      <a:r>
                        <a:rPr lang="zh-CN" altLang="en-US" sz="2400" dirty="0"/>
                        <a:t>简单</a:t>
                      </a:r>
                    </a:p>
                  </a:txBody>
                  <a:tcPr/>
                </a:tc>
                <a:tc>
                  <a:txBody>
                    <a:bodyPr/>
                    <a:lstStyle/>
                    <a:p>
                      <a:pPr algn="ctr"/>
                      <a:r>
                        <a:rPr lang="en-US" altLang="zh-CN" sz="2400" dirty="0"/>
                        <a:t>7</a:t>
                      </a:r>
                      <a:endParaRPr lang="zh-CN" altLang="en-US" sz="2400" dirty="0"/>
                    </a:p>
                  </a:txBody>
                  <a:tcPr/>
                </a:tc>
                <a:extLst>
                  <a:ext uri="{0D108BD9-81ED-4DB2-BD59-A6C34878D82A}">
                    <a16:rowId xmlns:a16="http://schemas.microsoft.com/office/drawing/2014/main" val="2455193853"/>
                  </a:ext>
                </a:extLst>
              </a:tr>
              <a:tr h="370840">
                <a:tc>
                  <a:txBody>
                    <a:bodyPr/>
                    <a:lstStyle/>
                    <a:p>
                      <a:pPr algn="ctr"/>
                      <a:r>
                        <a:rPr lang="zh-CN" altLang="zh-CN" sz="2400" kern="100" dirty="0">
                          <a:latin typeface="Calibri" panose="020F0502020204030204" pitchFamily="34" charset="0"/>
                          <a:cs typeface="Times New Roman" panose="02020603050405020304" pitchFamily="18" charset="0"/>
                        </a:rPr>
                        <a:t>外部接口数</a:t>
                      </a:r>
                      <a:r>
                        <a:rPr lang="en-US" altLang="zh-CN" sz="2400" kern="100" dirty="0" err="1">
                          <a:latin typeface="Calibri" panose="020F0502020204030204" pitchFamily="34" charset="0"/>
                          <a:cs typeface="Times New Roman" panose="02020603050405020304" pitchFamily="18" charset="0"/>
                        </a:rPr>
                        <a:t>Inf</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zh-CN" altLang="en-US" sz="2400" dirty="0"/>
                        <a:t>简单</a:t>
                      </a:r>
                    </a:p>
                  </a:txBody>
                  <a:tcPr/>
                </a:tc>
                <a:tc>
                  <a:txBody>
                    <a:bodyPr/>
                    <a:lstStyle/>
                    <a:p>
                      <a:pPr algn="ctr"/>
                      <a:r>
                        <a:rPr lang="en-US" altLang="zh-CN" sz="2400" dirty="0"/>
                        <a:t>5</a:t>
                      </a:r>
                      <a:endParaRPr lang="zh-CN" altLang="en-US" sz="2400" dirty="0"/>
                    </a:p>
                  </a:txBody>
                  <a:tcPr/>
                </a:tc>
                <a:extLst>
                  <a:ext uri="{0D108BD9-81ED-4DB2-BD59-A6C34878D82A}">
                    <a16:rowId xmlns:a16="http://schemas.microsoft.com/office/drawing/2014/main" val="889410036"/>
                  </a:ext>
                </a:extLst>
              </a:tr>
            </a:tbl>
          </a:graphicData>
        </a:graphic>
      </p:graphicFrame>
      <p:sp>
        <p:nvSpPr>
          <p:cNvPr id="10" name="文本框 9">
            <a:extLst>
              <a:ext uri="{FF2B5EF4-FFF2-40B4-BE49-F238E27FC236}">
                <a16:creationId xmlns:a16="http://schemas.microsoft.com/office/drawing/2014/main" id="{71FE359D-D443-45FC-8B53-F6C034105AD0}"/>
              </a:ext>
            </a:extLst>
          </p:cNvPr>
          <p:cNvSpPr txBox="1"/>
          <p:nvPr/>
        </p:nvSpPr>
        <p:spPr>
          <a:xfrm>
            <a:off x="2816074" y="4838592"/>
            <a:ext cx="6561412"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800" dirty="0" err="1">
                <a:latin typeface="微软雅黑" panose="020B0503020204020204" pitchFamily="34" charset="-122"/>
                <a:ea typeface="微软雅黑" panose="020B0503020204020204" pitchFamily="34" charset="-122"/>
                <a:cs typeface="Times New Roman" panose="02020603050405020304" pitchFamily="18" charset="0"/>
              </a:rPr>
              <a:t>UFP|Min</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=3*3+4*4+1*3+9*7+1*5=96</a:t>
            </a:r>
            <a:endParaRPr lang="zh-CN" altLang="en-US" sz="28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1440D507-4D23-4F44-A746-CFD6DFDB8CF4}"/>
              </a:ext>
            </a:extLst>
          </p:cNvPr>
          <p:cNvSpPr txBox="1"/>
          <p:nvPr/>
        </p:nvSpPr>
        <p:spPr>
          <a:xfrm>
            <a:off x="2816074" y="5683095"/>
            <a:ext cx="7045518"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800" dirty="0" err="1">
                <a:latin typeface="微软雅黑" panose="020B0503020204020204" pitchFamily="34" charset="-122"/>
                <a:ea typeface="微软雅黑" panose="020B0503020204020204" pitchFamily="34" charset="-122"/>
                <a:cs typeface="Times New Roman" panose="02020603050405020304" pitchFamily="18" charset="0"/>
              </a:rPr>
              <a:t>UFP|Max</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=4*3+5*4+1*3+11*7+1*5=117</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5932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流程图: 文档 1">
            <a:hlinkClick r:id="rId2" action="ppaction://hlinksldjump"/>
            <a:extLst>
              <a:ext uri="{FF2B5EF4-FFF2-40B4-BE49-F238E27FC236}">
                <a16:creationId xmlns:a16="http://schemas.microsoft.com/office/drawing/2014/main" id="{E7F3B460-7E03-45E9-B468-FABC6096DA22}"/>
              </a:ext>
            </a:extLst>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规格估算</a:t>
            </a:r>
          </a:p>
        </p:txBody>
      </p:sp>
      <p:sp>
        <p:nvSpPr>
          <p:cNvPr id="5" name="箭头: 右 4">
            <a:extLst>
              <a:ext uri="{FF2B5EF4-FFF2-40B4-BE49-F238E27FC236}">
                <a16:creationId xmlns:a16="http://schemas.microsoft.com/office/drawing/2014/main" id="{1F1594AC-E28F-4B7C-AA47-DB6352E056D5}"/>
              </a:ext>
            </a:extLst>
          </p:cNvPr>
          <p:cNvSpPr/>
          <p:nvPr/>
        </p:nvSpPr>
        <p:spPr>
          <a:xfrm>
            <a:off x="1937132" y="204281"/>
            <a:ext cx="9173184" cy="890081"/>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solidFill>
                  <a:srgbClr val="C00000"/>
                </a:solidFill>
                <a:latin typeface="微软雅黑" panose="020B0503020204020204" pitchFamily="34" charset="-122"/>
                <a:ea typeface="微软雅黑" panose="020B0503020204020204" pitchFamily="34" charset="-122"/>
              </a:rPr>
              <a:t>输入项数</a:t>
            </a:r>
            <a:r>
              <a:rPr lang="en-US" altLang="zh-CN" sz="2400" dirty="0" err="1">
                <a:solidFill>
                  <a:srgbClr val="C00000"/>
                </a:solidFill>
                <a:latin typeface="微软雅黑" panose="020B0503020204020204" pitchFamily="34" charset="-122"/>
                <a:ea typeface="微软雅黑" panose="020B0503020204020204" pitchFamily="34" charset="-122"/>
              </a:rPr>
              <a:t>Inp</a:t>
            </a:r>
            <a:endParaRPr lang="en-US" altLang="zh-CN" sz="2400" dirty="0">
              <a:solidFill>
                <a:srgbClr val="C00000"/>
              </a:solidFill>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id="{2FB6DFED-12BD-43E2-A346-139543521C1E}"/>
              </a:ext>
            </a:extLst>
          </p:cNvPr>
          <p:cNvGraphicFramePr>
            <a:graphicFrameLocks noGrp="1"/>
          </p:cNvGraphicFramePr>
          <p:nvPr>
            <p:extLst>
              <p:ext uri="{D42A27DB-BD31-4B8C-83A1-F6EECF244321}">
                <p14:modId xmlns:p14="http://schemas.microsoft.com/office/powerpoint/2010/main" val="2035636677"/>
              </p:ext>
            </p:extLst>
          </p:nvPr>
        </p:nvGraphicFramePr>
        <p:xfrm>
          <a:off x="1937132" y="2227189"/>
          <a:ext cx="8128000" cy="22860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25767330"/>
                    </a:ext>
                  </a:extLst>
                </a:gridCol>
                <a:gridCol w="4064000">
                  <a:extLst>
                    <a:ext uri="{9D8B030D-6E8A-4147-A177-3AD203B41FA5}">
                      <a16:colId xmlns:a16="http://schemas.microsoft.com/office/drawing/2014/main" val="2968315394"/>
                    </a:ext>
                  </a:extLst>
                </a:gridCol>
              </a:tblGrid>
              <a:tr h="370840">
                <a:tc>
                  <a:txBody>
                    <a:bodyPr/>
                    <a:lstStyle/>
                    <a:p>
                      <a:pPr algn="ctr"/>
                      <a:r>
                        <a:rPr lang="zh-CN" altLang="en-US" sz="2400" dirty="0"/>
                        <a:t>玩家输入项</a:t>
                      </a:r>
                    </a:p>
                  </a:txBody>
                  <a:tcPr/>
                </a:tc>
                <a:tc>
                  <a:txBody>
                    <a:bodyPr/>
                    <a:lstStyle/>
                    <a:p>
                      <a:pPr algn="ctr"/>
                      <a:r>
                        <a:rPr lang="zh-CN" altLang="en-US" sz="2400" dirty="0"/>
                        <a:t>备注</a:t>
                      </a:r>
                    </a:p>
                  </a:txBody>
                  <a:tcPr/>
                </a:tc>
                <a:extLst>
                  <a:ext uri="{0D108BD9-81ED-4DB2-BD59-A6C34878D82A}">
                    <a16:rowId xmlns:a16="http://schemas.microsoft.com/office/drawing/2014/main" val="3527031917"/>
                  </a:ext>
                </a:extLst>
              </a:tr>
              <a:tr h="370840">
                <a:tc>
                  <a:txBody>
                    <a:bodyPr/>
                    <a:lstStyle/>
                    <a:p>
                      <a:pPr algn="ctr"/>
                      <a:r>
                        <a:rPr lang="zh-CN" altLang="en-US" sz="2400" dirty="0"/>
                        <a:t>对界面按钮的点击</a:t>
                      </a:r>
                    </a:p>
                  </a:txBody>
                  <a:tcPr/>
                </a:tc>
                <a:tc>
                  <a:txBody>
                    <a:bodyPr/>
                    <a:lstStyle/>
                    <a:p>
                      <a:pPr algn="ctr"/>
                      <a:endParaRPr lang="zh-CN" altLang="en-US" sz="2400"/>
                    </a:p>
                  </a:txBody>
                  <a:tcPr/>
                </a:tc>
                <a:extLst>
                  <a:ext uri="{0D108BD9-81ED-4DB2-BD59-A6C34878D82A}">
                    <a16:rowId xmlns:a16="http://schemas.microsoft.com/office/drawing/2014/main" val="1866705816"/>
                  </a:ext>
                </a:extLst>
              </a:tr>
              <a:tr h="370840">
                <a:tc>
                  <a:txBody>
                    <a:bodyPr/>
                    <a:lstStyle/>
                    <a:p>
                      <a:pPr algn="ctr"/>
                      <a:r>
                        <a:rPr lang="zh-CN" altLang="en-US" sz="2400" dirty="0"/>
                        <a:t>创建</a:t>
                      </a:r>
                      <a:r>
                        <a:rPr lang="en-US" altLang="zh-CN" sz="2400" dirty="0"/>
                        <a:t>/</a:t>
                      </a:r>
                      <a:r>
                        <a:rPr lang="zh-CN" altLang="en-US" sz="2400" dirty="0"/>
                        <a:t>销毁</a:t>
                      </a:r>
                      <a:r>
                        <a:rPr lang="en-US" altLang="zh-CN" sz="2400" dirty="0"/>
                        <a:t>/</a:t>
                      </a:r>
                      <a:r>
                        <a:rPr lang="zh-CN" altLang="en-US" sz="2400" dirty="0"/>
                        <a:t>升级防御塔</a:t>
                      </a:r>
                    </a:p>
                  </a:txBody>
                  <a:tcPr/>
                </a:tc>
                <a:tc>
                  <a:txBody>
                    <a:bodyPr/>
                    <a:lstStyle/>
                    <a:p>
                      <a:pPr algn="ctr"/>
                      <a:endParaRPr lang="zh-CN" altLang="en-US" sz="2400" dirty="0"/>
                    </a:p>
                  </a:txBody>
                  <a:tcPr/>
                </a:tc>
                <a:extLst>
                  <a:ext uri="{0D108BD9-81ED-4DB2-BD59-A6C34878D82A}">
                    <a16:rowId xmlns:a16="http://schemas.microsoft.com/office/drawing/2014/main" val="4072294597"/>
                  </a:ext>
                </a:extLst>
              </a:tr>
              <a:tr h="370840">
                <a:tc>
                  <a:txBody>
                    <a:bodyPr/>
                    <a:lstStyle/>
                    <a:p>
                      <a:pPr algn="ctr"/>
                      <a:r>
                        <a:rPr lang="zh-CN" altLang="en-US" sz="2400" dirty="0"/>
                        <a:t>暂停</a:t>
                      </a:r>
                      <a:r>
                        <a:rPr lang="en-US" altLang="zh-CN" sz="2400" dirty="0"/>
                        <a:t>/</a:t>
                      </a:r>
                      <a:r>
                        <a:rPr lang="zh-CN" altLang="en-US" sz="2400" dirty="0"/>
                        <a:t>继续游戏</a:t>
                      </a:r>
                    </a:p>
                  </a:txBody>
                  <a:tcPr/>
                </a:tc>
                <a:tc>
                  <a:txBody>
                    <a:bodyPr/>
                    <a:lstStyle/>
                    <a:p>
                      <a:pPr algn="ctr"/>
                      <a:endParaRPr lang="zh-CN" altLang="en-US" sz="2400" dirty="0"/>
                    </a:p>
                  </a:txBody>
                  <a:tcPr/>
                </a:tc>
                <a:extLst>
                  <a:ext uri="{0D108BD9-81ED-4DB2-BD59-A6C34878D82A}">
                    <a16:rowId xmlns:a16="http://schemas.microsoft.com/office/drawing/2014/main" val="407464782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升级技能</a:t>
                      </a:r>
                      <a:r>
                        <a:rPr lang="en-US" altLang="zh-CN" sz="2400" dirty="0"/>
                        <a:t>/</a:t>
                      </a:r>
                      <a:r>
                        <a:rPr lang="zh-CN" altLang="en-US" sz="2400" dirty="0"/>
                        <a:t>购买道具</a:t>
                      </a:r>
                    </a:p>
                  </a:txBody>
                  <a:tcPr/>
                </a:tc>
                <a:tc>
                  <a:txBody>
                    <a:bodyPr/>
                    <a:lstStyle/>
                    <a:p>
                      <a:pPr algn="ctr"/>
                      <a:r>
                        <a:rPr lang="zh-CN" altLang="en-US" sz="2400" dirty="0"/>
                        <a:t>可选</a:t>
                      </a:r>
                    </a:p>
                  </a:txBody>
                  <a:tcPr/>
                </a:tc>
                <a:extLst>
                  <a:ext uri="{0D108BD9-81ED-4DB2-BD59-A6C34878D82A}">
                    <a16:rowId xmlns:a16="http://schemas.microsoft.com/office/drawing/2014/main" val="1048401404"/>
                  </a:ext>
                </a:extLst>
              </a:tr>
            </a:tbl>
          </a:graphicData>
        </a:graphic>
      </p:graphicFrame>
    </p:spTree>
    <p:extLst>
      <p:ext uri="{BB962C8B-B14F-4D97-AF65-F5344CB8AC3E}">
        <p14:creationId xmlns:p14="http://schemas.microsoft.com/office/powerpoint/2010/main" val="18921799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TotalTime>
  <Words>979</Words>
  <Application>Microsoft Office PowerPoint</Application>
  <PresentationFormat>宽屏</PresentationFormat>
  <Paragraphs>286</Paragraphs>
  <Slides>23</Slides>
  <Notes>2</Notes>
  <HiddenSlides>7</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等线</vt:lpstr>
      <vt:lpstr>等线 Light</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Desire P</dc:creator>
  <cp:lastModifiedBy>Desire P</cp:lastModifiedBy>
  <cp:revision>158</cp:revision>
  <dcterms:created xsi:type="dcterms:W3CDTF">2017-10-15T10:54:24Z</dcterms:created>
  <dcterms:modified xsi:type="dcterms:W3CDTF">2017-10-31T23:19:51Z</dcterms:modified>
</cp:coreProperties>
</file>