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2" r:id="rId9"/>
    <p:sldId id="301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82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BE5C1B-82D0-476E-96A4-DE14884D4381}">
      <dgm:prSet phldrT="[文本]" custT="1"/>
      <dgm:spPr/>
      <dgm:t>
        <a:bodyPr/>
        <a:lstStyle/>
        <a:p>
          <a:r>
            <a:rPr lang="zh-CN" altLang="en-US" sz="3200" dirty="0"/>
            <a:t>怪物行动测试</a:t>
          </a:r>
        </a:p>
      </dgm:t>
    </dgm:pt>
    <dgm:pt modelId="{C8F13232-C891-4CE4-8F0D-B6B2A4F396F4}" type="parTrans" cxnId="{860AD185-742A-40B2-9A20-602789414E71}">
      <dgm:prSet/>
      <dgm:spPr/>
      <dgm:t>
        <a:bodyPr/>
        <a:lstStyle/>
        <a:p>
          <a:endParaRPr lang="zh-CN" altLang="en-US" sz="3200"/>
        </a:p>
      </dgm:t>
    </dgm:pt>
    <dgm:pt modelId="{33BBDD65-B787-453C-B086-46B4078BEFB9}" type="sibTrans" cxnId="{860AD185-742A-40B2-9A20-602789414E71}">
      <dgm:prSet/>
      <dgm:spPr/>
      <dgm:t>
        <a:bodyPr/>
        <a:lstStyle/>
        <a:p>
          <a:endParaRPr lang="zh-CN" altLang="en-US" sz="3200"/>
        </a:p>
      </dgm:t>
    </dgm:pt>
    <dgm:pt modelId="{87393C3E-ACB6-4A9F-B3E5-62FD5DEFA104}">
      <dgm:prSet phldrT="[文本]" custT="1"/>
      <dgm:spPr/>
      <dgm:t>
        <a:bodyPr/>
        <a:lstStyle/>
        <a:p>
          <a:r>
            <a:rPr lang="en-US" altLang="zh-CN" sz="3200" dirty="0"/>
            <a:t>UI</a:t>
          </a:r>
          <a:r>
            <a:rPr lang="zh-CN" altLang="en-US" sz="3200" dirty="0"/>
            <a:t>测试</a:t>
          </a:r>
        </a:p>
      </dgm:t>
    </dgm:pt>
    <dgm:pt modelId="{117A13F9-8865-4AF9-A7A8-FC1B86290130}" type="sibTrans" cxnId="{4DA196E4-52AD-4CF7-AAF6-9E4EB0501C92}">
      <dgm:prSet/>
      <dgm:spPr/>
      <dgm:t>
        <a:bodyPr/>
        <a:lstStyle/>
        <a:p>
          <a:endParaRPr lang="zh-CN" altLang="en-US" sz="3200"/>
        </a:p>
      </dgm:t>
    </dgm:pt>
    <dgm:pt modelId="{788DC24D-9B0F-4D08-8221-F0D91B446691}" type="parTrans" cxnId="{4DA196E4-52AD-4CF7-AAF6-9E4EB0501C92}">
      <dgm:prSet/>
      <dgm:spPr/>
      <dgm:t>
        <a:bodyPr/>
        <a:lstStyle/>
        <a:p>
          <a:endParaRPr lang="zh-CN" altLang="en-US" sz="3200"/>
        </a:p>
      </dgm:t>
    </dgm:pt>
    <dgm:pt modelId="{79ACE5F3-A634-4A48-807A-49115BF2C20C}">
      <dgm:prSet phldrT="[文本]" custT="1"/>
      <dgm:spPr/>
      <dgm:t>
        <a:bodyPr/>
        <a:lstStyle/>
        <a:p>
          <a:r>
            <a:rPr lang="zh-CN" altLang="en-US" sz="3200" dirty="0"/>
            <a:t>尚待解决的问题</a:t>
          </a:r>
        </a:p>
      </dgm:t>
    </dgm:pt>
    <dgm:pt modelId="{D3F4BDB1-33B4-4246-AED3-34C2EB561E5A}" type="parTrans" cxnId="{A8DDB374-93AC-4881-A196-361066C179B7}">
      <dgm:prSet/>
      <dgm:spPr/>
      <dgm:t>
        <a:bodyPr/>
        <a:lstStyle/>
        <a:p>
          <a:endParaRPr lang="zh-CN" altLang="en-US" sz="3200"/>
        </a:p>
      </dgm:t>
    </dgm:pt>
    <dgm:pt modelId="{E2A55ABD-13D9-438F-B5D7-6B401814E3D3}" type="sibTrans" cxnId="{A8DDB374-93AC-4881-A196-361066C179B7}">
      <dgm:prSet/>
      <dgm:spPr/>
      <dgm:t>
        <a:bodyPr/>
        <a:lstStyle/>
        <a:p>
          <a:endParaRPr lang="zh-CN" altLang="en-US" sz="3200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当前项目进度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239382CC-02A2-4933-9E98-26CFDF8808D3}">
      <dgm:prSet phldrT="[文本]" custT="1"/>
      <dgm:spPr/>
      <dgm:t>
        <a:bodyPr/>
        <a:lstStyle/>
        <a:p>
          <a:r>
            <a:rPr lang="zh-CN" altLang="en-US" sz="3200" dirty="0"/>
            <a:t>用户环境测试</a:t>
          </a:r>
        </a:p>
      </dgm:t>
    </dgm:pt>
    <dgm:pt modelId="{14A3D93C-C8A6-4212-92A1-4F83F9F02548}" type="parTrans" cxnId="{F3CABE82-EAA5-4A36-ADCC-3C41C63AA3BA}">
      <dgm:prSet/>
      <dgm:spPr/>
      <dgm:t>
        <a:bodyPr/>
        <a:lstStyle/>
        <a:p>
          <a:endParaRPr lang="zh-CN" altLang="en-US" sz="3200"/>
        </a:p>
      </dgm:t>
    </dgm:pt>
    <dgm:pt modelId="{25E40D8F-9C83-4B32-B58A-93B00EAAB174}" type="sibTrans" cxnId="{F3CABE82-EAA5-4A36-ADCC-3C41C63AA3BA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5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5"/>
      <dgm:spPr/>
    </dgm:pt>
    <dgm:pt modelId="{89789F4E-2D65-4573-9E19-AD92FDC983AC}" type="pres">
      <dgm:prSet presAssocID="{36331830-E3F9-458E-B55C-D4DED3CC5739}" presName="dstNode" presStyleLbl="node1" presStyleIdx="0" presStyleCnt="5"/>
      <dgm:spPr/>
    </dgm:pt>
    <dgm:pt modelId="{EB5F8804-9127-4895-B1D6-5344A6B3DA25}" type="pres">
      <dgm:prSet presAssocID="{702527F6-2E88-4C0A-AC25-9E4C3C5D13CE}" presName="text_1" presStyleLbl="node1" presStyleIdx="0" presStyleCnt="5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5"/>
      <dgm:spPr/>
    </dgm:pt>
    <dgm:pt modelId="{C6834775-0D90-4D89-81F4-973C3254B29E}" type="pres">
      <dgm:prSet presAssocID="{E0BE5C1B-82D0-476E-96A4-DE14884D4381}" presName="text_2" presStyleLbl="node1" presStyleIdx="1" presStyleCnt="5">
        <dgm:presLayoutVars>
          <dgm:bulletEnabled val="1"/>
        </dgm:presLayoutVars>
      </dgm:prSet>
      <dgm:spPr/>
    </dgm:pt>
    <dgm:pt modelId="{A198B9ED-D3E0-4677-B9A7-59B5960E62DD}" type="pres">
      <dgm:prSet presAssocID="{E0BE5C1B-82D0-476E-96A4-DE14884D4381}" presName="accent_2" presStyleCnt="0"/>
      <dgm:spPr/>
    </dgm:pt>
    <dgm:pt modelId="{DA78B69E-442D-4077-B487-5465E44F2332}" type="pres">
      <dgm:prSet presAssocID="{E0BE5C1B-82D0-476E-96A4-DE14884D4381}" presName="accentRepeatNode" presStyleLbl="solidFgAcc1" presStyleIdx="1" presStyleCnt="5"/>
      <dgm:spPr/>
    </dgm:pt>
    <dgm:pt modelId="{74A5C13C-1A99-4236-B5E1-4E99D8D5A8C4}" type="pres">
      <dgm:prSet presAssocID="{87393C3E-ACB6-4A9F-B3E5-62FD5DEFA104}" presName="text_3" presStyleLbl="node1" presStyleIdx="2" presStyleCnt="5">
        <dgm:presLayoutVars>
          <dgm:bulletEnabled val="1"/>
        </dgm:presLayoutVars>
      </dgm:prSet>
      <dgm:spPr/>
    </dgm:pt>
    <dgm:pt modelId="{0E3707FE-6232-41B2-B4F6-399C29910FE3}" type="pres">
      <dgm:prSet presAssocID="{87393C3E-ACB6-4A9F-B3E5-62FD5DEFA104}" presName="accent_3" presStyleCnt="0"/>
      <dgm:spPr/>
    </dgm:pt>
    <dgm:pt modelId="{97A451AE-A436-479F-A2E1-020416FB6E3C}" type="pres">
      <dgm:prSet presAssocID="{87393C3E-ACB6-4A9F-B3E5-62FD5DEFA104}" presName="accentRepeatNode" presStyleLbl="solidFgAcc1" presStyleIdx="2" presStyleCnt="5"/>
      <dgm:spPr/>
    </dgm:pt>
    <dgm:pt modelId="{89192B43-E61E-4987-B594-601A5C66A1A7}" type="pres">
      <dgm:prSet presAssocID="{239382CC-02A2-4933-9E98-26CFDF8808D3}" presName="text_4" presStyleLbl="node1" presStyleIdx="3" presStyleCnt="5">
        <dgm:presLayoutVars>
          <dgm:bulletEnabled val="1"/>
        </dgm:presLayoutVars>
      </dgm:prSet>
      <dgm:spPr/>
    </dgm:pt>
    <dgm:pt modelId="{855FF2F0-68D3-4708-AF99-547B6D6BE142}" type="pres">
      <dgm:prSet presAssocID="{239382CC-02A2-4933-9E98-26CFDF8808D3}" presName="accent_4" presStyleCnt="0"/>
      <dgm:spPr/>
    </dgm:pt>
    <dgm:pt modelId="{6B411373-7F5D-45CC-AB74-39DA04525CEF}" type="pres">
      <dgm:prSet presAssocID="{239382CC-02A2-4933-9E98-26CFDF8808D3}" presName="accentRepeatNode" presStyleLbl="solidFgAcc1" presStyleIdx="3" presStyleCnt="5"/>
      <dgm:spPr/>
    </dgm:pt>
    <dgm:pt modelId="{611D31F3-0268-48E9-9A53-AF62F28ABAD2}" type="pres">
      <dgm:prSet presAssocID="{79ACE5F3-A634-4A48-807A-49115BF2C20C}" presName="text_5" presStyleLbl="node1" presStyleIdx="4" presStyleCnt="5">
        <dgm:presLayoutVars>
          <dgm:bulletEnabled val="1"/>
        </dgm:presLayoutVars>
      </dgm:prSet>
      <dgm:spPr/>
    </dgm:pt>
    <dgm:pt modelId="{2D03086E-6573-4E7F-8E0D-A4FCF98BC4FC}" type="pres">
      <dgm:prSet presAssocID="{79ACE5F3-A634-4A48-807A-49115BF2C20C}" presName="accent_5" presStyleCnt="0"/>
      <dgm:spPr/>
    </dgm:pt>
    <dgm:pt modelId="{080C1961-756D-419B-B5ED-7EC7FA1331D2}" type="pres">
      <dgm:prSet presAssocID="{79ACE5F3-A634-4A48-807A-49115BF2C20C}" presName="accentRepeatNode" presStyleLbl="solidFgAcc1" presStyleIdx="4" presStyleCnt="5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C4C50F5C-C2CE-45E3-AD82-746066F96910}" type="presOf" srcId="{E0BE5C1B-82D0-476E-96A4-DE14884D4381}" destId="{C6834775-0D90-4D89-81F4-973C3254B29E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79ECB54F-4C06-4FAE-9AAB-DDE3C061DCE3}" type="presOf" srcId="{79ACE5F3-A634-4A48-807A-49115BF2C20C}" destId="{611D31F3-0268-48E9-9A53-AF62F28ABAD2}" srcOrd="0" destOrd="0" presId="urn:microsoft.com/office/officeart/2008/layout/VerticalCurvedList"/>
    <dgm:cxn modelId="{A8DDB374-93AC-4881-A196-361066C179B7}" srcId="{36331830-E3F9-458E-B55C-D4DED3CC5739}" destId="{79ACE5F3-A634-4A48-807A-49115BF2C20C}" srcOrd="4" destOrd="0" parTransId="{D3F4BDB1-33B4-4246-AED3-34C2EB561E5A}" sibTransId="{E2A55ABD-13D9-438F-B5D7-6B401814E3D3}"/>
    <dgm:cxn modelId="{494D557B-ED18-40E7-A24E-582265910A3A}" type="presOf" srcId="{87393C3E-ACB6-4A9F-B3E5-62FD5DEFA104}" destId="{74A5C13C-1A99-4236-B5E1-4E99D8D5A8C4}" srcOrd="0" destOrd="0" presId="urn:microsoft.com/office/officeart/2008/layout/VerticalCurvedList"/>
    <dgm:cxn modelId="{F3CABE82-EAA5-4A36-ADCC-3C41C63AA3BA}" srcId="{36331830-E3F9-458E-B55C-D4DED3CC5739}" destId="{239382CC-02A2-4933-9E98-26CFDF8808D3}" srcOrd="3" destOrd="0" parTransId="{14A3D93C-C8A6-4212-92A1-4F83F9F02548}" sibTransId="{25E40D8F-9C83-4B32-B58A-93B00EAAB174}"/>
    <dgm:cxn modelId="{860AD185-742A-40B2-9A20-602789414E71}" srcId="{36331830-E3F9-458E-B55C-D4DED3CC5739}" destId="{E0BE5C1B-82D0-476E-96A4-DE14884D4381}" srcOrd="1" destOrd="0" parTransId="{C8F13232-C891-4CE4-8F0D-B6B2A4F396F4}" sibTransId="{33BBDD65-B787-453C-B086-46B4078BEFB9}"/>
    <dgm:cxn modelId="{54F5F69B-1169-4A3A-A4A1-0853EE5B89C8}" type="presOf" srcId="{239382CC-02A2-4933-9E98-26CFDF8808D3}" destId="{89192B43-E61E-4987-B594-601A5C66A1A7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DA196E4-52AD-4CF7-AAF6-9E4EB0501C92}" srcId="{36331830-E3F9-458E-B55C-D4DED3CC5739}" destId="{87393C3E-ACB6-4A9F-B3E5-62FD5DEFA104}" srcOrd="2" destOrd="0" parTransId="{788DC24D-9B0F-4D08-8221-F0D91B446691}" sibTransId="{117A13F9-8865-4AF9-A7A8-FC1B86290130}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  <dgm:cxn modelId="{A938C9C0-8E8D-4DB5-9878-9DDB4C7089C1}" type="presParOf" srcId="{1C0D9753-A366-4838-80AC-3A200E069D8B}" destId="{C6834775-0D90-4D89-81F4-973C3254B29E}" srcOrd="3" destOrd="0" presId="urn:microsoft.com/office/officeart/2008/layout/VerticalCurvedList"/>
    <dgm:cxn modelId="{A68CF001-DA5F-4477-83E1-9E2DCBAEEDAD}" type="presParOf" srcId="{1C0D9753-A366-4838-80AC-3A200E069D8B}" destId="{A198B9ED-D3E0-4677-B9A7-59B5960E62DD}" srcOrd="4" destOrd="0" presId="urn:microsoft.com/office/officeart/2008/layout/VerticalCurvedList"/>
    <dgm:cxn modelId="{6DE92CEC-DCB1-43F3-9601-74EB1ACEE526}" type="presParOf" srcId="{A198B9ED-D3E0-4677-B9A7-59B5960E62DD}" destId="{DA78B69E-442D-4077-B487-5465E44F2332}" srcOrd="0" destOrd="0" presId="urn:microsoft.com/office/officeart/2008/layout/VerticalCurvedList"/>
    <dgm:cxn modelId="{35A9961C-4AE6-4F76-A2E1-3640EB3E5D77}" type="presParOf" srcId="{1C0D9753-A366-4838-80AC-3A200E069D8B}" destId="{74A5C13C-1A99-4236-B5E1-4E99D8D5A8C4}" srcOrd="5" destOrd="0" presId="urn:microsoft.com/office/officeart/2008/layout/VerticalCurvedList"/>
    <dgm:cxn modelId="{4EA436AB-5646-4C3B-9B90-8A3EE37EB1B3}" type="presParOf" srcId="{1C0D9753-A366-4838-80AC-3A200E069D8B}" destId="{0E3707FE-6232-41B2-B4F6-399C29910FE3}" srcOrd="6" destOrd="0" presId="urn:microsoft.com/office/officeart/2008/layout/VerticalCurvedList"/>
    <dgm:cxn modelId="{9A852A5B-FFBB-4F0C-BACC-39F5F96FB9C2}" type="presParOf" srcId="{0E3707FE-6232-41B2-B4F6-399C29910FE3}" destId="{97A451AE-A436-479F-A2E1-020416FB6E3C}" srcOrd="0" destOrd="0" presId="urn:microsoft.com/office/officeart/2008/layout/VerticalCurvedList"/>
    <dgm:cxn modelId="{BD2B0935-DF36-440C-9490-1DC5527C4271}" type="presParOf" srcId="{1C0D9753-A366-4838-80AC-3A200E069D8B}" destId="{89192B43-E61E-4987-B594-601A5C66A1A7}" srcOrd="7" destOrd="0" presId="urn:microsoft.com/office/officeart/2008/layout/VerticalCurvedList"/>
    <dgm:cxn modelId="{3A227127-6E16-4D20-896E-E3C3984657F3}" type="presParOf" srcId="{1C0D9753-A366-4838-80AC-3A200E069D8B}" destId="{855FF2F0-68D3-4708-AF99-547B6D6BE142}" srcOrd="8" destOrd="0" presId="urn:microsoft.com/office/officeart/2008/layout/VerticalCurvedList"/>
    <dgm:cxn modelId="{FE86D115-2734-416A-AD24-923BFAE85088}" type="presParOf" srcId="{855FF2F0-68D3-4708-AF99-547B6D6BE142}" destId="{6B411373-7F5D-45CC-AB74-39DA04525CEF}" srcOrd="0" destOrd="0" presId="urn:microsoft.com/office/officeart/2008/layout/VerticalCurvedList"/>
    <dgm:cxn modelId="{5511226E-241B-479A-BA59-8D9CBC454D16}" type="presParOf" srcId="{1C0D9753-A366-4838-80AC-3A200E069D8B}" destId="{611D31F3-0268-48E9-9A53-AF62F28ABAD2}" srcOrd="9" destOrd="0" presId="urn:microsoft.com/office/officeart/2008/layout/VerticalCurvedList"/>
    <dgm:cxn modelId="{1F819B9F-2015-4F6C-8BD6-2F8C77B4A685}" type="presParOf" srcId="{1C0D9753-A366-4838-80AC-3A200E069D8B}" destId="{2D03086E-6573-4E7F-8E0D-A4FCF98BC4FC}" srcOrd="10" destOrd="0" presId="urn:microsoft.com/office/officeart/2008/layout/VerticalCurvedList"/>
    <dgm:cxn modelId="{C43E3BDE-3E1A-4F5A-8503-57D1881F6F2C}" type="presParOf" srcId="{2D03086E-6573-4E7F-8E0D-A4FCF98BC4FC}" destId="{080C1961-756D-419B-B5ED-7EC7FA1331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82F217-A11D-4B8C-822A-ACB7D52978BD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888067C-DCCC-4FE6-8285-9A640FA64726}">
      <dgm:prSet phldrT="[文本]" custT="1"/>
      <dgm:spPr/>
      <dgm:t>
        <a:bodyPr/>
        <a:lstStyle/>
        <a:p>
          <a:r>
            <a:rPr lang="zh-CN" altLang="en-US" sz="3200" dirty="0"/>
            <a:t>部署与发布</a:t>
          </a:r>
        </a:p>
      </dgm:t>
    </dgm:pt>
    <dgm:pt modelId="{020CB36C-18F3-4967-BF8B-6D228FE6A09E}" type="par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E0666C2C-24D5-47B2-96DB-A3C4F4190775}" type="sib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3E610206-3219-4CED-A2D7-08FF64A14449}" type="pres">
      <dgm:prSet presAssocID="{D782F217-A11D-4B8C-822A-ACB7D52978BD}" presName="diagram" presStyleCnt="0">
        <dgm:presLayoutVars>
          <dgm:dir/>
          <dgm:resizeHandles val="exact"/>
        </dgm:presLayoutVars>
      </dgm:prSet>
      <dgm:spPr/>
    </dgm:pt>
    <dgm:pt modelId="{165CE08D-5A1E-4316-8B75-E610947FE3D1}" type="pres">
      <dgm:prSet presAssocID="{2888067C-DCCC-4FE6-8285-9A640FA64726}" presName="node" presStyleLbl="node1" presStyleIdx="0" presStyleCnt="1">
        <dgm:presLayoutVars>
          <dgm:bulletEnabled val="1"/>
        </dgm:presLayoutVars>
      </dgm:prSet>
      <dgm:spPr/>
    </dgm:pt>
  </dgm:ptLst>
  <dgm:cxnLst>
    <dgm:cxn modelId="{915A9E0A-9219-4B5B-AFE4-B3D64EA5CEBE}" type="presOf" srcId="{D782F217-A11D-4B8C-822A-ACB7D52978BD}" destId="{3E610206-3219-4CED-A2D7-08FF64A14449}" srcOrd="0" destOrd="0" presId="urn:microsoft.com/office/officeart/2005/8/layout/default"/>
    <dgm:cxn modelId="{8E2C3F11-73CE-40BA-A657-02B496F8C57C}" type="presOf" srcId="{2888067C-DCCC-4FE6-8285-9A640FA64726}" destId="{165CE08D-5A1E-4316-8B75-E610947FE3D1}" srcOrd="0" destOrd="0" presId="urn:microsoft.com/office/officeart/2005/8/layout/default"/>
    <dgm:cxn modelId="{9F8BBCEA-627F-4F50-815C-C68EB3F768F7}" srcId="{D782F217-A11D-4B8C-822A-ACB7D52978BD}" destId="{2888067C-DCCC-4FE6-8285-9A640FA64726}" srcOrd="0" destOrd="0" parTransId="{020CB36C-18F3-4967-BF8B-6D228FE6A09E}" sibTransId="{E0666C2C-24D5-47B2-96DB-A3C4F4190775}"/>
    <dgm:cxn modelId="{0AEE42C5-D49E-4214-8184-CE31816DF201}" type="presParOf" srcId="{3E610206-3219-4CED-A2D7-08FF64A14449}" destId="{165CE08D-5A1E-4316-8B75-E610947FE3D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尚待解决的问题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1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1"/>
      <dgm:spPr/>
    </dgm:pt>
    <dgm:pt modelId="{89789F4E-2D65-4573-9E19-AD92FDC983AC}" type="pres">
      <dgm:prSet presAssocID="{36331830-E3F9-458E-B55C-D4DED3CC5739}" presName="dstNode" presStyleLbl="node1" presStyleIdx="0" presStyleCnt="1"/>
      <dgm:spPr/>
    </dgm:pt>
    <dgm:pt modelId="{EB5F8804-9127-4895-B1D6-5344A6B3DA25}" type="pres">
      <dgm:prSet presAssocID="{702527F6-2E88-4C0A-AC25-9E4C3C5D13CE}" presName="text_1" presStyleLbl="node1" presStyleIdx="0" presStyleCnt="1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1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782F217-A11D-4B8C-822A-ACB7D52978BD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AF5510-2F04-4F23-A319-FC058D05ECFD}">
      <dgm:prSet phldrT="[文本]" custT="1"/>
      <dgm:spPr/>
      <dgm:t>
        <a:bodyPr/>
        <a:lstStyle/>
        <a:p>
          <a:r>
            <a:rPr lang="zh-CN" altLang="en-US" sz="3200"/>
            <a:t>添加“障碍物”</a:t>
          </a:r>
          <a:endParaRPr lang="zh-CN" altLang="en-US" sz="3200" dirty="0"/>
        </a:p>
      </dgm:t>
    </dgm:pt>
    <dgm:pt modelId="{033AA81D-6CE1-480F-A1CE-A3B04AE8B609}" type="par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95BC78EF-F255-4475-B23C-65BEA547762E}" type="sib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B4066591-879B-4B67-8F7A-D041DCC96D3F}">
      <dgm:prSet phldrT="[文本]" custT="1"/>
      <dgm:spPr/>
      <dgm:t>
        <a:bodyPr/>
        <a:lstStyle/>
        <a:p>
          <a:r>
            <a:rPr lang="zh-CN" altLang="en-US" sz="3200" dirty="0"/>
            <a:t>适配不同机型</a:t>
          </a:r>
        </a:p>
      </dgm:t>
    </dgm:pt>
    <dgm:pt modelId="{67B9110A-8E83-4A6F-BA75-62BB64EDC09A}" type="par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1DCE69A1-B45A-4487-9034-BDE4F4E5CD51}" type="sib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22B93045-3E99-4362-BA94-92D5A4281C6E}">
      <dgm:prSet phldrT="[文本]" custT="1"/>
      <dgm:spPr/>
      <dgm:t>
        <a:bodyPr/>
        <a:lstStyle/>
        <a:p>
          <a:r>
            <a:rPr lang="zh-CN" altLang="en-US" sz="3200" dirty="0"/>
            <a:t>用户问卷调查</a:t>
          </a:r>
        </a:p>
      </dgm:t>
    </dgm:pt>
    <dgm:pt modelId="{4663022D-3838-4A19-A3CE-452464D1B401}" type="par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07BA6EE9-CD28-4F77-B80A-45BAA4E35998}" type="sib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2888067C-DCCC-4FE6-8285-9A640FA64726}">
      <dgm:prSet phldrT="[文本]" custT="1"/>
      <dgm:spPr/>
      <dgm:t>
        <a:bodyPr/>
        <a:lstStyle/>
        <a:p>
          <a:r>
            <a:rPr lang="zh-CN" altLang="en-US" sz="3200" dirty="0"/>
            <a:t>关卡设计</a:t>
          </a:r>
          <a:r>
            <a:rPr lang="en-US" altLang="zh-CN" sz="3200" dirty="0"/>
            <a:t>(</a:t>
          </a:r>
          <a:r>
            <a:rPr lang="zh-CN" altLang="en-US" sz="3200" dirty="0"/>
            <a:t>长期</a:t>
          </a:r>
          <a:r>
            <a:rPr lang="en-US" altLang="zh-CN" sz="3200" dirty="0"/>
            <a:t>)</a:t>
          </a:r>
          <a:endParaRPr lang="zh-CN" altLang="en-US" sz="3200" dirty="0"/>
        </a:p>
      </dgm:t>
    </dgm:pt>
    <dgm:pt modelId="{020CB36C-18F3-4967-BF8B-6D228FE6A09E}" type="par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E0666C2C-24D5-47B2-96DB-A3C4F4190775}" type="sib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3E610206-3219-4CED-A2D7-08FF64A14449}" type="pres">
      <dgm:prSet presAssocID="{D782F217-A11D-4B8C-822A-ACB7D52978BD}" presName="diagram" presStyleCnt="0">
        <dgm:presLayoutVars>
          <dgm:dir/>
          <dgm:resizeHandles val="exact"/>
        </dgm:presLayoutVars>
      </dgm:prSet>
      <dgm:spPr/>
    </dgm:pt>
    <dgm:pt modelId="{C74DE9B6-C2D7-432A-8DE4-890EE3EC0ED8}" type="pres">
      <dgm:prSet presAssocID="{D8AF5510-2F04-4F23-A319-FC058D05ECFD}" presName="node" presStyleLbl="node1" presStyleIdx="0" presStyleCnt="4">
        <dgm:presLayoutVars>
          <dgm:bulletEnabled val="1"/>
        </dgm:presLayoutVars>
      </dgm:prSet>
      <dgm:spPr/>
    </dgm:pt>
    <dgm:pt modelId="{28987A95-32EF-4629-84EE-24A16D9AB332}" type="pres">
      <dgm:prSet presAssocID="{95BC78EF-F255-4475-B23C-65BEA547762E}" presName="sibTrans" presStyleCnt="0"/>
      <dgm:spPr/>
    </dgm:pt>
    <dgm:pt modelId="{20F89925-09A2-4EEE-AB73-DD5C43A8F8D5}" type="pres">
      <dgm:prSet presAssocID="{B4066591-879B-4B67-8F7A-D041DCC96D3F}" presName="node" presStyleLbl="node1" presStyleIdx="1" presStyleCnt="4">
        <dgm:presLayoutVars>
          <dgm:bulletEnabled val="1"/>
        </dgm:presLayoutVars>
      </dgm:prSet>
      <dgm:spPr/>
    </dgm:pt>
    <dgm:pt modelId="{EBD6A6B6-D884-4E9B-9294-76E3A761A571}" type="pres">
      <dgm:prSet presAssocID="{1DCE69A1-B45A-4487-9034-BDE4F4E5CD51}" presName="sibTrans" presStyleCnt="0"/>
      <dgm:spPr/>
    </dgm:pt>
    <dgm:pt modelId="{639BAAB5-DB0C-4C78-81FD-8FE332F178C9}" type="pres">
      <dgm:prSet presAssocID="{22B93045-3E99-4362-BA94-92D5A4281C6E}" presName="node" presStyleLbl="node1" presStyleIdx="2" presStyleCnt="4">
        <dgm:presLayoutVars>
          <dgm:bulletEnabled val="1"/>
        </dgm:presLayoutVars>
      </dgm:prSet>
      <dgm:spPr/>
    </dgm:pt>
    <dgm:pt modelId="{EC6E334A-1044-43F8-A0C1-1414AD6550B5}" type="pres">
      <dgm:prSet presAssocID="{07BA6EE9-CD28-4F77-B80A-45BAA4E35998}" presName="sibTrans" presStyleCnt="0"/>
      <dgm:spPr/>
    </dgm:pt>
    <dgm:pt modelId="{165CE08D-5A1E-4316-8B75-E610947FE3D1}" type="pres">
      <dgm:prSet presAssocID="{2888067C-DCCC-4FE6-8285-9A640FA64726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9E0A-9219-4B5B-AFE4-B3D64EA5CEBE}" type="presOf" srcId="{D782F217-A11D-4B8C-822A-ACB7D52978BD}" destId="{3E610206-3219-4CED-A2D7-08FF64A14449}" srcOrd="0" destOrd="0" presId="urn:microsoft.com/office/officeart/2005/8/layout/default"/>
    <dgm:cxn modelId="{8E2C3F11-73CE-40BA-A657-02B496F8C57C}" type="presOf" srcId="{2888067C-DCCC-4FE6-8285-9A640FA64726}" destId="{165CE08D-5A1E-4316-8B75-E610947FE3D1}" srcOrd="0" destOrd="0" presId="urn:microsoft.com/office/officeart/2005/8/layout/default"/>
    <dgm:cxn modelId="{89BC7B2B-B9E2-4A16-80FC-03913515AFDC}" srcId="{D782F217-A11D-4B8C-822A-ACB7D52978BD}" destId="{22B93045-3E99-4362-BA94-92D5A4281C6E}" srcOrd="2" destOrd="0" parTransId="{4663022D-3838-4A19-A3CE-452464D1B401}" sibTransId="{07BA6EE9-CD28-4F77-B80A-45BAA4E35998}"/>
    <dgm:cxn modelId="{1EE02542-529C-4257-BA94-CED3156A107D}" srcId="{D782F217-A11D-4B8C-822A-ACB7D52978BD}" destId="{D8AF5510-2F04-4F23-A319-FC058D05ECFD}" srcOrd="0" destOrd="0" parTransId="{033AA81D-6CE1-480F-A1CE-A3B04AE8B609}" sibTransId="{95BC78EF-F255-4475-B23C-65BEA547762E}"/>
    <dgm:cxn modelId="{D603D144-D0B1-4352-84BA-6B70F2EAFF17}" type="presOf" srcId="{B4066591-879B-4B67-8F7A-D041DCC96D3F}" destId="{20F89925-09A2-4EEE-AB73-DD5C43A8F8D5}" srcOrd="0" destOrd="0" presId="urn:microsoft.com/office/officeart/2005/8/layout/default"/>
    <dgm:cxn modelId="{37D13354-14A7-4777-A80D-B1E8BD6DFA18}" type="presOf" srcId="{22B93045-3E99-4362-BA94-92D5A4281C6E}" destId="{639BAAB5-DB0C-4C78-81FD-8FE332F178C9}" srcOrd="0" destOrd="0" presId="urn:microsoft.com/office/officeart/2005/8/layout/default"/>
    <dgm:cxn modelId="{01499585-0D5A-44F9-8460-E34085EE5D72}" srcId="{D782F217-A11D-4B8C-822A-ACB7D52978BD}" destId="{B4066591-879B-4B67-8F7A-D041DCC96D3F}" srcOrd="1" destOrd="0" parTransId="{67B9110A-8E83-4A6F-BA75-62BB64EDC09A}" sibTransId="{1DCE69A1-B45A-4487-9034-BDE4F4E5CD51}"/>
    <dgm:cxn modelId="{CB7CF2BC-56FE-46D6-9B63-E02FDFB617B6}" type="presOf" srcId="{D8AF5510-2F04-4F23-A319-FC058D05ECFD}" destId="{C74DE9B6-C2D7-432A-8DE4-890EE3EC0ED8}" srcOrd="0" destOrd="0" presId="urn:microsoft.com/office/officeart/2005/8/layout/default"/>
    <dgm:cxn modelId="{9F8BBCEA-627F-4F50-815C-C68EB3F768F7}" srcId="{D782F217-A11D-4B8C-822A-ACB7D52978BD}" destId="{2888067C-DCCC-4FE6-8285-9A640FA64726}" srcOrd="3" destOrd="0" parTransId="{020CB36C-18F3-4967-BF8B-6D228FE6A09E}" sibTransId="{E0666C2C-24D5-47B2-96DB-A3C4F4190775}"/>
    <dgm:cxn modelId="{DCC59877-3AF7-4D5C-A711-0030C4A50C55}" type="presParOf" srcId="{3E610206-3219-4CED-A2D7-08FF64A14449}" destId="{C74DE9B6-C2D7-432A-8DE4-890EE3EC0ED8}" srcOrd="0" destOrd="0" presId="urn:microsoft.com/office/officeart/2005/8/layout/default"/>
    <dgm:cxn modelId="{D4AE676F-94D4-4F74-86D5-5DED510C519A}" type="presParOf" srcId="{3E610206-3219-4CED-A2D7-08FF64A14449}" destId="{28987A95-32EF-4629-84EE-24A16D9AB332}" srcOrd="1" destOrd="0" presId="urn:microsoft.com/office/officeart/2005/8/layout/default"/>
    <dgm:cxn modelId="{31B7C9A0-35EA-4C13-96D0-00AC402B9FA7}" type="presParOf" srcId="{3E610206-3219-4CED-A2D7-08FF64A14449}" destId="{20F89925-09A2-4EEE-AB73-DD5C43A8F8D5}" srcOrd="2" destOrd="0" presId="urn:microsoft.com/office/officeart/2005/8/layout/default"/>
    <dgm:cxn modelId="{6039A4E4-5C98-401E-B383-0D3C8F2D1320}" type="presParOf" srcId="{3E610206-3219-4CED-A2D7-08FF64A14449}" destId="{EBD6A6B6-D884-4E9B-9294-76E3A761A571}" srcOrd="3" destOrd="0" presId="urn:microsoft.com/office/officeart/2005/8/layout/default"/>
    <dgm:cxn modelId="{4DE529BE-8050-4E08-A1BC-0A1C36A1D5D1}" type="presParOf" srcId="{3E610206-3219-4CED-A2D7-08FF64A14449}" destId="{639BAAB5-DB0C-4C78-81FD-8FE332F178C9}" srcOrd="4" destOrd="0" presId="urn:microsoft.com/office/officeart/2005/8/layout/default"/>
    <dgm:cxn modelId="{6FECFAE9-DAAD-4B60-850C-3B14E76280D5}" type="presParOf" srcId="{3E610206-3219-4CED-A2D7-08FF64A14449}" destId="{EC6E334A-1044-43F8-A0C1-1414AD6550B5}" srcOrd="5" destOrd="0" presId="urn:microsoft.com/office/officeart/2005/8/layout/default"/>
    <dgm:cxn modelId="{0AEE42C5-D49E-4214-8184-CE31816DF201}" type="presParOf" srcId="{3E610206-3219-4CED-A2D7-08FF64A14449}" destId="{165CE08D-5A1E-4316-8B75-E610947FE3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25195D-F501-40DD-8D86-2972EA2B0A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87D3C-0405-48B4-98E5-AD6F13552EEE}">
      <dgm:prSet phldrT="[文本]"/>
      <dgm:spPr/>
      <dgm:t>
        <a:bodyPr/>
        <a:lstStyle/>
        <a:p>
          <a:r>
            <a:rPr lang="zh-CN" altLang="en-US" dirty="0"/>
            <a:t>杨嘉诚</a:t>
          </a:r>
          <a:r>
            <a:rPr lang="en-US" altLang="zh-CN" dirty="0"/>
            <a:t>	4</a:t>
          </a:r>
          <a:r>
            <a:rPr lang="zh-CN" altLang="en-US" dirty="0"/>
            <a:t>分</a:t>
          </a:r>
        </a:p>
      </dgm:t>
    </dgm:pt>
    <dgm:pt modelId="{9E12E782-2FBA-4A16-9C63-0D68C0E98A64}" type="parTrans" cxnId="{2144529A-3EF9-49AD-8B19-E07E29AF5E0A}">
      <dgm:prSet/>
      <dgm:spPr/>
      <dgm:t>
        <a:bodyPr/>
        <a:lstStyle/>
        <a:p>
          <a:endParaRPr lang="zh-CN" altLang="en-US"/>
        </a:p>
      </dgm:t>
    </dgm:pt>
    <dgm:pt modelId="{BDBEA4C8-D610-49DC-BCE5-89E0DE3E11E4}" type="sibTrans" cxnId="{2144529A-3EF9-49AD-8B19-E07E29AF5E0A}">
      <dgm:prSet/>
      <dgm:spPr/>
      <dgm:t>
        <a:bodyPr/>
        <a:lstStyle/>
        <a:p>
          <a:endParaRPr lang="zh-CN" altLang="en-US"/>
        </a:p>
      </dgm:t>
    </dgm:pt>
    <dgm:pt modelId="{B65874BE-D5CC-4998-970F-84DEB10A076B}">
      <dgm:prSet phldrT="[文本]"/>
      <dgm:spPr/>
      <dgm:t>
        <a:bodyPr/>
        <a:lstStyle/>
        <a:p>
          <a:r>
            <a:rPr lang="zh-CN" altLang="en-US" dirty="0"/>
            <a:t>倪晨攀</a:t>
          </a:r>
          <a:r>
            <a:rPr lang="en-US" altLang="zh-CN" dirty="0"/>
            <a:t>	3</a:t>
          </a:r>
          <a:r>
            <a:rPr lang="zh-CN" altLang="en-US" dirty="0"/>
            <a:t>分</a:t>
          </a:r>
        </a:p>
      </dgm:t>
    </dgm:pt>
    <dgm:pt modelId="{7F75F043-8745-4837-93BC-184A4819285E}" type="parTrans" cxnId="{3124E1A4-8DC8-4F7F-A3F1-167401C67193}">
      <dgm:prSet/>
      <dgm:spPr/>
      <dgm:t>
        <a:bodyPr/>
        <a:lstStyle/>
        <a:p>
          <a:endParaRPr lang="zh-CN" altLang="en-US"/>
        </a:p>
      </dgm:t>
    </dgm:pt>
    <dgm:pt modelId="{E4F8B9B1-7E0C-4CE9-8100-0CD49CF9C269}" type="sibTrans" cxnId="{3124E1A4-8DC8-4F7F-A3F1-167401C67193}">
      <dgm:prSet/>
      <dgm:spPr/>
      <dgm:t>
        <a:bodyPr/>
        <a:lstStyle/>
        <a:p>
          <a:endParaRPr lang="zh-CN" altLang="en-US"/>
        </a:p>
      </dgm:t>
    </dgm:pt>
    <dgm:pt modelId="{62EC01B7-F4B0-4818-B6AD-87B1815AAF05}">
      <dgm:prSet phldrT="[文本]"/>
      <dgm:spPr/>
      <dgm:t>
        <a:bodyPr/>
        <a:lstStyle/>
        <a:p>
          <a:r>
            <a:rPr lang="zh-CN" altLang="en-US" dirty="0"/>
            <a:t>潘笑天</a:t>
          </a:r>
          <a:r>
            <a:rPr lang="en-US" altLang="zh-CN" dirty="0"/>
            <a:t>	5</a:t>
          </a:r>
          <a:r>
            <a:rPr lang="zh-CN" altLang="en-US" dirty="0"/>
            <a:t>分</a:t>
          </a:r>
        </a:p>
      </dgm:t>
    </dgm:pt>
    <dgm:pt modelId="{4C0A6371-CC47-495F-80E5-DDBE54A6F6D2}" type="parTrans" cxnId="{AD03680C-9B81-4D39-9A79-292894BEBEDE}">
      <dgm:prSet/>
      <dgm:spPr/>
      <dgm:t>
        <a:bodyPr/>
        <a:lstStyle/>
        <a:p>
          <a:endParaRPr lang="zh-CN" altLang="en-US"/>
        </a:p>
      </dgm:t>
    </dgm:pt>
    <dgm:pt modelId="{8F284875-C285-4B81-B4CE-1EA0833DAD6F}" type="sibTrans" cxnId="{AD03680C-9B81-4D39-9A79-292894BEBEDE}">
      <dgm:prSet/>
      <dgm:spPr/>
      <dgm:t>
        <a:bodyPr/>
        <a:lstStyle/>
        <a:p>
          <a:endParaRPr lang="zh-CN" altLang="en-US"/>
        </a:p>
      </dgm:t>
    </dgm:pt>
    <dgm:pt modelId="{B3842F39-099B-49B9-A2D0-08466448992E}" type="pres">
      <dgm:prSet presAssocID="{CE25195D-F501-40DD-8D86-2972EA2B0ADC}" presName="linear" presStyleCnt="0">
        <dgm:presLayoutVars>
          <dgm:dir/>
          <dgm:animLvl val="lvl"/>
          <dgm:resizeHandles val="exact"/>
        </dgm:presLayoutVars>
      </dgm:prSet>
      <dgm:spPr/>
    </dgm:pt>
    <dgm:pt modelId="{55DEBE90-E2F8-4C01-B06A-62C28D1E5199}" type="pres">
      <dgm:prSet presAssocID="{38C87D3C-0405-48B4-98E5-AD6F13552EEE}" presName="parentLin" presStyleCnt="0"/>
      <dgm:spPr/>
    </dgm:pt>
    <dgm:pt modelId="{53802F1B-1949-4023-B888-C1D06D410268}" type="pres">
      <dgm:prSet presAssocID="{38C87D3C-0405-48B4-98E5-AD6F13552EEE}" presName="parentLeftMargin" presStyleLbl="node1" presStyleIdx="0" presStyleCnt="3"/>
      <dgm:spPr/>
    </dgm:pt>
    <dgm:pt modelId="{9D1EC5F4-04C3-46A2-B211-6EAFFD04AE1C}" type="pres">
      <dgm:prSet presAssocID="{38C87D3C-0405-48B4-98E5-AD6F13552E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97920B-6563-410E-B588-C9B4A22B3ABF}" type="pres">
      <dgm:prSet presAssocID="{38C87D3C-0405-48B4-98E5-AD6F13552EEE}" presName="negativeSpace" presStyleCnt="0"/>
      <dgm:spPr/>
    </dgm:pt>
    <dgm:pt modelId="{C811B12C-851A-4077-913A-56F106D613DF}" type="pres">
      <dgm:prSet presAssocID="{38C87D3C-0405-48B4-98E5-AD6F13552EEE}" presName="childText" presStyleLbl="conFgAcc1" presStyleIdx="0" presStyleCnt="3">
        <dgm:presLayoutVars>
          <dgm:bulletEnabled val="1"/>
        </dgm:presLayoutVars>
      </dgm:prSet>
      <dgm:spPr/>
    </dgm:pt>
    <dgm:pt modelId="{63FC7EFC-C95A-4E2D-B05A-2BB93B0AF1F8}" type="pres">
      <dgm:prSet presAssocID="{BDBEA4C8-D610-49DC-BCE5-89E0DE3E11E4}" presName="spaceBetweenRectangles" presStyleCnt="0"/>
      <dgm:spPr/>
    </dgm:pt>
    <dgm:pt modelId="{16E168A1-1B17-4DD6-904A-7A1F4E4F284C}" type="pres">
      <dgm:prSet presAssocID="{B65874BE-D5CC-4998-970F-84DEB10A076B}" presName="parentLin" presStyleCnt="0"/>
      <dgm:spPr/>
    </dgm:pt>
    <dgm:pt modelId="{124ED64C-63F5-4165-B13F-1AC6B85299E1}" type="pres">
      <dgm:prSet presAssocID="{B65874BE-D5CC-4998-970F-84DEB10A076B}" presName="parentLeftMargin" presStyleLbl="node1" presStyleIdx="0" presStyleCnt="3"/>
      <dgm:spPr/>
    </dgm:pt>
    <dgm:pt modelId="{04ADA28F-8A21-4591-8EA2-44679868DE1A}" type="pres">
      <dgm:prSet presAssocID="{B65874BE-D5CC-4998-970F-84DEB10A07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1C410C-293A-4B55-8D6D-C7ECA0AB20A8}" type="pres">
      <dgm:prSet presAssocID="{B65874BE-D5CC-4998-970F-84DEB10A076B}" presName="negativeSpace" presStyleCnt="0"/>
      <dgm:spPr/>
    </dgm:pt>
    <dgm:pt modelId="{EACD967F-DD2F-426B-BD8C-C43430067CB7}" type="pres">
      <dgm:prSet presAssocID="{B65874BE-D5CC-4998-970F-84DEB10A076B}" presName="childText" presStyleLbl="conFgAcc1" presStyleIdx="1" presStyleCnt="3">
        <dgm:presLayoutVars>
          <dgm:bulletEnabled val="1"/>
        </dgm:presLayoutVars>
      </dgm:prSet>
      <dgm:spPr/>
    </dgm:pt>
    <dgm:pt modelId="{D6350BC6-FADD-45BD-96F6-A806BA42508E}" type="pres">
      <dgm:prSet presAssocID="{E4F8B9B1-7E0C-4CE9-8100-0CD49CF9C269}" presName="spaceBetweenRectangles" presStyleCnt="0"/>
      <dgm:spPr/>
    </dgm:pt>
    <dgm:pt modelId="{AEF549D9-83AB-43E1-9C5C-BB4AEBC9E8C5}" type="pres">
      <dgm:prSet presAssocID="{62EC01B7-F4B0-4818-B6AD-87B1815AAF05}" presName="parentLin" presStyleCnt="0"/>
      <dgm:spPr/>
    </dgm:pt>
    <dgm:pt modelId="{476097FF-2807-41BC-B88D-5E6C99E9FD26}" type="pres">
      <dgm:prSet presAssocID="{62EC01B7-F4B0-4818-B6AD-87B1815AAF05}" presName="parentLeftMargin" presStyleLbl="node1" presStyleIdx="1" presStyleCnt="3"/>
      <dgm:spPr/>
    </dgm:pt>
    <dgm:pt modelId="{9422F339-18AE-4C3A-A0D9-D2EA6915D20E}" type="pres">
      <dgm:prSet presAssocID="{62EC01B7-F4B0-4818-B6AD-87B1815AAF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2153BE-A255-4F5D-BCD6-F5A9190D01FF}" type="pres">
      <dgm:prSet presAssocID="{62EC01B7-F4B0-4818-B6AD-87B1815AAF05}" presName="negativeSpace" presStyleCnt="0"/>
      <dgm:spPr/>
    </dgm:pt>
    <dgm:pt modelId="{67DEB028-2755-45D7-8AD3-530B2C7C1A49}" type="pres">
      <dgm:prSet presAssocID="{62EC01B7-F4B0-4818-B6AD-87B1815AAF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03680C-9B81-4D39-9A79-292894BEBEDE}" srcId="{CE25195D-F501-40DD-8D86-2972EA2B0ADC}" destId="{62EC01B7-F4B0-4818-B6AD-87B1815AAF05}" srcOrd="2" destOrd="0" parTransId="{4C0A6371-CC47-495F-80E5-DDBE54A6F6D2}" sibTransId="{8F284875-C285-4B81-B4CE-1EA0833DAD6F}"/>
    <dgm:cxn modelId="{5344DE11-6803-413B-BB62-7135D6552B54}" type="presOf" srcId="{38C87D3C-0405-48B4-98E5-AD6F13552EEE}" destId="{9D1EC5F4-04C3-46A2-B211-6EAFFD04AE1C}" srcOrd="1" destOrd="0" presId="urn:microsoft.com/office/officeart/2005/8/layout/list1"/>
    <dgm:cxn modelId="{77175E13-60AF-4DF7-8CF5-6E458EF1B437}" type="presOf" srcId="{B65874BE-D5CC-4998-970F-84DEB10A076B}" destId="{04ADA28F-8A21-4591-8EA2-44679868DE1A}" srcOrd="1" destOrd="0" presId="urn:microsoft.com/office/officeart/2005/8/layout/list1"/>
    <dgm:cxn modelId="{2AA26D13-8F43-405F-BBB6-D489AB526D37}" type="presOf" srcId="{62EC01B7-F4B0-4818-B6AD-87B1815AAF05}" destId="{476097FF-2807-41BC-B88D-5E6C99E9FD26}" srcOrd="0" destOrd="0" presId="urn:microsoft.com/office/officeart/2005/8/layout/list1"/>
    <dgm:cxn modelId="{DF2B1827-7CB3-4371-8B03-9BFD9908DCC7}" type="presOf" srcId="{62EC01B7-F4B0-4818-B6AD-87B1815AAF05}" destId="{9422F339-18AE-4C3A-A0D9-D2EA6915D20E}" srcOrd="1" destOrd="0" presId="urn:microsoft.com/office/officeart/2005/8/layout/list1"/>
    <dgm:cxn modelId="{B790676E-DF8F-466F-A31D-FC5E91AEDD57}" type="presOf" srcId="{CE25195D-F501-40DD-8D86-2972EA2B0ADC}" destId="{B3842F39-099B-49B9-A2D0-08466448992E}" srcOrd="0" destOrd="0" presId="urn:microsoft.com/office/officeart/2005/8/layout/list1"/>
    <dgm:cxn modelId="{AC1F1582-1CA6-4E63-9EEB-F64C4B9EAD2B}" type="presOf" srcId="{B65874BE-D5CC-4998-970F-84DEB10A076B}" destId="{124ED64C-63F5-4165-B13F-1AC6B85299E1}" srcOrd="0" destOrd="0" presId="urn:microsoft.com/office/officeart/2005/8/layout/list1"/>
    <dgm:cxn modelId="{2144529A-3EF9-49AD-8B19-E07E29AF5E0A}" srcId="{CE25195D-F501-40DD-8D86-2972EA2B0ADC}" destId="{38C87D3C-0405-48B4-98E5-AD6F13552EEE}" srcOrd="0" destOrd="0" parTransId="{9E12E782-2FBA-4A16-9C63-0D68C0E98A64}" sibTransId="{BDBEA4C8-D610-49DC-BCE5-89E0DE3E11E4}"/>
    <dgm:cxn modelId="{3124E1A4-8DC8-4F7F-A3F1-167401C67193}" srcId="{CE25195D-F501-40DD-8D86-2972EA2B0ADC}" destId="{B65874BE-D5CC-4998-970F-84DEB10A076B}" srcOrd="1" destOrd="0" parTransId="{7F75F043-8745-4837-93BC-184A4819285E}" sibTransId="{E4F8B9B1-7E0C-4CE9-8100-0CD49CF9C269}"/>
    <dgm:cxn modelId="{8AF9FEB0-BBA6-4226-80CD-F651477365C8}" type="presOf" srcId="{38C87D3C-0405-48B4-98E5-AD6F13552EEE}" destId="{53802F1B-1949-4023-B888-C1D06D410268}" srcOrd="0" destOrd="0" presId="urn:microsoft.com/office/officeart/2005/8/layout/list1"/>
    <dgm:cxn modelId="{D98383EB-A861-4FB1-8F35-CDF61292B7A9}" type="presParOf" srcId="{B3842F39-099B-49B9-A2D0-08466448992E}" destId="{55DEBE90-E2F8-4C01-B06A-62C28D1E5199}" srcOrd="0" destOrd="0" presId="urn:microsoft.com/office/officeart/2005/8/layout/list1"/>
    <dgm:cxn modelId="{7B7C66B4-DC5A-4E4A-95E4-7E6836CC0921}" type="presParOf" srcId="{55DEBE90-E2F8-4C01-B06A-62C28D1E5199}" destId="{53802F1B-1949-4023-B888-C1D06D410268}" srcOrd="0" destOrd="0" presId="urn:microsoft.com/office/officeart/2005/8/layout/list1"/>
    <dgm:cxn modelId="{679409B8-C490-41C5-82A5-93D33333C7E3}" type="presParOf" srcId="{55DEBE90-E2F8-4C01-B06A-62C28D1E5199}" destId="{9D1EC5F4-04C3-46A2-B211-6EAFFD04AE1C}" srcOrd="1" destOrd="0" presId="urn:microsoft.com/office/officeart/2005/8/layout/list1"/>
    <dgm:cxn modelId="{BD5F64FE-43F6-407D-9223-3F32F5291FF0}" type="presParOf" srcId="{B3842F39-099B-49B9-A2D0-08466448992E}" destId="{9397920B-6563-410E-B588-C9B4A22B3ABF}" srcOrd="1" destOrd="0" presId="urn:microsoft.com/office/officeart/2005/8/layout/list1"/>
    <dgm:cxn modelId="{65B9D6FB-EA30-444F-B59D-D4F5F6B415E7}" type="presParOf" srcId="{B3842F39-099B-49B9-A2D0-08466448992E}" destId="{C811B12C-851A-4077-913A-56F106D613DF}" srcOrd="2" destOrd="0" presId="urn:microsoft.com/office/officeart/2005/8/layout/list1"/>
    <dgm:cxn modelId="{3835F5C1-345C-4BCD-BFDC-7CC0A2A60E2D}" type="presParOf" srcId="{B3842F39-099B-49B9-A2D0-08466448992E}" destId="{63FC7EFC-C95A-4E2D-B05A-2BB93B0AF1F8}" srcOrd="3" destOrd="0" presId="urn:microsoft.com/office/officeart/2005/8/layout/list1"/>
    <dgm:cxn modelId="{5EF60787-675A-4C09-826E-4A5C9743D6B2}" type="presParOf" srcId="{B3842F39-099B-49B9-A2D0-08466448992E}" destId="{16E168A1-1B17-4DD6-904A-7A1F4E4F284C}" srcOrd="4" destOrd="0" presId="urn:microsoft.com/office/officeart/2005/8/layout/list1"/>
    <dgm:cxn modelId="{76F478FE-E1B2-4563-B45E-D5843C435405}" type="presParOf" srcId="{16E168A1-1B17-4DD6-904A-7A1F4E4F284C}" destId="{124ED64C-63F5-4165-B13F-1AC6B85299E1}" srcOrd="0" destOrd="0" presId="urn:microsoft.com/office/officeart/2005/8/layout/list1"/>
    <dgm:cxn modelId="{60D7CDCD-E53D-43DC-B173-0CB49684E7CC}" type="presParOf" srcId="{16E168A1-1B17-4DD6-904A-7A1F4E4F284C}" destId="{04ADA28F-8A21-4591-8EA2-44679868DE1A}" srcOrd="1" destOrd="0" presId="urn:microsoft.com/office/officeart/2005/8/layout/list1"/>
    <dgm:cxn modelId="{7CCBAFB5-5428-426E-8AE5-8C23D4A32618}" type="presParOf" srcId="{B3842F39-099B-49B9-A2D0-08466448992E}" destId="{391C410C-293A-4B55-8D6D-C7ECA0AB20A8}" srcOrd="5" destOrd="0" presId="urn:microsoft.com/office/officeart/2005/8/layout/list1"/>
    <dgm:cxn modelId="{FF70CDE5-FAA7-4648-8BA0-97BA34C7996D}" type="presParOf" srcId="{B3842F39-099B-49B9-A2D0-08466448992E}" destId="{EACD967F-DD2F-426B-BD8C-C43430067CB7}" srcOrd="6" destOrd="0" presId="urn:microsoft.com/office/officeart/2005/8/layout/list1"/>
    <dgm:cxn modelId="{72850D87-42B3-4613-9C7F-11866ED610BC}" type="presParOf" srcId="{B3842F39-099B-49B9-A2D0-08466448992E}" destId="{D6350BC6-FADD-45BD-96F6-A806BA42508E}" srcOrd="7" destOrd="0" presId="urn:microsoft.com/office/officeart/2005/8/layout/list1"/>
    <dgm:cxn modelId="{8FA2FD49-09F2-4F59-B2A4-95EB0036A9B9}" type="presParOf" srcId="{B3842F39-099B-49B9-A2D0-08466448992E}" destId="{AEF549D9-83AB-43E1-9C5C-BB4AEBC9E8C5}" srcOrd="8" destOrd="0" presId="urn:microsoft.com/office/officeart/2005/8/layout/list1"/>
    <dgm:cxn modelId="{B7E2BE69-1DCC-427A-8E9F-7E16D2528ACC}" type="presParOf" srcId="{AEF549D9-83AB-43E1-9C5C-BB4AEBC9E8C5}" destId="{476097FF-2807-41BC-B88D-5E6C99E9FD26}" srcOrd="0" destOrd="0" presId="urn:microsoft.com/office/officeart/2005/8/layout/list1"/>
    <dgm:cxn modelId="{8D60B120-E6EF-476F-8EA8-FC03DE42E7CE}" type="presParOf" srcId="{AEF549D9-83AB-43E1-9C5C-BB4AEBC9E8C5}" destId="{9422F339-18AE-4C3A-A0D9-D2EA6915D20E}" srcOrd="1" destOrd="0" presId="urn:microsoft.com/office/officeart/2005/8/layout/list1"/>
    <dgm:cxn modelId="{35437CB6-B2F5-4304-AE70-7B8A9E9F566B}" type="presParOf" srcId="{B3842F39-099B-49B9-A2D0-08466448992E}" destId="{8F2153BE-A255-4F5D-BCD6-F5A9190D01FF}" srcOrd="9" destOrd="0" presId="urn:microsoft.com/office/officeart/2005/8/layout/list1"/>
    <dgm:cxn modelId="{3EC5EC43-618C-43CB-A3C8-E4F35048A060}" type="presParOf" srcId="{B3842F39-099B-49B9-A2D0-08466448992E}" destId="{67DEB028-2755-45D7-8AD3-530B2C7C1A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当前项目进度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1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1"/>
      <dgm:spPr/>
    </dgm:pt>
    <dgm:pt modelId="{89789F4E-2D65-4573-9E19-AD92FDC983AC}" type="pres">
      <dgm:prSet presAssocID="{36331830-E3F9-458E-B55C-D4DED3CC5739}" presName="dstNode" presStyleLbl="node1" presStyleIdx="0" presStyleCnt="1"/>
      <dgm:spPr/>
    </dgm:pt>
    <dgm:pt modelId="{EB5F8804-9127-4895-B1D6-5344A6B3DA25}" type="pres">
      <dgm:prSet presAssocID="{702527F6-2E88-4C0A-AC25-9E4C3C5D13CE}" presName="text_1" presStyleLbl="node1" presStyleIdx="0" presStyleCnt="1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1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2F217-A11D-4B8C-822A-ACB7D52978BD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AF5510-2F04-4F23-A319-FC058D05ECFD}">
      <dgm:prSet phldrT="[文本]" custT="1"/>
      <dgm:spPr/>
      <dgm:t>
        <a:bodyPr/>
        <a:lstStyle/>
        <a:p>
          <a:r>
            <a:rPr lang="zh-CN" altLang="en-US" sz="3200" dirty="0"/>
            <a:t>场景界面制作</a:t>
          </a:r>
        </a:p>
      </dgm:t>
    </dgm:pt>
    <dgm:pt modelId="{033AA81D-6CE1-480F-A1CE-A3B04AE8B609}" type="par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95BC78EF-F255-4475-B23C-65BEA547762E}" type="sib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B4066591-879B-4B67-8F7A-D041DCC96D3F}">
      <dgm:prSet phldrT="[文本]" custT="1"/>
      <dgm:spPr/>
      <dgm:t>
        <a:bodyPr/>
        <a:lstStyle/>
        <a:p>
          <a:r>
            <a:rPr lang="zh-CN" altLang="en-US" sz="3200" dirty="0"/>
            <a:t>挂载脚本</a:t>
          </a:r>
        </a:p>
      </dgm:t>
    </dgm:pt>
    <dgm:pt modelId="{67B9110A-8E83-4A6F-BA75-62BB64EDC09A}" type="par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1DCE69A1-B45A-4487-9034-BDE4F4E5CD51}" type="sib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22B93045-3E99-4362-BA94-92D5A4281C6E}">
      <dgm:prSet phldrT="[文本]" custT="1"/>
      <dgm:spPr/>
      <dgm:t>
        <a:bodyPr/>
        <a:lstStyle/>
        <a:p>
          <a:r>
            <a:rPr lang="zh-CN" altLang="en-US" sz="3200" dirty="0"/>
            <a:t>测试与错误排查</a:t>
          </a:r>
        </a:p>
      </dgm:t>
    </dgm:pt>
    <dgm:pt modelId="{4663022D-3838-4A19-A3CE-452464D1B401}" type="par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07BA6EE9-CD28-4F77-B80A-45BAA4E35998}" type="sib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2888067C-DCCC-4FE6-8285-9A640FA64726}">
      <dgm:prSet phldrT="[文本]" custT="1"/>
      <dgm:spPr/>
      <dgm:t>
        <a:bodyPr/>
        <a:lstStyle/>
        <a:p>
          <a:r>
            <a:rPr lang="zh-CN" altLang="en-US" sz="3200" dirty="0"/>
            <a:t>部署与发布</a:t>
          </a:r>
        </a:p>
      </dgm:t>
    </dgm:pt>
    <dgm:pt modelId="{020CB36C-18F3-4967-BF8B-6D228FE6A09E}" type="par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E0666C2C-24D5-47B2-96DB-A3C4F4190775}" type="sibTrans" cxnId="{9F8BBCEA-627F-4F50-815C-C68EB3F768F7}">
      <dgm:prSet/>
      <dgm:spPr/>
      <dgm:t>
        <a:bodyPr/>
        <a:lstStyle/>
        <a:p>
          <a:endParaRPr lang="zh-CN" altLang="en-US" sz="3200"/>
        </a:p>
      </dgm:t>
    </dgm:pt>
    <dgm:pt modelId="{3E610206-3219-4CED-A2D7-08FF64A14449}" type="pres">
      <dgm:prSet presAssocID="{D782F217-A11D-4B8C-822A-ACB7D52978BD}" presName="diagram" presStyleCnt="0">
        <dgm:presLayoutVars>
          <dgm:dir/>
          <dgm:resizeHandles val="exact"/>
        </dgm:presLayoutVars>
      </dgm:prSet>
      <dgm:spPr/>
    </dgm:pt>
    <dgm:pt modelId="{C74DE9B6-C2D7-432A-8DE4-890EE3EC0ED8}" type="pres">
      <dgm:prSet presAssocID="{D8AF5510-2F04-4F23-A319-FC058D05ECFD}" presName="node" presStyleLbl="node1" presStyleIdx="0" presStyleCnt="4">
        <dgm:presLayoutVars>
          <dgm:bulletEnabled val="1"/>
        </dgm:presLayoutVars>
      </dgm:prSet>
      <dgm:spPr/>
    </dgm:pt>
    <dgm:pt modelId="{28987A95-32EF-4629-84EE-24A16D9AB332}" type="pres">
      <dgm:prSet presAssocID="{95BC78EF-F255-4475-B23C-65BEA547762E}" presName="sibTrans" presStyleCnt="0"/>
      <dgm:spPr/>
    </dgm:pt>
    <dgm:pt modelId="{20F89925-09A2-4EEE-AB73-DD5C43A8F8D5}" type="pres">
      <dgm:prSet presAssocID="{B4066591-879B-4B67-8F7A-D041DCC96D3F}" presName="node" presStyleLbl="node1" presStyleIdx="1" presStyleCnt="4">
        <dgm:presLayoutVars>
          <dgm:bulletEnabled val="1"/>
        </dgm:presLayoutVars>
      </dgm:prSet>
      <dgm:spPr/>
    </dgm:pt>
    <dgm:pt modelId="{EBD6A6B6-D884-4E9B-9294-76E3A761A571}" type="pres">
      <dgm:prSet presAssocID="{1DCE69A1-B45A-4487-9034-BDE4F4E5CD51}" presName="sibTrans" presStyleCnt="0"/>
      <dgm:spPr/>
    </dgm:pt>
    <dgm:pt modelId="{639BAAB5-DB0C-4C78-81FD-8FE332F178C9}" type="pres">
      <dgm:prSet presAssocID="{22B93045-3E99-4362-BA94-92D5A4281C6E}" presName="node" presStyleLbl="node1" presStyleIdx="2" presStyleCnt="4">
        <dgm:presLayoutVars>
          <dgm:bulletEnabled val="1"/>
        </dgm:presLayoutVars>
      </dgm:prSet>
      <dgm:spPr/>
    </dgm:pt>
    <dgm:pt modelId="{EC6E334A-1044-43F8-A0C1-1414AD6550B5}" type="pres">
      <dgm:prSet presAssocID="{07BA6EE9-CD28-4F77-B80A-45BAA4E35998}" presName="sibTrans" presStyleCnt="0"/>
      <dgm:spPr/>
    </dgm:pt>
    <dgm:pt modelId="{165CE08D-5A1E-4316-8B75-E610947FE3D1}" type="pres">
      <dgm:prSet presAssocID="{2888067C-DCCC-4FE6-8285-9A640FA64726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9E0A-9219-4B5B-AFE4-B3D64EA5CEBE}" type="presOf" srcId="{D782F217-A11D-4B8C-822A-ACB7D52978BD}" destId="{3E610206-3219-4CED-A2D7-08FF64A14449}" srcOrd="0" destOrd="0" presId="urn:microsoft.com/office/officeart/2005/8/layout/default"/>
    <dgm:cxn modelId="{8E2C3F11-73CE-40BA-A657-02B496F8C57C}" type="presOf" srcId="{2888067C-DCCC-4FE6-8285-9A640FA64726}" destId="{165CE08D-5A1E-4316-8B75-E610947FE3D1}" srcOrd="0" destOrd="0" presId="urn:microsoft.com/office/officeart/2005/8/layout/default"/>
    <dgm:cxn modelId="{89BC7B2B-B9E2-4A16-80FC-03913515AFDC}" srcId="{D782F217-A11D-4B8C-822A-ACB7D52978BD}" destId="{22B93045-3E99-4362-BA94-92D5A4281C6E}" srcOrd="2" destOrd="0" parTransId="{4663022D-3838-4A19-A3CE-452464D1B401}" sibTransId="{07BA6EE9-CD28-4F77-B80A-45BAA4E35998}"/>
    <dgm:cxn modelId="{1EE02542-529C-4257-BA94-CED3156A107D}" srcId="{D782F217-A11D-4B8C-822A-ACB7D52978BD}" destId="{D8AF5510-2F04-4F23-A319-FC058D05ECFD}" srcOrd="0" destOrd="0" parTransId="{033AA81D-6CE1-480F-A1CE-A3B04AE8B609}" sibTransId="{95BC78EF-F255-4475-B23C-65BEA547762E}"/>
    <dgm:cxn modelId="{D603D144-D0B1-4352-84BA-6B70F2EAFF17}" type="presOf" srcId="{B4066591-879B-4B67-8F7A-D041DCC96D3F}" destId="{20F89925-09A2-4EEE-AB73-DD5C43A8F8D5}" srcOrd="0" destOrd="0" presId="urn:microsoft.com/office/officeart/2005/8/layout/default"/>
    <dgm:cxn modelId="{37D13354-14A7-4777-A80D-B1E8BD6DFA18}" type="presOf" srcId="{22B93045-3E99-4362-BA94-92D5A4281C6E}" destId="{639BAAB5-DB0C-4C78-81FD-8FE332F178C9}" srcOrd="0" destOrd="0" presId="urn:microsoft.com/office/officeart/2005/8/layout/default"/>
    <dgm:cxn modelId="{01499585-0D5A-44F9-8460-E34085EE5D72}" srcId="{D782F217-A11D-4B8C-822A-ACB7D52978BD}" destId="{B4066591-879B-4B67-8F7A-D041DCC96D3F}" srcOrd="1" destOrd="0" parTransId="{67B9110A-8E83-4A6F-BA75-62BB64EDC09A}" sibTransId="{1DCE69A1-B45A-4487-9034-BDE4F4E5CD51}"/>
    <dgm:cxn modelId="{CB7CF2BC-56FE-46D6-9B63-E02FDFB617B6}" type="presOf" srcId="{D8AF5510-2F04-4F23-A319-FC058D05ECFD}" destId="{C74DE9B6-C2D7-432A-8DE4-890EE3EC0ED8}" srcOrd="0" destOrd="0" presId="urn:microsoft.com/office/officeart/2005/8/layout/default"/>
    <dgm:cxn modelId="{9F8BBCEA-627F-4F50-815C-C68EB3F768F7}" srcId="{D782F217-A11D-4B8C-822A-ACB7D52978BD}" destId="{2888067C-DCCC-4FE6-8285-9A640FA64726}" srcOrd="3" destOrd="0" parTransId="{020CB36C-18F3-4967-BF8B-6D228FE6A09E}" sibTransId="{E0666C2C-24D5-47B2-96DB-A3C4F4190775}"/>
    <dgm:cxn modelId="{DCC59877-3AF7-4D5C-A711-0030C4A50C55}" type="presParOf" srcId="{3E610206-3219-4CED-A2D7-08FF64A14449}" destId="{C74DE9B6-C2D7-432A-8DE4-890EE3EC0ED8}" srcOrd="0" destOrd="0" presId="urn:microsoft.com/office/officeart/2005/8/layout/default"/>
    <dgm:cxn modelId="{D4AE676F-94D4-4F74-86D5-5DED510C519A}" type="presParOf" srcId="{3E610206-3219-4CED-A2D7-08FF64A14449}" destId="{28987A95-32EF-4629-84EE-24A16D9AB332}" srcOrd="1" destOrd="0" presId="urn:microsoft.com/office/officeart/2005/8/layout/default"/>
    <dgm:cxn modelId="{31B7C9A0-35EA-4C13-96D0-00AC402B9FA7}" type="presParOf" srcId="{3E610206-3219-4CED-A2D7-08FF64A14449}" destId="{20F89925-09A2-4EEE-AB73-DD5C43A8F8D5}" srcOrd="2" destOrd="0" presId="urn:microsoft.com/office/officeart/2005/8/layout/default"/>
    <dgm:cxn modelId="{6039A4E4-5C98-401E-B383-0D3C8F2D1320}" type="presParOf" srcId="{3E610206-3219-4CED-A2D7-08FF64A14449}" destId="{EBD6A6B6-D884-4E9B-9294-76E3A761A571}" srcOrd="3" destOrd="0" presId="urn:microsoft.com/office/officeart/2005/8/layout/default"/>
    <dgm:cxn modelId="{4DE529BE-8050-4E08-A1BC-0A1C36A1D5D1}" type="presParOf" srcId="{3E610206-3219-4CED-A2D7-08FF64A14449}" destId="{639BAAB5-DB0C-4C78-81FD-8FE332F178C9}" srcOrd="4" destOrd="0" presId="urn:microsoft.com/office/officeart/2005/8/layout/default"/>
    <dgm:cxn modelId="{6FECFAE9-DAAD-4B60-850C-3B14E76280D5}" type="presParOf" srcId="{3E610206-3219-4CED-A2D7-08FF64A14449}" destId="{EC6E334A-1044-43F8-A0C1-1414AD6550B5}" srcOrd="5" destOrd="0" presId="urn:microsoft.com/office/officeart/2005/8/layout/default"/>
    <dgm:cxn modelId="{0AEE42C5-D49E-4214-8184-CE31816DF201}" type="presParOf" srcId="{3E610206-3219-4CED-A2D7-08FF64A14449}" destId="{165CE08D-5A1E-4316-8B75-E610947FE3D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当前项目进度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1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1"/>
      <dgm:spPr/>
    </dgm:pt>
    <dgm:pt modelId="{89789F4E-2D65-4573-9E19-AD92FDC983AC}" type="pres">
      <dgm:prSet presAssocID="{36331830-E3F9-458E-B55C-D4DED3CC5739}" presName="dstNode" presStyleLbl="node1" presStyleIdx="0" presStyleCnt="1"/>
      <dgm:spPr/>
    </dgm:pt>
    <dgm:pt modelId="{EB5F8804-9127-4895-B1D6-5344A6B3DA25}" type="pres">
      <dgm:prSet presAssocID="{702527F6-2E88-4C0A-AC25-9E4C3C5D13CE}" presName="text_1" presStyleLbl="node1" presStyleIdx="0" presStyleCnt="1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1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82F217-A11D-4B8C-822A-ACB7D52978BD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AF5510-2F04-4F23-A319-FC058D05ECFD}">
      <dgm:prSet phldrT="[文本]" custT="1"/>
      <dgm:spPr/>
      <dgm:t>
        <a:bodyPr/>
        <a:lstStyle/>
        <a:p>
          <a:r>
            <a:rPr lang="zh-CN" altLang="en-US" sz="3200" dirty="0"/>
            <a:t>场景界面制作</a:t>
          </a:r>
        </a:p>
      </dgm:t>
    </dgm:pt>
    <dgm:pt modelId="{033AA81D-6CE1-480F-A1CE-A3B04AE8B609}" type="par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95BC78EF-F255-4475-B23C-65BEA547762E}" type="sibTrans" cxnId="{1EE02542-529C-4257-BA94-CED3156A107D}">
      <dgm:prSet/>
      <dgm:spPr/>
      <dgm:t>
        <a:bodyPr/>
        <a:lstStyle/>
        <a:p>
          <a:endParaRPr lang="zh-CN" altLang="en-US" sz="3200"/>
        </a:p>
      </dgm:t>
    </dgm:pt>
    <dgm:pt modelId="{B4066591-879B-4B67-8F7A-D041DCC96D3F}">
      <dgm:prSet phldrT="[文本]" custT="1"/>
      <dgm:spPr/>
      <dgm:t>
        <a:bodyPr/>
        <a:lstStyle/>
        <a:p>
          <a:r>
            <a:rPr lang="zh-CN" altLang="en-US" sz="3200" dirty="0"/>
            <a:t>挂载脚本</a:t>
          </a:r>
        </a:p>
      </dgm:t>
    </dgm:pt>
    <dgm:pt modelId="{67B9110A-8E83-4A6F-BA75-62BB64EDC09A}" type="par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1DCE69A1-B45A-4487-9034-BDE4F4E5CD51}" type="sibTrans" cxnId="{01499585-0D5A-44F9-8460-E34085EE5D72}">
      <dgm:prSet/>
      <dgm:spPr/>
      <dgm:t>
        <a:bodyPr/>
        <a:lstStyle/>
        <a:p>
          <a:endParaRPr lang="zh-CN" altLang="en-US" sz="3200"/>
        </a:p>
      </dgm:t>
    </dgm:pt>
    <dgm:pt modelId="{3E610206-3219-4CED-A2D7-08FF64A14449}" type="pres">
      <dgm:prSet presAssocID="{D782F217-A11D-4B8C-822A-ACB7D52978BD}" presName="diagram" presStyleCnt="0">
        <dgm:presLayoutVars>
          <dgm:dir/>
          <dgm:resizeHandles val="exact"/>
        </dgm:presLayoutVars>
      </dgm:prSet>
      <dgm:spPr/>
    </dgm:pt>
    <dgm:pt modelId="{C74DE9B6-C2D7-432A-8DE4-890EE3EC0ED8}" type="pres">
      <dgm:prSet presAssocID="{D8AF5510-2F04-4F23-A319-FC058D05ECFD}" presName="node" presStyleLbl="node1" presStyleIdx="0" presStyleCnt="2">
        <dgm:presLayoutVars>
          <dgm:bulletEnabled val="1"/>
        </dgm:presLayoutVars>
      </dgm:prSet>
      <dgm:spPr/>
    </dgm:pt>
    <dgm:pt modelId="{28987A95-32EF-4629-84EE-24A16D9AB332}" type="pres">
      <dgm:prSet presAssocID="{95BC78EF-F255-4475-B23C-65BEA547762E}" presName="sibTrans" presStyleCnt="0"/>
      <dgm:spPr/>
    </dgm:pt>
    <dgm:pt modelId="{20F89925-09A2-4EEE-AB73-DD5C43A8F8D5}" type="pres">
      <dgm:prSet presAssocID="{B4066591-879B-4B67-8F7A-D041DCC96D3F}" presName="node" presStyleLbl="node1" presStyleIdx="1" presStyleCnt="2">
        <dgm:presLayoutVars>
          <dgm:bulletEnabled val="1"/>
        </dgm:presLayoutVars>
      </dgm:prSet>
      <dgm:spPr/>
    </dgm:pt>
  </dgm:ptLst>
  <dgm:cxnLst>
    <dgm:cxn modelId="{915A9E0A-9219-4B5B-AFE4-B3D64EA5CEBE}" type="presOf" srcId="{D782F217-A11D-4B8C-822A-ACB7D52978BD}" destId="{3E610206-3219-4CED-A2D7-08FF64A14449}" srcOrd="0" destOrd="0" presId="urn:microsoft.com/office/officeart/2005/8/layout/default"/>
    <dgm:cxn modelId="{1EE02542-529C-4257-BA94-CED3156A107D}" srcId="{D782F217-A11D-4B8C-822A-ACB7D52978BD}" destId="{D8AF5510-2F04-4F23-A319-FC058D05ECFD}" srcOrd="0" destOrd="0" parTransId="{033AA81D-6CE1-480F-A1CE-A3B04AE8B609}" sibTransId="{95BC78EF-F255-4475-B23C-65BEA547762E}"/>
    <dgm:cxn modelId="{D603D144-D0B1-4352-84BA-6B70F2EAFF17}" type="presOf" srcId="{B4066591-879B-4B67-8F7A-D041DCC96D3F}" destId="{20F89925-09A2-4EEE-AB73-DD5C43A8F8D5}" srcOrd="0" destOrd="0" presId="urn:microsoft.com/office/officeart/2005/8/layout/default"/>
    <dgm:cxn modelId="{01499585-0D5A-44F9-8460-E34085EE5D72}" srcId="{D782F217-A11D-4B8C-822A-ACB7D52978BD}" destId="{B4066591-879B-4B67-8F7A-D041DCC96D3F}" srcOrd="1" destOrd="0" parTransId="{67B9110A-8E83-4A6F-BA75-62BB64EDC09A}" sibTransId="{1DCE69A1-B45A-4487-9034-BDE4F4E5CD51}"/>
    <dgm:cxn modelId="{CB7CF2BC-56FE-46D6-9B63-E02FDFB617B6}" type="presOf" srcId="{D8AF5510-2F04-4F23-A319-FC058D05ECFD}" destId="{C74DE9B6-C2D7-432A-8DE4-890EE3EC0ED8}" srcOrd="0" destOrd="0" presId="urn:microsoft.com/office/officeart/2005/8/layout/default"/>
    <dgm:cxn modelId="{DCC59877-3AF7-4D5C-A711-0030C4A50C55}" type="presParOf" srcId="{3E610206-3219-4CED-A2D7-08FF64A14449}" destId="{C74DE9B6-C2D7-432A-8DE4-890EE3EC0ED8}" srcOrd="0" destOrd="0" presId="urn:microsoft.com/office/officeart/2005/8/layout/default"/>
    <dgm:cxn modelId="{D4AE676F-94D4-4F74-86D5-5DED510C519A}" type="presParOf" srcId="{3E610206-3219-4CED-A2D7-08FF64A14449}" destId="{28987A95-32EF-4629-84EE-24A16D9AB332}" srcOrd="1" destOrd="0" presId="urn:microsoft.com/office/officeart/2005/8/layout/default"/>
    <dgm:cxn modelId="{31B7C9A0-35EA-4C13-96D0-00AC402B9FA7}" type="presParOf" srcId="{3E610206-3219-4CED-A2D7-08FF64A14449}" destId="{20F89925-09A2-4EEE-AB73-DD5C43A8F8D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当前项目进度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1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1"/>
      <dgm:spPr/>
    </dgm:pt>
    <dgm:pt modelId="{89789F4E-2D65-4573-9E19-AD92FDC983AC}" type="pres">
      <dgm:prSet presAssocID="{36331830-E3F9-458E-B55C-D4DED3CC5739}" presName="dstNode" presStyleLbl="node1" presStyleIdx="0" presStyleCnt="1"/>
      <dgm:spPr/>
    </dgm:pt>
    <dgm:pt modelId="{EB5F8804-9127-4895-B1D6-5344A6B3DA25}" type="pres">
      <dgm:prSet presAssocID="{702527F6-2E88-4C0A-AC25-9E4C3C5D13CE}" presName="text_1" presStyleLbl="node1" presStyleIdx="0" presStyleCnt="1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1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82F217-A11D-4B8C-822A-ACB7D52978BD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2B93045-3E99-4362-BA94-92D5A4281C6E}">
      <dgm:prSet phldrT="[文本]" custT="1"/>
      <dgm:spPr/>
      <dgm:t>
        <a:bodyPr/>
        <a:lstStyle/>
        <a:p>
          <a:r>
            <a:rPr lang="zh-CN" altLang="en-US" sz="3200" dirty="0"/>
            <a:t>测试与错误排查</a:t>
          </a:r>
        </a:p>
      </dgm:t>
    </dgm:pt>
    <dgm:pt modelId="{4663022D-3838-4A19-A3CE-452464D1B401}" type="par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07BA6EE9-CD28-4F77-B80A-45BAA4E35998}" type="sibTrans" cxnId="{89BC7B2B-B9E2-4A16-80FC-03913515AFDC}">
      <dgm:prSet/>
      <dgm:spPr/>
      <dgm:t>
        <a:bodyPr/>
        <a:lstStyle/>
        <a:p>
          <a:endParaRPr lang="zh-CN" altLang="en-US" sz="3200"/>
        </a:p>
      </dgm:t>
    </dgm:pt>
    <dgm:pt modelId="{3E610206-3219-4CED-A2D7-08FF64A14449}" type="pres">
      <dgm:prSet presAssocID="{D782F217-A11D-4B8C-822A-ACB7D52978BD}" presName="diagram" presStyleCnt="0">
        <dgm:presLayoutVars>
          <dgm:dir/>
          <dgm:resizeHandles val="exact"/>
        </dgm:presLayoutVars>
      </dgm:prSet>
      <dgm:spPr/>
    </dgm:pt>
    <dgm:pt modelId="{639BAAB5-DB0C-4C78-81FD-8FE332F178C9}" type="pres">
      <dgm:prSet presAssocID="{22B93045-3E99-4362-BA94-92D5A4281C6E}" presName="node" presStyleLbl="node1" presStyleIdx="0" presStyleCnt="1" custLinFactNeighborX="-18363" custLinFactNeighborY="-5556">
        <dgm:presLayoutVars>
          <dgm:bulletEnabled val="1"/>
        </dgm:presLayoutVars>
      </dgm:prSet>
      <dgm:spPr/>
    </dgm:pt>
  </dgm:ptLst>
  <dgm:cxnLst>
    <dgm:cxn modelId="{915A9E0A-9219-4B5B-AFE4-B3D64EA5CEBE}" type="presOf" srcId="{D782F217-A11D-4B8C-822A-ACB7D52978BD}" destId="{3E610206-3219-4CED-A2D7-08FF64A14449}" srcOrd="0" destOrd="0" presId="urn:microsoft.com/office/officeart/2005/8/layout/default"/>
    <dgm:cxn modelId="{89BC7B2B-B9E2-4A16-80FC-03913515AFDC}" srcId="{D782F217-A11D-4B8C-822A-ACB7D52978BD}" destId="{22B93045-3E99-4362-BA94-92D5A4281C6E}" srcOrd="0" destOrd="0" parTransId="{4663022D-3838-4A19-A3CE-452464D1B401}" sibTransId="{07BA6EE9-CD28-4F77-B80A-45BAA4E35998}"/>
    <dgm:cxn modelId="{37D13354-14A7-4777-A80D-B1E8BD6DFA18}" type="presOf" srcId="{22B93045-3E99-4362-BA94-92D5A4281C6E}" destId="{639BAAB5-DB0C-4C78-81FD-8FE332F178C9}" srcOrd="0" destOrd="0" presId="urn:microsoft.com/office/officeart/2005/8/layout/default"/>
    <dgm:cxn modelId="{4DE529BE-8050-4E08-A1BC-0A1C36A1D5D1}" type="presParOf" srcId="{3E610206-3219-4CED-A2D7-08FF64A14449}" destId="{639BAAB5-DB0C-4C78-81FD-8FE332F178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BE5C1B-82D0-476E-96A4-DE14884D4381}">
      <dgm:prSet phldrT="[文本]" custT="1"/>
      <dgm:spPr/>
      <dgm:t>
        <a:bodyPr/>
        <a:lstStyle/>
        <a:p>
          <a:r>
            <a:rPr lang="zh-CN" altLang="en-US" sz="3200" dirty="0"/>
            <a:t>怪物行动测试</a:t>
          </a:r>
        </a:p>
      </dgm:t>
    </dgm:pt>
    <dgm:pt modelId="{C8F13232-C891-4CE4-8F0D-B6B2A4F396F4}" type="parTrans" cxnId="{860AD185-742A-40B2-9A20-602789414E71}">
      <dgm:prSet/>
      <dgm:spPr/>
      <dgm:t>
        <a:bodyPr/>
        <a:lstStyle/>
        <a:p>
          <a:endParaRPr lang="zh-CN" altLang="en-US" sz="3200"/>
        </a:p>
      </dgm:t>
    </dgm:pt>
    <dgm:pt modelId="{33BBDD65-B787-453C-B086-46B4078BEFB9}" type="sibTrans" cxnId="{860AD185-742A-40B2-9A20-602789414E71}">
      <dgm:prSet/>
      <dgm:spPr/>
      <dgm:t>
        <a:bodyPr/>
        <a:lstStyle/>
        <a:p>
          <a:endParaRPr lang="zh-CN" altLang="en-US" sz="3200"/>
        </a:p>
      </dgm:t>
    </dgm:pt>
    <dgm:pt modelId="{87393C3E-ACB6-4A9F-B3E5-62FD5DEFA104}">
      <dgm:prSet phldrT="[文本]" custT="1"/>
      <dgm:spPr/>
      <dgm:t>
        <a:bodyPr/>
        <a:lstStyle/>
        <a:p>
          <a:r>
            <a:rPr lang="en-US" altLang="zh-CN" sz="3200" dirty="0"/>
            <a:t>UI</a:t>
          </a:r>
          <a:r>
            <a:rPr lang="zh-CN" altLang="en-US" sz="3200" dirty="0"/>
            <a:t>测试</a:t>
          </a:r>
        </a:p>
      </dgm:t>
    </dgm:pt>
    <dgm:pt modelId="{117A13F9-8865-4AF9-A7A8-FC1B86290130}" type="sibTrans" cxnId="{4DA196E4-52AD-4CF7-AAF6-9E4EB0501C92}">
      <dgm:prSet/>
      <dgm:spPr/>
      <dgm:t>
        <a:bodyPr/>
        <a:lstStyle/>
        <a:p>
          <a:endParaRPr lang="zh-CN" altLang="en-US" sz="3200"/>
        </a:p>
      </dgm:t>
    </dgm:pt>
    <dgm:pt modelId="{788DC24D-9B0F-4D08-8221-F0D91B446691}" type="parTrans" cxnId="{4DA196E4-52AD-4CF7-AAF6-9E4EB0501C9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2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2"/>
      <dgm:spPr/>
    </dgm:pt>
    <dgm:pt modelId="{89789F4E-2D65-4573-9E19-AD92FDC983AC}" type="pres">
      <dgm:prSet presAssocID="{36331830-E3F9-458E-B55C-D4DED3CC5739}" presName="dstNode" presStyleLbl="node1" presStyleIdx="0" presStyleCnt="2"/>
      <dgm:spPr/>
    </dgm:pt>
    <dgm:pt modelId="{004A7826-7853-48B0-8B78-0D1F712C8D21}" type="pres">
      <dgm:prSet presAssocID="{E0BE5C1B-82D0-476E-96A4-DE14884D4381}" presName="text_1" presStyleLbl="node1" presStyleIdx="0" presStyleCnt="2">
        <dgm:presLayoutVars>
          <dgm:bulletEnabled val="1"/>
        </dgm:presLayoutVars>
      </dgm:prSet>
      <dgm:spPr/>
    </dgm:pt>
    <dgm:pt modelId="{A5179AA7-AAE5-4260-BAB4-7FB4645CDD7F}" type="pres">
      <dgm:prSet presAssocID="{E0BE5C1B-82D0-476E-96A4-DE14884D4381}" presName="accent_1" presStyleCnt="0"/>
      <dgm:spPr/>
    </dgm:pt>
    <dgm:pt modelId="{DA78B69E-442D-4077-B487-5465E44F2332}" type="pres">
      <dgm:prSet presAssocID="{E0BE5C1B-82D0-476E-96A4-DE14884D4381}" presName="accentRepeatNode" presStyleLbl="solidFgAcc1" presStyleIdx="0" presStyleCnt="2"/>
      <dgm:spPr/>
    </dgm:pt>
    <dgm:pt modelId="{5D511682-A897-4DE3-9233-5365E196F5B1}" type="pres">
      <dgm:prSet presAssocID="{87393C3E-ACB6-4A9F-B3E5-62FD5DEFA104}" presName="text_2" presStyleLbl="node1" presStyleIdx="1" presStyleCnt="2">
        <dgm:presLayoutVars>
          <dgm:bulletEnabled val="1"/>
        </dgm:presLayoutVars>
      </dgm:prSet>
      <dgm:spPr/>
    </dgm:pt>
    <dgm:pt modelId="{D3479FD3-7D18-40BD-84C2-4C2C2E79097F}" type="pres">
      <dgm:prSet presAssocID="{87393C3E-ACB6-4A9F-B3E5-62FD5DEFA104}" presName="accent_2" presStyleCnt="0"/>
      <dgm:spPr/>
    </dgm:pt>
    <dgm:pt modelId="{97A451AE-A436-479F-A2E1-020416FB6E3C}" type="pres">
      <dgm:prSet presAssocID="{87393C3E-ACB6-4A9F-B3E5-62FD5DEFA104}" presName="accentRepeatNode" presStyleLbl="solidFgAcc1" presStyleIdx="1" presStyleCnt="2"/>
      <dgm:spPr/>
    </dgm:pt>
  </dgm:ptLst>
  <dgm:cxnLst>
    <dgm:cxn modelId="{165B6602-E2A8-4B21-BEDA-5378A80CF60D}" type="presOf" srcId="{87393C3E-ACB6-4A9F-B3E5-62FD5DEFA104}" destId="{5D511682-A897-4DE3-9233-5365E196F5B1}" srcOrd="0" destOrd="0" presId="urn:microsoft.com/office/officeart/2008/layout/VerticalCurvedList"/>
    <dgm:cxn modelId="{0CD6C914-4707-4BA5-A8B3-A41FF22FE0AE}" type="presOf" srcId="{E0BE5C1B-82D0-476E-96A4-DE14884D4381}" destId="{004A7826-7853-48B0-8B78-0D1F712C8D21}" srcOrd="0" destOrd="0" presId="urn:microsoft.com/office/officeart/2008/layout/VerticalCurvedList"/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68CC3784-A941-4AC3-9A48-CCED664396A5}" type="presOf" srcId="{33BBDD65-B787-453C-B086-46B4078BEFB9}" destId="{21A76984-ACCA-4762-9B43-76D481E93C1E}" srcOrd="0" destOrd="0" presId="urn:microsoft.com/office/officeart/2008/layout/VerticalCurvedList"/>
    <dgm:cxn modelId="{860AD185-742A-40B2-9A20-602789414E71}" srcId="{36331830-E3F9-458E-B55C-D4DED3CC5739}" destId="{E0BE5C1B-82D0-476E-96A4-DE14884D4381}" srcOrd="0" destOrd="0" parTransId="{C8F13232-C891-4CE4-8F0D-B6B2A4F396F4}" sibTransId="{33BBDD65-B787-453C-B086-46B4078BEFB9}"/>
    <dgm:cxn modelId="{4DA196E4-52AD-4CF7-AAF6-9E4EB0501C92}" srcId="{36331830-E3F9-458E-B55C-D4DED3CC5739}" destId="{87393C3E-ACB6-4A9F-B3E5-62FD5DEFA104}" srcOrd="1" destOrd="0" parTransId="{788DC24D-9B0F-4D08-8221-F0D91B446691}" sibTransId="{117A13F9-8865-4AF9-A7A8-FC1B86290130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6D06345D-BA93-4F40-9456-B80C933692BB}" type="presParOf" srcId="{1C0D9753-A366-4838-80AC-3A200E069D8B}" destId="{004A7826-7853-48B0-8B78-0D1F712C8D21}" srcOrd="1" destOrd="0" presId="urn:microsoft.com/office/officeart/2008/layout/VerticalCurvedList"/>
    <dgm:cxn modelId="{12396111-CFA1-459E-BD29-C33CC69BB395}" type="presParOf" srcId="{1C0D9753-A366-4838-80AC-3A200E069D8B}" destId="{A5179AA7-AAE5-4260-BAB4-7FB4645CDD7F}" srcOrd="2" destOrd="0" presId="urn:microsoft.com/office/officeart/2008/layout/VerticalCurvedList"/>
    <dgm:cxn modelId="{38785164-F953-4368-B662-F77AD71D6521}" type="presParOf" srcId="{A5179AA7-AAE5-4260-BAB4-7FB4645CDD7F}" destId="{DA78B69E-442D-4077-B487-5465E44F2332}" srcOrd="0" destOrd="0" presId="urn:microsoft.com/office/officeart/2008/layout/VerticalCurvedList"/>
    <dgm:cxn modelId="{6798FC1A-71FC-44D1-9551-C21BD97DF3A0}" type="presParOf" srcId="{1C0D9753-A366-4838-80AC-3A200E069D8B}" destId="{5D511682-A897-4DE3-9233-5365E196F5B1}" srcOrd="3" destOrd="0" presId="urn:microsoft.com/office/officeart/2008/layout/VerticalCurvedList"/>
    <dgm:cxn modelId="{D1625754-86E5-4444-BA07-FCBB7EEB82C6}" type="presParOf" srcId="{1C0D9753-A366-4838-80AC-3A200E069D8B}" destId="{D3479FD3-7D18-40BD-84C2-4C2C2E79097F}" srcOrd="4" destOrd="0" presId="urn:microsoft.com/office/officeart/2008/layout/VerticalCurvedList"/>
    <dgm:cxn modelId="{7E410D68-BDDB-448F-B03C-32762E59324B}" type="presParOf" srcId="{D3479FD3-7D18-40BD-84C2-4C2C2E79097F}" destId="{97A451AE-A436-479F-A2E1-020416FB6E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331830-E3F9-458E-B55C-D4DED3CC5739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2527F6-2E88-4C0A-AC25-9E4C3C5D13CE}">
      <dgm:prSet phldrT="[文本]" custT="1"/>
      <dgm:spPr/>
      <dgm:t>
        <a:bodyPr/>
        <a:lstStyle/>
        <a:p>
          <a:r>
            <a:rPr lang="zh-CN" altLang="en-US" sz="3200" dirty="0"/>
            <a:t>当前项目进度</a:t>
          </a:r>
        </a:p>
      </dgm:t>
    </dgm:pt>
    <dgm:pt modelId="{C9D42155-5D84-4DAC-AA6B-D44B033077A6}" type="par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0220F168-54B3-4CF0-9815-3351A55B149B}" type="sibTrans" cxnId="{412BEFF5-FA47-4CA1-A736-26C62D3C7152}">
      <dgm:prSet/>
      <dgm:spPr/>
      <dgm:t>
        <a:bodyPr/>
        <a:lstStyle/>
        <a:p>
          <a:endParaRPr lang="zh-CN" altLang="en-US" sz="3200"/>
        </a:p>
      </dgm:t>
    </dgm:pt>
    <dgm:pt modelId="{75DF993C-6216-470B-BDB1-96D5A4BA15E3}" type="pres">
      <dgm:prSet presAssocID="{36331830-E3F9-458E-B55C-D4DED3CC5739}" presName="Name0" presStyleCnt="0">
        <dgm:presLayoutVars>
          <dgm:chMax val="7"/>
          <dgm:chPref val="7"/>
          <dgm:dir/>
        </dgm:presLayoutVars>
      </dgm:prSet>
      <dgm:spPr/>
    </dgm:pt>
    <dgm:pt modelId="{1C0D9753-A366-4838-80AC-3A200E069D8B}" type="pres">
      <dgm:prSet presAssocID="{36331830-E3F9-458E-B55C-D4DED3CC5739}" presName="Name1" presStyleCnt="0"/>
      <dgm:spPr/>
    </dgm:pt>
    <dgm:pt modelId="{18081991-164E-4C95-AADD-FB185E0CE8DF}" type="pres">
      <dgm:prSet presAssocID="{36331830-E3F9-458E-B55C-D4DED3CC5739}" presName="cycle" presStyleCnt="0"/>
      <dgm:spPr/>
    </dgm:pt>
    <dgm:pt modelId="{24123F9B-D7C5-4F90-9AEB-1978C2BABFBE}" type="pres">
      <dgm:prSet presAssocID="{36331830-E3F9-458E-B55C-D4DED3CC5739}" presName="srcNode" presStyleLbl="node1" presStyleIdx="0" presStyleCnt="1"/>
      <dgm:spPr/>
    </dgm:pt>
    <dgm:pt modelId="{21A76984-ACCA-4762-9B43-76D481E93C1E}" type="pres">
      <dgm:prSet presAssocID="{36331830-E3F9-458E-B55C-D4DED3CC5739}" presName="conn" presStyleLbl="parChTrans1D2" presStyleIdx="0" presStyleCnt="1"/>
      <dgm:spPr/>
    </dgm:pt>
    <dgm:pt modelId="{DB328DE5-14F3-4453-A389-EDBE0A8C4E1D}" type="pres">
      <dgm:prSet presAssocID="{36331830-E3F9-458E-B55C-D4DED3CC5739}" presName="extraNode" presStyleLbl="node1" presStyleIdx="0" presStyleCnt="1"/>
      <dgm:spPr/>
    </dgm:pt>
    <dgm:pt modelId="{89789F4E-2D65-4573-9E19-AD92FDC983AC}" type="pres">
      <dgm:prSet presAssocID="{36331830-E3F9-458E-B55C-D4DED3CC5739}" presName="dstNode" presStyleLbl="node1" presStyleIdx="0" presStyleCnt="1"/>
      <dgm:spPr/>
    </dgm:pt>
    <dgm:pt modelId="{EB5F8804-9127-4895-B1D6-5344A6B3DA25}" type="pres">
      <dgm:prSet presAssocID="{702527F6-2E88-4C0A-AC25-9E4C3C5D13CE}" presName="text_1" presStyleLbl="node1" presStyleIdx="0" presStyleCnt="1">
        <dgm:presLayoutVars>
          <dgm:bulletEnabled val="1"/>
        </dgm:presLayoutVars>
      </dgm:prSet>
      <dgm:spPr/>
    </dgm:pt>
    <dgm:pt modelId="{F12DE96E-3128-44FE-848C-3227A6287EC7}" type="pres">
      <dgm:prSet presAssocID="{702527F6-2E88-4C0A-AC25-9E4C3C5D13CE}" presName="accent_1" presStyleCnt="0"/>
      <dgm:spPr/>
    </dgm:pt>
    <dgm:pt modelId="{837D449B-6542-406C-8001-3B89A69F7301}" type="pres">
      <dgm:prSet presAssocID="{702527F6-2E88-4C0A-AC25-9E4C3C5D13CE}" presName="accentRepeatNode" presStyleLbl="solidFgAcc1" presStyleIdx="0" presStyleCnt="1"/>
      <dgm:spPr/>
    </dgm:pt>
  </dgm:ptLst>
  <dgm:cxnLst>
    <dgm:cxn modelId="{C38F592B-C2FA-40B4-9DE4-4B31645ADAB3}" type="presOf" srcId="{36331830-E3F9-458E-B55C-D4DED3CC5739}" destId="{75DF993C-6216-470B-BDB1-96D5A4BA15E3}" srcOrd="0" destOrd="0" presId="urn:microsoft.com/office/officeart/2008/layout/VerticalCurvedList"/>
    <dgm:cxn modelId="{D2BF646B-83F3-4495-853D-674F1B80569F}" type="presOf" srcId="{702527F6-2E88-4C0A-AC25-9E4C3C5D13CE}" destId="{EB5F8804-9127-4895-B1D6-5344A6B3DA25}" srcOrd="0" destOrd="0" presId="urn:microsoft.com/office/officeart/2008/layout/VerticalCurvedList"/>
    <dgm:cxn modelId="{D494A5DF-F497-4364-B3C9-9CD632883615}" type="presOf" srcId="{0220F168-54B3-4CF0-9815-3351A55B149B}" destId="{21A76984-ACCA-4762-9B43-76D481E93C1E}" srcOrd="0" destOrd="0" presId="urn:microsoft.com/office/officeart/2008/layout/VerticalCurvedList"/>
    <dgm:cxn modelId="{412BEFF5-FA47-4CA1-A736-26C62D3C7152}" srcId="{36331830-E3F9-458E-B55C-D4DED3CC5739}" destId="{702527F6-2E88-4C0A-AC25-9E4C3C5D13CE}" srcOrd="0" destOrd="0" parTransId="{C9D42155-5D84-4DAC-AA6B-D44B033077A6}" sibTransId="{0220F168-54B3-4CF0-9815-3351A55B149B}"/>
    <dgm:cxn modelId="{9EAD23ED-FDFD-498B-BF8D-7CEFC6544D2B}" type="presParOf" srcId="{75DF993C-6216-470B-BDB1-96D5A4BA15E3}" destId="{1C0D9753-A366-4838-80AC-3A200E069D8B}" srcOrd="0" destOrd="0" presId="urn:microsoft.com/office/officeart/2008/layout/VerticalCurvedList"/>
    <dgm:cxn modelId="{BD016FEB-D388-408F-B0FF-B7D353386C19}" type="presParOf" srcId="{1C0D9753-A366-4838-80AC-3A200E069D8B}" destId="{18081991-164E-4C95-AADD-FB185E0CE8DF}" srcOrd="0" destOrd="0" presId="urn:microsoft.com/office/officeart/2008/layout/VerticalCurvedList"/>
    <dgm:cxn modelId="{59CBEE08-DF20-4358-9666-8087B52DD88F}" type="presParOf" srcId="{18081991-164E-4C95-AADD-FB185E0CE8DF}" destId="{24123F9B-D7C5-4F90-9AEB-1978C2BABFBE}" srcOrd="0" destOrd="0" presId="urn:microsoft.com/office/officeart/2008/layout/VerticalCurvedList"/>
    <dgm:cxn modelId="{F3B7BAD5-685F-4C33-BD42-A538A0CF5F84}" type="presParOf" srcId="{18081991-164E-4C95-AADD-FB185E0CE8DF}" destId="{21A76984-ACCA-4762-9B43-76D481E93C1E}" srcOrd="1" destOrd="0" presId="urn:microsoft.com/office/officeart/2008/layout/VerticalCurvedList"/>
    <dgm:cxn modelId="{C0A3419D-A018-4588-AC1F-075627225FD8}" type="presParOf" srcId="{18081991-164E-4C95-AADD-FB185E0CE8DF}" destId="{DB328DE5-14F3-4453-A389-EDBE0A8C4E1D}" srcOrd="2" destOrd="0" presId="urn:microsoft.com/office/officeart/2008/layout/VerticalCurvedList"/>
    <dgm:cxn modelId="{409415AD-5E69-4AC2-BBDA-7FEAB2D0D24A}" type="presParOf" srcId="{18081991-164E-4C95-AADD-FB185E0CE8DF}" destId="{89789F4E-2D65-4573-9E19-AD92FDC983AC}" srcOrd="3" destOrd="0" presId="urn:microsoft.com/office/officeart/2008/layout/VerticalCurvedList"/>
    <dgm:cxn modelId="{800A1EE6-1019-47D1-9270-95047882131A}" type="presParOf" srcId="{1C0D9753-A366-4838-80AC-3A200E069D8B}" destId="{EB5F8804-9127-4895-B1D6-5344A6B3DA25}" srcOrd="1" destOrd="0" presId="urn:microsoft.com/office/officeart/2008/layout/VerticalCurvedList"/>
    <dgm:cxn modelId="{0E190803-2013-407F-B018-A5BD1286F1B0}" type="presParOf" srcId="{1C0D9753-A366-4838-80AC-3A200E069D8B}" destId="{F12DE96E-3128-44FE-848C-3227A6287EC7}" srcOrd="2" destOrd="0" presId="urn:microsoft.com/office/officeart/2008/layout/VerticalCurvedList"/>
    <dgm:cxn modelId="{93A128D2-2247-4A8B-B59E-9CB8D8A53764}" type="presParOf" srcId="{F12DE96E-3128-44FE-848C-3227A6287EC7}" destId="{837D449B-6542-406C-8001-3B89A69F7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当前项目进度</a:t>
          </a:r>
        </a:p>
      </dsp:txBody>
      <dsp:txXfrm>
        <a:off x="509717" y="338558"/>
        <a:ext cx="7541700" cy="677550"/>
      </dsp:txXfrm>
    </dsp:sp>
    <dsp:sp modelId="{837D449B-6542-406C-8001-3B89A69F730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34775-0D90-4D89-81F4-973C3254B29E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5">
            <a:hueOff val="-3262360"/>
            <a:satOff val="16069"/>
            <a:lumOff val="-411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怪物行动测试</a:t>
          </a:r>
        </a:p>
      </dsp:txBody>
      <dsp:txXfrm>
        <a:off x="995230" y="1354558"/>
        <a:ext cx="7056187" cy="677550"/>
      </dsp:txXfrm>
    </dsp:sp>
    <dsp:sp modelId="{DA78B69E-442D-4077-B487-5465E44F233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262360"/>
              <a:satOff val="16069"/>
              <a:lumOff val="-411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C13C-1A99-4236-B5E1-4E99D8D5A8C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5">
            <a:hueOff val="-6524720"/>
            <a:satOff val="32137"/>
            <a:lumOff val="-823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UI</a:t>
          </a:r>
          <a:r>
            <a:rPr lang="zh-CN" altLang="en-US" sz="3200" kern="1200" dirty="0"/>
            <a:t>测试</a:t>
          </a:r>
        </a:p>
      </dsp:txBody>
      <dsp:txXfrm>
        <a:off x="1144243" y="2370558"/>
        <a:ext cx="6907174" cy="677550"/>
      </dsp:txXfrm>
    </dsp:sp>
    <dsp:sp modelId="{97A451AE-A436-479F-A2E1-020416FB6E3C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524720"/>
              <a:satOff val="32137"/>
              <a:lumOff val="-823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92B43-E61E-4987-B594-601A5C66A1A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5">
            <a:hueOff val="-9787080"/>
            <a:satOff val="48206"/>
            <a:lumOff val="-123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用户环境测试</a:t>
          </a:r>
        </a:p>
      </dsp:txBody>
      <dsp:txXfrm>
        <a:off x="995230" y="3386558"/>
        <a:ext cx="7056187" cy="677550"/>
      </dsp:txXfrm>
    </dsp:sp>
    <dsp:sp modelId="{6B411373-7F5D-45CC-AB74-39DA04525CE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787080"/>
              <a:satOff val="48206"/>
              <a:lumOff val="-1235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D31F3-0268-48E9-9A53-AF62F28ABAD2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5">
            <a:hueOff val="-13049440"/>
            <a:satOff val="64275"/>
            <a:lumOff val="-164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尚待解决的问题</a:t>
          </a:r>
        </a:p>
      </dsp:txBody>
      <dsp:txXfrm>
        <a:off x="509717" y="4402558"/>
        <a:ext cx="7541700" cy="677550"/>
      </dsp:txXfrm>
    </dsp:sp>
    <dsp:sp modelId="{080C1961-756D-419B-B5ED-7EC7FA1331D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3049440"/>
              <a:satOff val="64275"/>
              <a:lumOff val="-1647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E08D-5A1E-4316-8B75-E610947FE3D1}">
      <dsp:nvSpPr>
        <dsp:cNvPr id="0" name=""/>
        <dsp:cNvSpPr/>
      </dsp:nvSpPr>
      <dsp:spPr>
        <a:xfrm>
          <a:off x="0" y="133808"/>
          <a:ext cx="4014232" cy="2408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部署与发布</a:t>
          </a:r>
        </a:p>
      </dsp:txBody>
      <dsp:txXfrm>
        <a:off x="0" y="133808"/>
        <a:ext cx="4014232" cy="24085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1110272" y="-189751"/>
          <a:ext cx="1451315" cy="1451315"/>
        </a:xfrm>
        <a:prstGeom prst="blockArc">
          <a:avLst>
            <a:gd name="adj1" fmla="val 18900000"/>
            <a:gd name="adj2" fmla="val 2700000"/>
            <a:gd name="adj3" fmla="val 148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331151" y="270984"/>
          <a:ext cx="7835207" cy="52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37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尚待解决的问题</a:t>
          </a:r>
        </a:p>
      </dsp:txBody>
      <dsp:txXfrm>
        <a:off x="331151" y="270984"/>
        <a:ext cx="7835207" cy="529842"/>
      </dsp:txXfrm>
    </dsp:sp>
    <dsp:sp modelId="{837D449B-6542-406C-8001-3B89A69F7301}">
      <dsp:nvSpPr>
        <dsp:cNvPr id="0" name=""/>
        <dsp:cNvSpPr/>
      </dsp:nvSpPr>
      <dsp:spPr>
        <a:xfrm>
          <a:off x="0" y="204754"/>
          <a:ext cx="662302" cy="662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E9B6-C2D7-432A-8DE4-890EE3EC0ED8}">
      <dsp:nvSpPr>
        <dsp:cNvPr id="0" name=""/>
        <dsp:cNvSpPr/>
      </dsp:nvSpPr>
      <dsp:spPr>
        <a:xfrm>
          <a:off x="799" y="156499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添加“障碍物”</a:t>
          </a:r>
          <a:endParaRPr lang="zh-CN" altLang="en-US" sz="3200" kern="1200" dirty="0"/>
        </a:p>
      </dsp:txBody>
      <dsp:txXfrm>
        <a:off x="799" y="156499"/>
        <a:ext cx="3119316" cy="1871589"/>
      </dsp:txXfrm>
    </dsp:sp>
    <dsp:sp modelId="{20F89925-09A2-4EEE-AB73-DD5C43A8F8D5}">
      <dsp:nvSpPr>
        <dsp:cNvPr id="0" name=""/>
        <dsp:cNvSpPr/>
      </dsp:nvSpPr>
      <dsp:spPr>
        <a:xfrm>
          <a:off x="3432047" y="156499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4349813"/>
                <a:satOff val="21425"/>
                <a:lumOff val="-5490"/>
                <a:alphaOff val="0"/>
                <a:tint val="50000"/>
                <a:satMod val="300000"/>
              </a:schemeClr>
            </a:gs>
            <a:gs pos="35000">
              <a:schemeClr val="accent5">
                <a:hueOff val="-4349813"/>
                <a:satOff val="21425"/>
                <a:lumOff val="-5490"/>
                <a:alphaOff val="0"/>
                <a:tint val="37000"/>
                <a:satMod val="300000"/>
              </a:schemeClr>
            </a:gs>
            <a:gs pos="100000">
              <a:schemeClr val="accent5">
                <a:hueOff val="-4349813"/>
                <a:satOff val="21425"/>
                <a:lumOff val="-54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适配不同机型</a:t>
          </a:r>
        </a:p>
      </dsp:txBody>
      <dsp:txXfrm>
        <a:off x="3432047" y="156499"/>
        <a:ext cx="3119316" cy="1871589"/>
      </dsp:txXfrm>
    </dsp:sp>
    <dsp:sp modelId="{639BAAB5-DB0C-4C78-81FD-8FE332F178C9}">
      <dsp:nvSpPr>
        <dsp:cNvPr id="0" name=""/>
        <dsp:cNvSpPr/>
      </dsp:nvSpPr>
      <dsp:spPr>
        <a:xfrm>
          <a:off x="799" y="2340020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8699626"/>
                <a:satOff val="42850"/>
                <a:lumOff val="-10980"/>
                <a:alphaOff val="0"/>
                <a:tint val="50000"/>
                <a:satMod val="300000"/>
              </a:schemeClr>
            </a:gs>
            <a:gs pos="35000">
              <a:schemeClr val="accent5">
                <a:hueOff val="-8699626"/>
                <a:satOff val="42850"/>
                <a:lumOff val="-10980"/>
                <a:alphaOff val="0"/>
                <a:tint val="37000"/>
                <a:satMod val="300000"/>
              </a:schemeClr>
            </a:gs>
            <a:gs pos="100000">
              <a:schemeClr val="accent5">
                <a:hueOff val="-8699626"/>
                <a:satOff val="42850"/>
                <a:lumOff val="-10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用户问卷调查</a:t>
          </a:r>
        </a:p>
      </dsp:txBody>
      <dsp:txXfrm>
        <a:off x="799" y="2340020"/>
        <a:ext cx="3119316" cy="1871589"/>
      </dsp:txXfrm>
    </dsp:sp>
    <dsp:sp modelId="{165CE08D-5A1E-4316-8B75-E610947FE3D1}">
      <dsp:nvSpPr>
        <dsp:cNvPr id="0" name=""/>
        <dsp:cNvSpPr/>
      </dsp:nvSpPr>
      <dsp:spPr>
        <a:xfrm>
          <a:off x="3432047" y="2340020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13049440"/>
                <a:satOff val="64275"/>
                <a:lumOff val="-16470"/>
                <a:alphaOff val="0"/>
                <a:tint val="50000"/>
                <a:satMod val="300000"/>
              </a:schemeClr>
            </a:gs>
            <a:gs pos="35000">
              <a:schemeClr val="accent5">
                <a:hueOff val="-13049440"/>
                <a:satOff val="64275"/>
                <a:lumOff val="-16470"/>
                <a:alphaOff val="0"/>
                <a:tint val="37000"/>
                <a:satMod val="300000"/>
              </a:schemeClr>
            </a:gs>
            <a:gs pos="100000">
              <a:schemeClr val="accent5">
                <a:hueOff val="-13049440"/>
                <a:satOff val="64275"/>
                <a:lumOff val="-164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关卡设计</a:t>
          </a:r>
          <a:r>
            <a:rPr lang="en-US" altLang="zh-CN" sz="3200" kern="1200" dirty="0"/>
            <a:t>(</a:t>
          </a:r>
          <a:r>
            <a:rPr lang="zh-CN" altLang="en-US" sz="3200" kern="1200" dirty="0"/>
            <a:t>长期</a:t>
          </a:r>
          <a:r>
            <a:rPr lang="en-US" altLang="zh-CN" sz="3200" kern="1200" dirty="0"/>
            <a:t>)</a:t>
          </a:r>
          <a:endParaRPr lang="zh-CN" altLang="en-US" sz="3200" kern="1200" dirty="0"/>
        </a:p>
      </dsp:txBody>
      <dsp:txXfrm>
        <a:off x="3432047" y="2340020"/>
        <a:ext cx="3119316" cy="18715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1B12C-851A-4077-913A-56F106D613DF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EC5F4-04C3-46A2-B211-6EAFFD04AE1C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杨嘉诚</a:t>
          </a:r>
          <a:r>
            <a:rPr lang="en-US" altLang="zh-CN" sz="4100" kern="1200" dirty="0"/>
            <a:t>	4</a:t>
          </a:r>
          <a:r>
            <a:rPr lang="zh-CN" altLang="en-US" sz="4100" kern="1200" dirty="0"/>
            <a:t>分</a:t>
          </a:r>
        </a:p>
      </dsp:txBody>
      <dsp:txXfrm>
        <a:off x="465483" y="89476"/>
        <a:ext cx="5571434" cy="1092154"/>
      </dsp:txXfrm>
    </dsp:sp>
    <dsp:sp modelId="{EACD967F-DD2F-426B-BD8C-C43430067CB7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DA28F-8A21-4591-8EA2-44679868DE1A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倪晨攀</a:t>
          </a:r>
          <a:r>
            <a:rPr lang="en-US" altLang="zh-CN" sz="4100" kern="1200" dirty="0"/>
            <a:t>	3</a:t>
          </a:r>
          <a:r>
            <a:rPr lang="zh-CN" altLang="en-US" sz="4100" kern="1200" dirty="0"/>
            <a:t>分</a:t>
          </a:r>
        </a:p>
      </dsp:txBody>
      <dsp:txXfrm>
        <a:off x="465483" y="1949236"/>
        <a:ext cx="5571434" cy="1092154"/>
      </dsp:txXfrm>
    </dsp:sp>
    <dsp:sp modelId="{67DEB028-2755-45D7-8AD3-530B2C7C1A49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2F339-18AE-4C3A-A0D9-D2EA6915D20E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潘笑天</a:t>
          </a:r>
          <a:r>
            <a:rPr lang="en-US" altLang="zh-CN" sz="4100" kern="1200" dirty="0"/>
            <a:t>	5</a:t>
          </a:r>
          <a:r>
            <a:rPr lang="zh-CN" altLang="en-US" sz="4100" kern="1200" dirty="0"/>
            <a:t>分</a:t>
          </a:r>
        </a:p>
      </dsp:txBody>
      <dsp:txXfrm>
        <a:off x="465483" y="3808996"/>
        <a:ext cx="5571434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1110272" y="-189751"/>
          <a:ext cx="1451315" cy="1451315"/>
        </a:xfrm>
        <a:prstGeom prst="blockArc">
          <a:avLst>
            <a:gd name="adj1" fmla="val 18900000"/>
            <a:gd name="adj2" fmla="val 2700000"/>
            <a:gd name="adj3" fmla="val 148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331151" y="270984"/>
          <a:ext cx="7835207" cy="52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37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当前项目进度</a:t>
          </a:r>
        </a:p>
      </dsp:txBody>
      <dsp:txXfrm>
        <a:off x="331151" y="270984"/>
        <a:ext cx="7835207" cy="529842"/>
      </dsp:txXfrm>
    </dsp:sp>
    <dsp:sp modelId="{837D449B-6542-406C-8001-3B89A69F7301}">
      <dsp:nvSpPr>
        <dsp:cNvPr id="0" name=""/>
        <dsp:cNvSpPr/>
      </dsp:nvSpPr>
      <dsp:spPr>
        <a:xfrm>
          <a:off x="0" y="204754"/>
          <a:ext cx="662302" cy="662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E9B6-C2D7-432A-8DE4-890EE3EC0ED8}">
      <dsp:nvSpPr>
        <dsp:cNvPr id="0" name=""/>
        <dsp:cNvSpPr/>
      </dsp:nvSpPr>
      <dsp:spPr>
        <a:xfrm>
          <a:off x="799" y="156499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场景界面制作</a:t>
          </a:r>
        </a:p>
      </dsp:txBody>
      <dsp:txXfrm>
        <a:off x="799" y="156499"/>
        <a:ext cx="3119316" cy="1871589"/>
      </dsp:txXfrm>
    </dsp:sp>
    <dsp:sp modelId="{20F89925-09A2-4EEE-AB73-DD5C43A8F8D5}">
      <dsp:nvSpPr>
        <dsp:cNvPr id="0" name=""/>
        <dsp:cNvSpPr/>
      </dsp:nvSpPr>
      <dsp:spPr>
        <a:xfrm>
          <a:off x="3432047" y="156499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4349813"/>
                <a:satOff val="21425"/>
                <a:lumOff val="-5490"/>
                <a:alphaOff val="0"/>
                <a:tint val="50000"/>
                <a:satMod val="300000"/>
              </a:schemeClr>
            </a:gs>
            <a:gs pos="35000">
              <a:schemeClr val="accent5">
                <a:hueOff val="-4349813"/>
                <a:satOff val="21425"/>
                <a:lumOff val="-5490"/>
                <a:alphaOff val="0"/>
                <a:tint val="37000"/>
                <a:satMod val="300000"/>
              </a:schemeClr>
            </a:gs>
            <a:gs pos="100000">
              <a:schemeClr val="accent5">
                <a:hueOff val="-4349813"/>
                <a:satOff val="21425"/>
                <a:lumOff val="-54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挂载脚本</a:t>
          </a:r>
        </a:p>
      </dsp:txBody>
      <dsp:txXfrm>
        <a:off x="3432047" y="156499"/>
        <a:ext cx="3119316" cy="1871589"/>
      </dsp:txXfrm>
    </dsp:sp>
    <dsp:sp modelId="{639BAAB5-DB0C-4C78-81FD-8FE332F178C9}">
      <dsp:nvSpPr>
        <dsp:cNvPr id="0" name=""/>
        <dsp:cNvSpPr/>
      </dsp:nvSpPr>
      <dsp:spPr>
        <a:xfrm>
          <a:off x="799" y="2340020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8699626"/>
                <a:satOff val="42850"/>
                <a:lumOff val="-10980"/>
                <a:alphaOff val="0"/>
                <a:tint val="50000"/>
                <a:satMod val="300000"/>
              </a:schemeClr>
            </a:gs>
            <a:gs pos="35000">
              <a:schemeClr val="accent5">
                <a:hueOff val="-8699626"/>
                <a:satOff val="42850"/>
                <a:lumOff val="-10980"/>
                <a:alphaOff val="0"/>
                <a:tint val="37000"/>
                <a:satMod val="300000"/>
              </a:schemeClr>
            </a:gs>
            <a:gs pos="100000">
              <a:schemeClr val="accent5">
                <a:hueOff val="-8699626"/>
                <a:satOff val="42850"/>
                <a:lumOff val="-10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测试与错误排查</a:t>
          </a:r>
        </a:p>
      </dsp:txBody>
      <dsp:txXfrm>
        <a:off x="799" y="2340020"/>
        <a:ext cx="3119316" cy="1871589"/>
      </dsp:txXfrm>
    </dsp:sp>
    <dsp:sp modelId="{165CE08D-5A1E-4316-8B75-E610947FE3D1}">
      <dsp:nvSpPr>
        <dsp:cNvPr id="0" name=""/>
        <dsp:cNvSpPr/>
      </dsp:nvSpPr>
      <dsp:spPr>
        <a:xfrm>
          <a:off x="3432047" y="2340020"/>
          <a:ext cx="3119316" cy="1871589"/>
        </a:xfrm>
        <a:prstGeom prst="rect">
          <a:avLst/>
        </a:prstGeom>
        <a:gradFill rotWithShape="0">
          <a:gsLst>
            <a:gs pos="0">
              <a:schemeClr val="accent5">
                <a:hueOff val="-13049440"/>
                <a:satOff val="64275"/>
                <a:lumOff val="-16470"/>
                <a:alphaOff val="0"/>
                <a:tint val="50000"/>
                <a:satMod val="300000"/>
              </a:schemeClr>
            </a:gs>
            <a:gs pos="35000">
              <a:schemeClr val="accent5">
                <a:hueOff val="-13049440"/>
                <a:satOff val="64275"/>
                <a:lumOff val="-16470"/>
                <a:alphaOff val="0"/>
                <a:tint val="37000"/>
                <a:satMod val="300000"/>
              </a:schemeClr>
            </a:gs>
            <a:gs pos="100000">
              <a:schemeClr val="accent5">
                <a:hueOff val="-13049440"/>
                <a:satOff val="64275"/>
                <a:lumOff val="-164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部署与发布</a:t>
          </a:r>
        </a:p>
      </dsp:txBody>
      <dsp:txXfrm>
        <a:off x="3432047" y="2340020"/>
        <a:ext cx="3119316" cy="1871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1110272" y="-189751"/>
          <a:ext cx="1451315" cy="1451315"/>
        </a:xfrm>
        <a:prstGeom prst="blockArc">
          <a:avLst>
            <a:gd name="adj1" fmla="val 18900000"/>
            <a:gd name="adj2" fmla="val 2700000"/>
            <a:gd name="adj3" fmla="val 148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331151" y="270984"/>
          <a:ext cx="7835207" cy="52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37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当前项目进度</a:t>
          </a:r>
        </a:p>
      </dsp:txBody>
      <dsp:txXfrm>
        <a:off x="331151" y="270984"/>
        <a:ext cx="7835207" cy="529842"/>
      </dsp:txXfrm>
    </dsp:sp>
    <dsp:sp modelId="{837D449B-6542-406C-8001-3B89A69F7301}">
      <dsp:nvSpPr>
        <dsp:cNvPr id="0" name=""/>
        <dsp:cNvSpPr/>
      </dsp:nvSpPr>
      <dsp:spPr>
        <a:xfrm>
          <a:off x="0" y="204754"/>
          <a:ext cx="662302" cy="662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E9B6-C2D7-432A-8DE4-890EE3EC0ED8}">
      <dsp:nvSpPr>
        <dsp:cNvPr id="0" name=""/>
        <dsp:cNvSpPr/>
      </dsp:nvSpPr>
      <dsp:spPr>
        <a:xfrm>
          <a:off x="1596450" y="533"/>
          <a:ext cx="3359263" cy="20155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场景界面制作</a:t>
          </a:r>
        </a:p>
      </dsp:txBody>
      <dsp:txXfrm>
        <a:off x="1596450" y="533"/>
        <a:ext cx="3359263" cy="2015558"/>
      </dsp:txXfrm>
    </dsp:sp>
    <dsp:sp modelId="{20F89925-09A2-4EEE-AB73-DD5C43A8F8D5}">
      <dsp:nvSpPr>
        <dsp:cNvPr id="0" name=""/>
        <dsp:cNvSpPr/>
      </dsp:nvSpPr>
      <dsp:spPr>
        <a:xfrm>
          <a:off x="1596450" y="2352018"/>
          <a:ext cx="3359263" cy="2015558"/>
        </a:xfrm>
        <a:prstGeom prst="rect">
          <a:avLst/>
        </a:prstGeom>
        <a:gradFill rotWithShape="0">
          <a:gsLst>
            <a:gs pos="0">
              <a:schemeClr val="accent5">
                <a:hueOff val="-13049440"/>
                <a:satOff val="64275"/>
                <a:lumOff val="-16470"/>
                <a:alphaOff val="0"/>
                <a:tint val="50000"/>
                <a:satMod val="300000"/>
              </a:schemeClr>
            </a:gs>
            <a:gs pos="35000">
              <a:schemeClr val="accent5">
                <a:hueOff val="-13049440"/>
                <a:satOff val="64275"/>
                <a:lumOff val="-16470"/>
                <a:alphaOff val="0"/>
                <a:tint val="37000"/>
                <a:satMod val="300000"/>
              </a:schemeClr>
            </a:gs>
            <a:gs pos="100000">
              <a:schemeClr val="accent5">
                <a:hueOff val="-13049440"/>
                <a:satOff val="64275"/>
                <a:lumOff val="-164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挂载脚本</a:t>
          </a:r>
        </a:p>
      </dsp:txBody>
      <dsp:txXfrm>
        <a:off x="1596450" y="2352018"/>
        <a:ext cx="3359263" cy="2015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1110272" y="-189751"/>
          <a:ext cx="1451315" cy="1451315"/>
        </a:xfrm>
        <a:prstGeom prst="blockArc">
          <a:avLst>
            <a:gd name="adj1" fmla="val 18900000"/>
            <a:gd name="adj2" fmla="val 2700000"/>
            <a:gd name="adj3" fmla="val 148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331151" y="270984"/>
          <a:ext cx="7835207" cy="52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37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当前项目进度</a:t>
          </a:r>
        </a:p>
      </dsp:txBody>
      <dsp:txXfrm>
        <a:off x="331151" y="270984"/>
        <a:ext cx="7835207" cy="529842"/>
      </dsp:txXfrm>
    </dsp:sp>
    <dsp:sp modelId="{837D449B-6542-406C-8001-3B89A69F7301}">
      <dsp:nvSpPr>
        <dsp:cNvPr id="0" name=""/>
        <dsp:cNvSpPr/>
      </dsp:nvSpPr>
      <dsp:spPr>
        <a:xfrm>
          <a:off x="0" y="204754"/>
          <a:ext cx="662302" cy="662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BAAB5-DB0C-4C78-81FD-8FE332F178C9}">
      <dsp:nvSpPr>
        <dsp:cNvPr id="0" name=""/>
        <dsp:cNvSpPr/>
      </dsp:nvSpPr>
      <dsp:spPr>
        <a:xfrm>
          <a:off x="0" y="0"/>
          <a:ext cx="4014232" cy="2408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测试与错误排查</a:t>
          </a:r>
        </a:p>
      </dsp:txBody>
      <dsp:txXfrm>
        <a:off x="0" y="0"/>
        <a:ext cx="4014232" cy="2408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3144085" y="-487041"/>
          <a:ext cx="3774322" cy="3774322"/>
        </a:xfrm>
        <a:prstGeom prst="blockArc">
          <a:avLst>
            <a:gd name="adj1" fmla="val 18900000"/>
            <a:gd name="adj2" fmla="val 2700000"/>
            <a:gd name="adj3" fmla="val 57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A7826-7853-48B0-8B78-0D1F712C8D21}">
      <dsp:nvSpPr>
        <dsp:cNvPr id="0" name=""/>
        <dsp:cNvSpPr/>
      </dsp:nvSpPr>
      <dsp:spPr>
        <a:xfrm>
          <a:off x="514754" y="400042"/>
          <a:ext cx="5780042" cy="7999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9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怪物行动测试</a:t>
          </a:r>
        </a:p>
      </dsp:txBody>
      <dsp:txXfrm>
        <a:off x="514754" y="400042"/>
        <a:ext cx="5780042" cy="799972"/>
      </dsp:txXfrm>
    </dsp:sp>
    <dsp:sp modelId="{DA78B69E-442D-4077-B487-5465E44F2332}">
      <dsp:nvSpPr>
        <dsp:cNvPr id="0" name=""/>
        <dsp:cNvSpPr/>
      </dsp:nvSpPr>
      <dsp:spPr>
        <a:xfrm>
          <a:off x="14771" y="300045"/>
          <a:ext cx="999965" cy="999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1682-A897-4DE3-9233-5365E196F5B1}">
      <dsp:nvSpPr>
        <dsp:cNvPr id="0" name=""/>
        <dsp:cNvSpPr/>
      </dsp:nvSpPr>
      <dsp:spPr>
        <a:xfrm>
          <a:off x="514754" y="1600225"/>
          <a:ext cx="5780042" cy="799972"/>
        </a:xfrm>
        <a:prstGeom prst="rect">
          <a:avLst/>
        </a:prstGeom>
        <a:solidFill>
          <a:schemeClr val="accent5">
            <a:hueOff val="-13049440"/>
            <a:satOff val="64275"/>
            <a:lumOff val="-164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97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UI</a:t>
          </a:r>
          <a:r>
            <a:rPr lang="zh-CN" altLang="en-US" sz="3200" kern="1200" dirty="0"/>
            <a:t>测试</a:t>
          </a:r>
        </a:p>
      </dsp:txBody>
      <dsp:txXfrm>
        <a:off x="514754" y="1600225"/>
        <a:ext cx="5780042" cy="799972"/>
      </dsp:txXfrm>
    </dsp:sp>
    <dsp:sp modelId="{97A451AE-A436-479F-A2E1-020416FB6E3C}">
      <dsp:nvSpPr>
        <dsp:cNvPr id="0" name=""/>
        <dsp:cNvSpPr/>
      </dsp:nvSpPr>
      <dsp:spPr>
        <a:xfrm>
          <a:off x="14771" y="1500228"/>
          <a:ext cx="999965" cy="999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3049440"/>
              <a:satOff val="64275"/>
              <a:lumOff val="-1647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76984-ACCA-4762-9B43-76D481E93C1E}">
      <dsp:nvSpPr>
        <dsp:cNvPr id="0" name=""/>
        <dsp:cNvSpPr/>
      </dsp:nvSpPr>
      <dsp:spPr>
        <a:xfrm>
          <a:off x="-1110272" y="-189751"/>
          <a:ext cx="1451315" cy="1451315"/>
        </a:xfrm>
        <a:prstGeom prst="blockArc">
          <a:avLst>
            <a:gd name="adj1" fmla="val 18900000"/>
            <a:gd name="adj2" fmla="val 2700000"/>
            <a:gd name="adj3" fmla="val 1488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8804-9127-4895-B1D6-5344A6B3DA25}">
      <dsp:nvSpPr>
        <dsp:cNvPr id="0" name=""/>
        <dsp:cNvSpPr/>
      </dsp:nvSpPr>
      <dsp:spPr>
        <a:xfrm>
          <a:off x="331151" y="270984"/>
          <a:ext cx="7835207" cy="529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37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当前项目进度</a:t>
          </a:r>
        </a:p>
      </dsp:txBody>
      <dsp:txXfrm>
        <a:off x="331151" y="270984"/>
        <a:ext cx="7835207" cy="529842"/>
      </dsp:txXfrm>
    </dsp:sp>
    <dsp:sp modelId="{837D449B-6542-406C-8001-3B89A69F7301}">
      <dsp:nvSpPr>
        <dsp:cNvPr id="0" name=""/>
        <dsp:cNvSpPr/>
      </dsp:nvSpPr>
      <dsp:spPr>
        <a:xfrm>
          <a:off x="0" y="204754"/>
          <a:ext cx="662302" cy="662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0ADA297-17A5-4A71-8430-A72F00ACC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12C9EE-B90A-48C6-9C28-E6F9D9919A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15BFA9F-4DC5-4F36-909D-FCB1710E75B0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B3B306C-B76D-49F6-8BB7-861410E91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16F8CFC-94CE-4F46-B494-ED85DCFD8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56478-89B5-4BB1-9BA9-21EC7C144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FFD8D-4528-4418-8FEA-65A70A2B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F50CF5A-B3FA-46BC-BC3B-AE172C33E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94-436B-433B-8B4B-E7FA9C394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711D9-D759-4318-AF80-ABCDE0479FD0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6BB5A-ECAE-476B-88F1-AC0B4EC88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33972-5D01-4242-82BC-F761573A3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9F34F-4C23-4DCC-86EC-8FE3798A6B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9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5B11F-1C3B-4704-9190-122A74BC4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D465F-3A6D-4A0D-8A4F-F08F9040C9E3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3FE95-0165-4C6B-A9A0-44D25B951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2F5BA-576E-4C18-BAC9-B24A6F410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802CB-FA11-4D8C-BE5D-6CAF5530B3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2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2B98-DB1C-476A-A625-5F85A9D7E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00AE3-867B-4773-8A76-FF78CED1A3AE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754E5-8788-423C-BD3B-09EF41BE4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030CB-DA72-4514-95C6-321981FEB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6C20A-12BD-4FE3-97FF-41A3F814C5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AB8E5-27B6-4D65-A0D4-6197D08CE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4E538-9FFB-488D-B48B-E32EF7398EB3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2F39F-F55E-456A-959D-E4333805E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C9510-9B6B-44FB-ABC8-D33705033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FF605-AA8B-4E9C-9C85-C136C5F331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36A0E-DF4F-4E20-A314-1C80D19D4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28D7-9C74-426E-974D-0F2C13152961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D3A49-AFA4-4C35-AF88-B48BB6BD1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92F0-F358-4020-B848-931CBE0AB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0D7C0-7F91-4FA2-9DD4-A01E147781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BB81B9-D9E0-4974-95F5-7206BB582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797D-FC2E-4E8A-BDD6-DF911F2282CE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76CEFC-D4C1-447C-A914-61B7E2FA9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C250D7-5D1A-4EE9-913C-976330135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184AF-1C61-4B6F-BADD-6E75DE19FB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63D98C-5240-4C4C-8B70-5D9B07D15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AA6DC-6C57-4285-8F6B-81BE965D3EA2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DC79D53-47EC-4180-A9B9-8045F29A7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27932DB-2044-43E8-A11F-C991F21B2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B99D-C0F1-458F-B85F-51E28EC1D4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2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D7F1F20-1BF3-4DD3-870F-551D90941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9AD4-0A8D-4E5E-98C8-04FDDE9E4EE8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8918948-0635-4FD2-8D25-7DF4540BC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711D6F-B98B-432C-85F6-A6170EBBF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5AB2-ACD5-4C5F-BB6C-82EE3408B7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3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8DAB34D-F78D-4C23-B780-4433A4182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A25F0-FABD-42C4-9E93-C02E7B552C2F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861ACD4-D4D7-4E70-9B7E-B4DD01D93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90D8660-D833-44E4-8C0F-98F58CFF6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1306-3A5B-482D-A8FE-7BD6E55121A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F2408E7-32E4-4287-89C1-6C585921D7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D571A-8FA5-49B1-A608-7D64923F71C8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93174D-98A1-4214-B292-782479DBC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F387535-5921-4764-8086-EDA97C29C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2737F-1C10-413C-82E6-8AD36B52F7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6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9CE6C5-D870-4454-A24E-1285AF96A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4EDF-E9EE-4D5A-9422-64F630D54B4B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66AAA9-77DA-4047-B336-2EB2CB36D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81701D-544C-4AFF-AE57-BFC13A962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60266-2804-4128-BFF0-AE21A6B66C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2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0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0520411-2FCF-4987-8444-08ADA1AD7A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3376A83-6532-4AA5-AF19-4A7103F6A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D87FCBB-0477-44C8-AB31-2D462C969A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89CDC7-D07E-46F1-A52F-6F3721A32080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7610B06-6CC7-40B2-9019-DBE265186C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F3F3D66-6E58-4F7D-99F1-C3ED32C1A0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EF58748-2807-4AEA-AC09-7BCB70F591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>
            <a:extLst>
              <a:ext uri="{FF2B5EF4-FFF2-40B4-BE49-F238E27FC236}">
                <a16:creationId xmlns:a16="http://schemas.microsoft.com/office/drawing/2014/main" id="{50375162-074A-4C09-9984-07FF6398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2074863"/>
            <a:ext cx="8026400" cy="3144837"/>
          </a:xfrm>
          <a:prstGeom prst="rect">
            <a:avLst/>
          </a:prstGeom>
          <a:solidFill>
            <a:srgbClr val="09375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矩形 8">
            <a:extLst>
              <a:ext uri="{FF2B5EF4-FFF2-40B4-BE49-F238E27FC236}">
                <a16:creationId xmlns:a16="http://schemas.microsoft.com/office/drawing/2014/main" id="{83F1EA8B-4563-4273-8CAB-C488842C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366963"/>
            <a:ext cx="7580313" cy="2560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标题 1">
            <a:extLst>
              <a:ext uri="{FF2B5EF4-FFF2-40B4-BE49-F238E27FC236}">
                <a16:creationId xmlns:a16="http://schemas.microsoft.com/office/drawing/2014/main" id="{084EBEE3-614F-4D5C-82E3-73D76382923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352675" y="2095500"/>
            <a:ext cx="7580313" cy="1733550"/>
          </a:xfrm>
        </p:spPr>
        <p:txBody>
          <a:bodyPr anchor="b"/>
          <a:lstStyle/>
          <a:p>
            <a:pPr marL="0" indent="0" algn="ctr" eaLnBrk="1" hangingPunct="1"/>
            <a:r>
              <a:rPr lang="zh-CN" altLang="en-US" sz="5400" dirty="0">
                <a:solidFill>
                  <a:schemeClr val="bg1"/>
                </a:solidFill>
              </a:rPr>
              <a:t>软件工程</a:t>
            </a:r>
            <a:r>
              <a:rPr lang="en-US" altLang="zh-CN" sz="5400" dirty="0">
                <a:solidFill>
                  <a:schemeClr val="bg1"/>
                </a:solidFill>
              </a:rPr>
              <a:t>——</a:t>
            </a:r>
            <a:r>
              <a:rPr lang="zh-CN" altLang="en-US" sz="5400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3077" name="副标题 2">
            <a:extLst>
              <a:ext uri="{FF2B5EF4-FFF2-40B4-BE49-F238E27FC236}">
                <a16:creationId xmlns:a16="http://schemas.microsoft.com/office/drawing/2014/main" id="{8129CB8E-99C9-4CE3-A1FA-115255DB19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27438" y="3829050"/>
            <a:ext cx="5030787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</a:rPr>
              <a:t>SE17G01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潘笑天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倪晨攀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杨嘉诚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8681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32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714555"/>
              </p:ext>
            </p:extLst>
          </p:nvPr>
        </p:nvGraphicFramePr>
        <p:xfrm>
          <a:off x="240521" y="206483"/>
          <a:ext cx="8166359" cy="1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789FC19-E296-4D13-B22C-E98E8BA3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846062"/>
              </p:ext>
            </p:extLst>
          </p:nvPr>
        </p:nvGraphicFramePr>
        <p:xfrm>
          <a:off x="3123682" y="1464908"/>
          <a:ext cx="6552164" cy="436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3585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/>
        </p:nvGraphicFramePr>
        <p:xfrm>
          <a:off x="240521" y="206483"/>
          <a:ext cx="8166359" cy="1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47E16A3-9BCA-4B81-BC3B-987FAA83A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92341"/>
              </p:ext>
            </p:extLst>
          </p:nvPr>
        </p:nvGraphicFramePr>
        <p:xfrm>
          <a:off x="3123682" y="1464908"/>
          <a:ext cx="6552164" cy="436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F2EC4AC-02E5-461A-8CFB-836264CB29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3" y="1278295"/>
            <a:ext cx="2814346" cy="51388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B4E11E-0F63-4CD5-A2F1-4D76E4581B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" y="2355980"/>
            <a:ext cx="3874279" cy="25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4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/>
        </p:nvGraphicFramePr>
        <p:xfrm>
          <a:off x="240521" y="206483"/>
          <a:ext cx="8166359" cy="1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02E4FC5-7CCC-44FD-B419-6275045AC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011286"/>
              </p:ext>
            </p:extLst>
          </p:nvPr>
        </p:nvGraphicFramePr>
        <p:xfrm>
          <a:off x="982306" y="2517732"/>
          <a:ext cx="4014232" cy="267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204D4FA-773F-43FE-A1DD-97EFB1CD9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004270"/>
              </p:ext>
            </p:extLst>
          </p:nvPr>
        </p:nvGraphicFramePr>
        <p:xfrm>
          <a:off x="5661608" y="2228483"/>
          <a:ext cx="6309568" cy="280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8332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/>
        </p:nvGraphicFramePr>
        <p:xfrm>
          <a:off x="240521" y="206483"/>
          <a:ext cx="8166359" cy="1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789FC19-E296-4D13-B22C-E98E8BA3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698482"/>
              </p:ext>
            </p:extLst>
          </p:nvPr>
        </p:nvGraphicFramePr>
        <p:xfrm>
          <a:off x="7247816" y="2301554"/>
          <a:ext cx="4014232" cy="267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F9FEC47-5C50-45FD-A0DA-D2769F9BB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0" y="2002261"/>
            <a:ext cx="4202373" cy="611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2F9BE4-568B-454A-A2B1-27DD635816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0" y="2765651"/>
            <a:ext cx="6021845" cy="32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4C05C6-7E9F-4974-BDD3-26B103C49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467660"/>
              </p:ext>
            </p:extLst>
          </p:nvPr>
        </p:nvGraphicFramePr>
        <p:xfrm>
          <a:off x="240521" y="206483"/>
          <a:ext cx="8166359" cy="107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FE4D0AE-E285-4DB5-BF45-068AD493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831907"/>
              </p:ext>
            </p:extLst>
          </p:nvPr>
        </p:nvGraphicFramePr>
        <p:xfrm>
          <a:off x="3123682" y="1464908"/>
          <a:ext cx="6552164" cy="436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960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C2FE42B-1853-4C2E-B429-EC02B1137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248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7">
            <a:extLst>
              <a:ext uri="{FF2B5EF4-FFF2-40B4-BE49-F238E27FC236}">
                <a16:creationId xmlns:a16="http://schemas.microsoft.com/office/drawing/2014/main" id="{8D7841D2-3031-4B06-8B91-6D56FA7B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06" y="1891506"/>
            <a:ext cx="8026400" cy="3144838"/>
          </a:xfrm>
          <a:prstGeom prst="rect">
            <a:avLst/>
          </a:prstGeom>
          <a:solidFill>
            <a:srgbClr val="093759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矩形 8">
            <a:extLst>
              <a:ext uri="{FF2B5EF4-FFF2-40B4-BE49-F238E27FC236}">
                <a16:creationId xmlns:a16="http://schemas.microsoft.com/office/drawing/2014/main" id="{E6A44A56-0ADF-413A-8B23-DA75DD91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81" y="2183606"/>
            <a:ext cx="7580313" cy="2560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2040204020203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标题 5">
            <a:extLst>
              <a:ext uri="{FF2B5EF4-FFF2-40B4-BE49-F238E27FC236}">
                <a16:creationId xmlns:a16="http://schemas.microsoft.com/office/drawing/2014/main" id="{01C4AB09-1321-4598-8A3F-18A9E2881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51881" y="2183606"/>
            <a:ext cx="7580313" cy="2560638"/>
          </a:xfrm>
        </p:spPr>
        <p:txBody>
          <a:bodyPr/>
          <a:lstStyle/>
          <a:p>
            <a:pPr marL="0" indent="0" algn="ctr" eaLnBrk="1" hangingPunct="1"/>
            <a:r>
              <a:rPr lang="en-US" altLang="zh-CN" sz="6000" dirty="0">
                <a:solidFill>
                  <a:schemeClr val="bg1"/>
                </a:solidFill>
              </a:rPr>
              <a:t>THANK YOU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C4E7E"/>
      </a:dk2>
      <a:lt2>
        <a:srgbClr val="E2DFCC"/>
      </a:lt2>
      <a:accent1>
        <a:srgbClr val="093759"/>
      </a:accent1>
      <a:accent2>
        <a:srgbClr val="F33735"/>
      </a:accent2>
      <a:accent3>
        <a:srgbClr val="FFFFFF"/>
      </a:accent3>
      <a:accent4>
        <a:srgbClr val="000000"/>
      </a:accent4>
      <a:accent5>
        <a:srgbClr val="AAAEB5"/>
      </a:accent5>
      <a:accent6>
        <a:srgbClr val="DC312F"/>
      </a:accent6>
      <a:hlink>
        <a:srgbClr val="D10E0C"/>
      </a:hlink>
      <a:folHlink>
        <a:srgbClr val="BBB487"/>
      </a:folHlink>
    </a:clrScheme>
    <a:fontScheme name="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Pages>0</Pages>
  <Words>87</Words>
  <Characters>0</Characters>
  <Application>Microsoft Office PowerPoint</Application>
  <DocSecurity>0</DocSecurity>
  <PresentationFormat>宽屏</PresentationFormat>
  <Lines>0</Lines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Office 主题</vt:lpstr>
      <vt:lpstr>软件工程——实现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AnnJo</dc:creator>
  <cp:keywords/>
  <dc:description/>
  <cp:lastModifiedBy>Desire P</cp:lastModifiedBy>
  <cp:revision>121</cp:revision>
  <dcterms:created xsi:type="dcterms:W3CDTF">2014-06-25T22:56:00Z</dcterms:created>
  <dcterms:modified xsi:type="dcterms:W3CDTF">2018-01-07T09:16:39Z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