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85" r:id="rId6"/>
    <p:sldId id="286" r:id="rId7"/>
    <p:sldId id="287" r:id="rId8"/>
    <p:sldId id="288" r:id="rId9"/>
    <p:sldId id="283" r:id="rId10"/>
    <p:sldId id="26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9C0411-9624-4174-94CD-4D0372F0E74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310FD563-52CB-4B3A-9852-FEB5955C897E}">
      <dgm:prSet phldrT="[文本]"/>
      <dgm:spPr/>
      <dgm:t>
        <a:bodyPr/>
        <a:lstStyle/>
        <a:p>
          <a:pPr>
            <a:buFont typeface="+mj-ea"/>
            <a:buAutoNum type="ea1JpnKorPlain"/>
          </a:pPr>
          <a:r>
            <a:rPr lang="zh-CN" altLang="en-US" dirty="0"/>
            <a:t>总体说明</a:t>
          </a:r>
        </a:p>
      </dgm:t>
    </dgm:pt>
    <dgm:pt modelId="{19E72A7A-9446-45F9-B880-5172F8BAF152}" type="parTrans" cxnId="{EB485DEB-A5A0-4A94-BAD3-0152303E01FE}">
      <dgm:prSet/>
      <dgm:spPr/>
      <dgm:t>
        <a:bodyPr/>
        <a:lstStyle/>
        <a:p>
          <a:endParaRPr lang="zh-CN" altLang="en-US"/>
        </a:p>
      </dgm:t>
    </dgm:pt>
    <dgm:pt modelId="{65795CF1-6CAA-466C-9B2F-6D7846B8817A}" type="sibTrans" cxnId="{EB485DEB-A5A0-4A94-BAD3-0152303E01FE}">
      <dgm:prSet/>
      <dgm:spPr/>
      <dgm:t>
        <a:bodyPr/>
        <a:lstStyle/>
        <a:p>
          <a:endParaRPr lang="zh-CN" altLang="en-US"/>
        </a:p>
      </dgm:t>
    </dgm:pt>
    <dgm:pt modelId="{C9ECE7A3-70E8-4FC0-874C-C9DA9CFBE548}">
      <dgm:prSet phldrT="[文本]"/>
      <dgm:spPr/>
      <dgm:t>
        <a:bodyPr/>
        <a:lstStyle/>
        <a:p>
          <a:pPr>
            <a:buFont typeface="+mj-ea"/>
            <a:buAutoNum type="ea1JpnKorPlain"/>
          </a:pPr>
          <a:r>
            <a:rPr lang="en-US" altLang="zh-CN" dirty="0">
              <a:solidFill>
                <a:prstClr val="white"/>
              </a:solidFill>
              <a:latin typeface="等线" panose="020F0502020204030204"/>
              <a:ea typeface="等线" panose="02010600030101010101" pitchFamily="2" charset="-122"/>
              <a:cs typeface="+mn-cs"/>
            </a:rPr>
            <a:t>MVC</a:t>
          </a:r>
          <a:r>
            <a:rPr lang="zh-CN" altLang="en-US" dirty="0">
              <a:solidFill>
                <a:prstClr val="white"/>
              </a:solidFill>
              <a:latin typeface="等线" panose="020F0502020204030204"/>
              <a:ea typeface="等线" panose="02010600030101010101" pitchFamily="2" charset="-122"/>
              <a:cs typeface="+mn-cs"/>
            </a:rPr>
            <a:t>模式</a:t>
          </a:r>
          <a:endParaRPr lang="zh-CN" altLang="en-US" dirty="0"/>
        </a:p>
      </dgm:t>
    </dgm:pt>
    <dgm:pt modelId="{0439BF5A-7CBA-402E-88D1-23228B927BE7}" type="parTrans" cxnId="{FA4FCDD5-C722-46FD-8202-D355FCAA37B8}">
      <dgm:prSet/>
      <dgm:spPr/>
      <dgm:t>
        <a:bodyPr/>
        <a:lstStyle/>
        <a:p>
          <a:endParaRPr lang="zh-CN" altLang="en-US"/>
        </a:p>
      </dgm:t>
    </dgm:pt>
    <dgm:pt modelId="{AC163138-0195-4B9D-B749-55A8758FFAE3}" type="sibTrans" cxnId="{FA4FCDD5-C722-46FD-8202-D355FCAA37B8}">
      <dgm:prSet/>
      <dgm:spPr/>
      <dgm:t>
        <a:bodyPr/>
        <a:lstStyle/>
        <a:p>
          <a:endParaRPr lang="zh-CN" altLang="en-US"/>
        </a:p>
      </dgm:t>
    </dgm:pt>
    <dgm:pt modelId="{24097099-5371-4EBD-B761-6A0AD42ACA41}">
      <dgm:prSet phldrT="[文本]" custT="1"/>
      <dgm:spPr/>
      <dgm:t>
        <a:bodyPr/>
        <a:lstStyle/>
        <a:p>
          <a:pPr marL="0" lvl="0" indent="0" algn="l" defTabSz="1422400">
            <a:lnSpc>
              <a:spcPct val="90000"/>
            </a:lnSpc>
            <a:spcBef>
              <a:spcPct val="0"/>
            </a:spcBef>
            <a:spcAft>
              <a:spcPct val="35000"/>
            </a:spcAft>
            <a:buFont typeface="+mj-ea"/>
            <a:buNone/>
          </a:pPr>
          <a:r>
            <a:rPr lang="zh-CN" altLang="en-US" sz="3200" kern="1200" dirty="0"/>
            <a:t>实体</a:t>
          </a:r>
          <a:endParaRPr lang="zh-CN" altLang="en-US" sz="3200" kern="1200" dirty="0">
            <a:solidFill>
              <a:prstClr val="white"/>
            </a:solidFill>
            <a:latin typeface="等线" panose="020F0502020204030204"/>
            <a:ea typeface="等线" panose="02010600030101010101" pitchFamily="2" charset="-122"/>
            <a:cs typeface="+mn-cs"/>
          </a:endParaRPr>
        </a:p>
      </dgm:t>
    </dgm:pt>
    <dgm:pt modelId="{8B122D8E-BFA8-425B-8A33-BB3645316776}" type="parTrans" cxnId="{F6EA3676-EC0E-4592-8B0C-32DE08929699}">
      <dgm:prSet/>
      <dgm:spPr/>
      <dgm:t>
        <a:bodyPr/>
        <a:lstStyle/>
        <a:p>
          <a:endParaRPr lang="zh-CN" altLang="en-US"/>
        </a:p>
      </dgm:t>
    </dgm:pt>
    <dgm:pt modelId="{F35CF5AE-0094-4919-B9D1-83B6120E1D79}" type="sibTrans" cxnId="{F6EA3676-EC0E-4592-8B0C-32DE08929699}">
      <dgm:prSet/>
      <dgm:spPr/>
      <dgm:t>
        <a:bodyPr/>
        <a:lstStyle/>
        <a:p>
          <a:endParaRPr lang="zh-CN" altLang="en-US"/>
        </a:p>
      </dgm:t>
    </dgm:pt>
    <dgm:pt modelId="{6291DAA0-2964-4EB8-A10E-090449566474}">
      <dgm:prSet phldrT="[文本]"/>
      <dgm:spPr/>
      <dgm:t>
        <a:bodyPr/>
        <a:lstStyle/>
        <a:p>
          <a:pPr>
            <a:buFont typeface="+mj-ea"/>
            <a:buAutoNum type="ea1JpnKorPlain"/>
          </a:pPr>
          <a:r>
            <a:rPr lang="zh-CN" altLang="en-US" dirty="0">
              <a:solidFill>
                <a:prstClr val="white"/>
              </a:solidFill>
              <a:latin typeface="等线" panose="020F0502020204030204"/>
              <a:ea typeface="等线" panose="02010600030101010101" pitchFamily="2" charset="-122"/>
              <a:cs typeface="+mn-cs"/>
            </a:rPr>
            <a:t>对象池</a:t>
          </a:r>
          <a:endParaRPr lang="zh-CN" altLang="en-US" dirty="0"/>
        </a:p>
      </dgm:t>
    </dgm:pt>
    <dgm:pt modelId="{B81C3338-AD69-4744-917E-B2BAB8679A58}" type="parTrans" cxnId="{ACC50E09-078A-496E-A3D5-A1D0A184A7EA}">
      <dgm:prSet/>
      <dgm:spPr/>
      <dgm:t>
        <a:bodyPr/>
        <a:lstStyle/>
        <a:p>
          <a:endParaRPr lang="zh-CN" altLang="en-US"/>
        </a:p>
      </dgm:t>
    </dgm:pt>
    <dgm:pt modelId="{116FB541-0A59-4479-9AE5-B6DDDCC8A2D8}" type="sibTrans" cxnId="{ACC50E09-078A-496E-A3D5-A1D0A184A7EA}">
      <dgm:prSet/>
      <dgm:spPr/>
      <dgm:t>
        <a:bodyPr/>
        <a:lstStyle/>
        <a:p>
          <a:endParaRPr lang="zh-CN" altLang="en-US"/>
        </a:p>
      </dgm:t>
    </dgm:pt>
    <dgm:pt modelId="{7851F293-AE0E-4DF2-81B4-FFA3973FBB57}">
      <dgm:prSet phldrT="[文本]"/>
      <dgm:spPr/>
      <dgm:t>
        <a:bodyPr/>
        <a:lstStyle/>
        <a:p>
          <a:pPr>
            <a:buFont typeface="+mj-ea"/>
            <a:buAutoNum type="ea1JpnKorPlain"/>
          </a:pPr>
          <a:r>
            <a:rPr lang="zh-CN" altLang="en-US" dirty="0"/>
            <a:t>界面</a:t>
          </a:r>
        </a:p>
      </dgm:t>
    </dgm:pt>
    <dgm:pt modelId="{9EBC0515-C799-4156-9760-89B1B845BB09}" type="parTrans" cxnId="{F2138070-019D-4858-A6F5-27800ED39F8D}">
      <dgm:prSet/>
      <dgm:spPr/>
      <dgm:t>
        <a:bodyPr/>
        <a:lstStyle/>
        <a:p>
          <a:endParaRPr lang="zh-CN" altLang="en-US"/>
        </a:p>
      </dgm:t>
    </dgm:pt>
    <dgm:pt modelId="{F562DBE3-8558-4EDE-9430-DBE387C02B9D}" type="sibTrans" cxnId="{F2138070-019D-4858-A6F5-27800ED39F8D}">
      <dgm:prSet/>
      <dgm:spPr/>
      <dgm:t>
        <a:bodyPr/>
        <a:lstStyle/>
        <a:p>
          <a:endParaRPr lang="zh-CN" altLang="en-US"/>
        </a:p>
      </dgm:t>
    </dgm:pt>
    <dgm:pt modelId="{C379D2C4-9BFE-4919-AF4F-D1E19BF56492}" type="pres">
      <dgm:prSet presAssocID="{619C0411-9624-4174-94CD-4D0372F0E74B}" presName="Name0" presStyleCnt="0">
        <dgm:presLayoutVars>
          <dgm:chMax val="7"/>
          <dgm:chPref val="7"/>
          <dgm:dir/>
        </dgm:presLayoutVars>
      </dgm:prSet>
      <dgm:spPr/>
    </dgm:pt>
    <dgm:pt modelId="{681278B4-7716-44F3-A583-E5B2B6C3065E}" type="pres">
      <dgm:prSet presAssocID="{619C0411-9624-4174-94CD-4D0372F0E74B}" presName="Name1" presStyleCnt="0"/>
      <dgm:spPr/>
    </dgm:pt>
    <dgm:pt modelId="{601FA589-FF71-4288-958A-BC4882467952}" type="pres">
      <dgm:prSet presAssocID="{619C0411-9624-4174-94CD-4D0372F0E74B}" presName="cycle" presStyleCnt="0"/>
      <dgm:spPr/>
    </dgm:pt>
    <dgm:pt modelId="{7C7FC797-6476-4F51-84E1-1F33AE3D2B2F}" type="pres">
      <dgm:prSet presAssocID="{619C0411-9624-4174-94CD-4D0372F0E74B}" presName="srcNode" presStyleLbl="node1" presStyleIdx="0" presStyleCnt="5"/>
      <dgm:spPr/>
    </dgm:pt>
    <dgm:pt modelId="{60118C05-67CD-4909-AC45-353CC7B72868}" type="pres">
      <dgm:prSet presAssocID="{619C0411-9624-4174-94CD-4D0372F0E74B}" presName="conn" presStyleLbl="parChTrans1D2" presStyleIdx="0" presStyleCnt="1"/>
      <dgm:spPr/>
    </dgm:pt>
    <dgm:pt modelId="{3259F718-40FE-4145-A679-0AA3D737A72A}" type="pres">
      <dgm:prSet presAssocID="{619C0411-9624-4174-94CD-4D0372F0E74B}" presName="extraNode" presStyleLbl="node1" presStyleIdx="0" presStyleCnt="5"/>
      <dgm:spPr/>
    </dgm:pt>
    <dgm:pt modelId="{C8CE804B-724D-477E-B564-F1F5D3592DC3}" type="pres">
      <dgm:prSet presAssocID="{619C0411-9624-4174-94CD-4D0372F0E74B}" presName="dstNode" presStyleLbl="node1" presStyleIdx="0" presStyleCnt="5"/>
      <dgm:spPr/>
    </dgm:pt>
    <dgm:pt modelId="{65A7D191-0B29-4988-AEC9-D96D2F1B34C7}" type="pres">
      <dgm:prSet presAssocID="{310FD563-52CB-4B3A-9852-FEB5955C897E}" presName="text_1" presStyleLbl="node1" presStyleIdx="0" presStyleCnt="5">
        <dgm:presLayoutVars>
          <dgm:bulletEnabled val="1"/>
        </dgm:presLayoutVars>
      </dgm:prSet>
      <dgm:spPr/>
    </dgm:pt>
    <dgm:pt modelId="{52186AEE-6953-4FC3-BC96-58AA2369FD93}" type="pres">
      <dgm:prSet presAssocID="{310FD563-52CB-4B3A-9852-FEB5955C897E}" presName="accent_1" presStyleCnt="0"/>
      <dgm:spPr/>
    </dgm:pt>
    <dgm:pt modelId="{2963A5BB-C91A-4A6F-BEE4-269349ABFF7A}" type="pres">
      <dgm:prSet presAssocID="{310FD563-52CB-4B3A-9852-FEB5955C897E}" presName="accentRepeatNode" presStyleLbl="solidFgAcc1" presStyleIdx="0" presStyleCnt="5"/>
      <dgm:spPr/>
    </dgm:pt>
    <dgm:pt modelId="{F0753860-1468-4FBF-8778-17F16D28A123}" type="pres">
      <dgm:prSet presAssocID="{7851F293-AE0E-4DF2-81B4-FFA3973FBB57}" presName="text_2" presStyleLbl="node1" presStyleIdx="1" presStyleCnt="5">
        <dgm:presLayoutVars>
          <dgm:bulletEnabled val="1"/>
        </dgm:presLayoutVars>
      </dgm:prSet>
      <dgm:spPr/>
    </dgm:pt>
    <dgm:pt modelId="{F239D856-66A4-43A0-9E65-E7D458797E6B}" type="pres">
      <dgm:prSet presAssocID="{7851F293-AE0E-4DF2-81B4-FFA3973FBB57}" presName="accent_2" presStyleCnt="0"/>
      <dgm:spPr/>
    </dgm:pt>
    <dgm:pt modelId="{A8325792-2A2A-467F-8E6B-16C4AB9FD478}" type="pres">
      <dgm:prSet presAssocID="{7851F293-AE0E-4DF2-81B4-FFA3973FBB57}" presName="accentRepeatNode" presStyleLbl="solidFgAcc1" presStyleIdx="1" presStyleCnt="5"/>
      <dgm:spPr/>
    </dgm:pt>
    <dgm:pt modelId="{629036C4-078D-4941-A551-E47D1019BA1D}" type="pres">
      <dgm:prSet presAssocID="{24097099-5371-4EBD-B761-6A0AD42ACA41}" presName="text_3" presStyleLbl="node1" presStyleIdx="2" presStyleCnt="5">
        <dgm:presLayoutVars>
          <dgm:bulletEnabled val="1"/>
        </dgm:presLayoutVars>
      </dgm:prSet>
      <dgm:spPr/>
    </dgm:pt>
    <dgm:pt modelId="{BF5F72E3-DF73-4EF8-8FE9-73CA5F2BC0F9}" type="pres">
      <dgm:prSet presAssocID="{24097099-5371-4EBD-B761-6A0AD42ACA41}" presName="accent_3" presStyleCnt="0"/>
      <dgm:spPr/>
    </dgm:pt>
    <dgm:pt modelId="{D7287CF5-1D26-4328-860D-F710473463D9}" type="pres">
      <dgm:prSet presAssocID="{24097099-5371-4EBD-B761-6A0AD42ACA41}" presName="accentRepeatNode" presStyleLbl="solidFgAcc1" presStyleIdx="2" presStyleCnt="5"/>
      <dgm:spPr/>
    </dgm:pt>
    <dgm:pt modelId="{5800A0FC-3BB7-49C9-8C34-5DA92039A507}" type="pres">
      <dgm:prSet presAssocID="{6291DAA0-2964-4EB8-A10E-090449566474}" presName="text_4" presStyleLbl="node1" presStyleIdx="3" presStyleCnt="5">
        <dgm:presLayoutVars>
          <dgm:bulletEnabled val="1"/>
        </dgm:presLayoutVars>
      </dgm:prSet>
      <dgm:spPr/>
    </dgm:pt>
    <dgm:pt modelId="{CAB005A0-68FD-4233-8651-0DD4A72F8A57}" type="pres">
      <dgm:prSet presAssocID="{6291DAA0-2964-4EB8-A10E-090449566474}" presName="accent_4" presStyleCnt="0"/>
      <dgm:spPr/>
    </dgm:pt>
    <dgm:pt modelId="{2D5E3163-2DC0-4FFE-B26E-B9EC5E16DF34}" type="pres">
      <dgm:prSet presAssocID="{6291DAA0-2964-4EB8-A10E-090449566474}" presName="accentRepeatNode" presStyleLbl="solidFgAcc1" presStyleIdx="3" presStyleCnt="5"/>
      <dgm:spPr/>
    </dgm:pt>
    <dgm:pt modelId="{A83EFA7C-77CD-42DE-A5F6-459C3809099A}" type="pres">
      <dgm:prSet presAssocID="{C9ECE7A3-70E8-4FC0-874C-C9DA9CFBE548}" presName="text_5" presStyleLbl="node1" presStyleIdx="4" presStyleCnt="5">
        <dgm:presLayoutVars>
          <dgm:bulletEnabled val="1"/>
        </dgm:presLayoutVars>
      </dgm:prSet>
      <dgm:spPr/>
    </dgm:pt>
    <dgm:pt modelId="{00BE51BD-3604-436F-944F-C7E6D388AA92}" type="pres">
      <dgm:prSet presAssocID="{C9ECE7A3-70E8-4FC0-874C-C9DA9CFBE548}" presName="accent_5" presStyleCnt="0"/>
      <dgm:spPr/>
    </dgm:pt>
    <dgm:pt modelId="{8EDF18C6-A5BD-4E99-933B-FD917AD43274}" type="pres">
      <dgm:prSet presAssocID="{C9ECE7A3-70E8-4FC0-874C-C9DA9CFBE548}" presName="accentRepeatNode" presStyleLbl="solidFgAcc1" presStyleIdx="4" presStyleCnt="5"/>
      <dgm:spPr/>
    </dgm:pt>
  </dgm:ptLst>
  <dgm:cxnLst>
    <dgm:cxn modelId="{ACC50E09-078A-496E-A3D5-A1D0A184A7EA}" srcId="{619C0411-9624-4174-94CD-4D0372F0E74B}" destId="{6291DAA0-2964-4EB8-A10E-090449566474}" srcOrd="3" destOrd="0" parTransId="{B81C3338-AD69-4744-917E-B2BAB8679A58}" sibTransId="{116FB541-0A59-4479-9AE5-B6DDDCC8A2D8}"/>
    <dgm:cxn modelId="{3EFF2C29-C948-4381-A49C-CEB77D66D86C}" type="presOf" srcId="{619C0411-9624-4174-94CD-4D0372F0E74B}" destId="{C379D2C4-9BFE-4919-AF4F-D1E19BF56492}" srcOrd="0" destOrd="0" presId="urn:microsoft.com/office/officeart/2008/layout/VerticalCurvedList"/>
    <dgm:cxn modelId="{6B56C342-89E6-4634-A644-3C9A602EF2EE}" type="presOf" srcId="{7851F293-AE0E-4DF2-81B4-FFA3973FBB57}" destId="{F0753860-1468-4FBF-8778-17F16D28A123}" srcOrd="0" destOrd="0" presId="urn:microsoft.com/office/officeart/2008/layout/VerticalCurvedList"/>
    <dgm:cxn modelId="{5C28C96A-3BDD-40AF-BED3-B701445BF6CD}" type="presOf" srcId="{C9ECE7A3-70E8-4FC0-874C-C9DA9CFBE548}" destId="{A83EFA7C-77CD-42DE-A5F6-459C3809099A}" srcOrd="0" destOrd="0" presId="urn:microsoft.com/office/officeart/2008/layout/VerticalCurvedList"/>
    <dgm:cxn modelId="{F2138070-019D-4858-A6F5-27800ED39F8D}" srcId="{619C0411-9624-4174-94CD-4D0372F0E74B}" destId="{7851F293-AE0E-4DF2-81B4-FFA3973FBB57}" srcOrd="1" destOrd="0" parTransId="{9EBC0515-C799-4156-9760-89B1B845BB09}" sibTransId="{F562DBE3-8558-4EDE-9430-DBE387C02B9D}"/>
    <dgm:cxn modelId="{F6EA3676-EC0E-4592-8B0C-32DE08929699}" srcId="{619C0411-9624-4174-94CD-4D0372F0E74B}" destId="{24097099-5371-4EBD-B761-6A0AD42ACA41}" srcOrd="2" destOrd="0" parTransId="{8B122D8E-BFA8-425B-8A33-BB3645316776}" sibTransId="{F35CF5AE-0094-4919-B9D1-83B6120E1D79}"/>
    <dgm:cxn modelId="{131A2B89-D51A-474A-BE9F-16F10C9D73BD}" type="presOf" srcId="{24097099-5371-4EBD-B761-6A0AD42ACA41}" destId="{629036C4-078D-4941-A551-E47D1019BA1D}" srcOrd="0" destOrd="0" presId="urn:microsoft.com/office/officeart/2008/layout/VerticalCurvedList"/>
    <dgm:cxn modelId="{55018FBE-0CB0-4883-83DD-E3F6781D0CEB}" type="presOf" srcId="{65795CF1-6CAA-466C-9B2F-6D7846B8817A}" destId="{60118C05-67CD-4909-AC45-353CC7B72868}" srcOrd="0" destOrd="0" presId="urn:microsoft.com/office/officeart/2008/layout/VerticalCurvedList"/>
    <dgm:cxn modelId="{3F1E7BD2-53D9-48C1-AD7A-A447C6BF273B}" type="presOf" srcId="{310FD563-52CB-4B3A-9852-FEB5955C897E}" destId="{65A7D191-0B29-4988-AEC9-D96D2F1B34C7}" srcOrd="0" destOrd="0" presId="urn:microsoft.com/office/officeart/2008/layout/VerticalCurvedList"/>
    <dgm:cxn modelId="{FA4FCDD5-C722-46FD-8202-D355FCAA37B8}" srcId="{619C0411-9624-4174-94CD-4D0372F0E74B}" destId="{C9ECE7A3-70E8-4FC0-874C-C9DA9CFBE548}" srcOrd="4" destOrd="0" parTransId="{0439BF5A-7CBA-402E-88D1-23228B927BE7}" sibTransId="{AC163138-0195-4B9D-B749-55A8758FFAE3}"/>
    <dgm:cxn modelId="{EB485DEB-A5A0-4A94-BAD3-0152303E01FE}" srcId="{619C0411-9624-4174-94CD-4D0372F0E74B}" destId="{310FD563-52CB-4B3A-9852-FEB5955C897E}" srcOrd="0" destOrd="0" parTransId="{19E72A7A-9446-45F9-B880-5172F8BAF152}" sibTransId="{65795CF1-6CAA-466C-9B2F-6D7846B8817A}"/>
    <dgm:cxn modelId="{2E04B3FE-8E3D-4083-9672-05B4A3C962EC}" type="presOf" srcId="{6291DAA0-2964-4EB8-A10E-090449566474}" destId="{5800A0FC-3BB7-49C9-8C34-5DA92039A507}" srcOrd="0" destOrd="0" presId="urn:microsoft.com/office/officeart/2008/layout/VerticalCurvedList"/>
    <dgm:cxn modelId="{5C8B25B9-CF2B-4778-A4BF-C70A7C3619D3}" type="presParOf" srcId="{C379D2C4-9BFE-4919-AF4F-D1E19BF56492}" destId="{681278B4-7716-44F3-A583-E5B2B6C3065E}" srcOrd="0" destOrd="0" presId="urn:microsoft.com/office/officeart/2008/layout/VerticalCurvedList"/>
    <dgm:cxn modelId="{F87770AA-5878-4576-91FD-E5E88F47BBC1}" type="presParOf" srcId="{681278B4-7716-44F3-A583-E5B2B6C3065E}" destId="{601FA589-FF71-4288-958A-BC4882467952}" srcOrd="0" destOrd="0" presId="urn:microsoft.com/office/officeart/2008/layout/VerticalCurvedList"/>
    <dgm:cxn modelId="{E8DC932D-4805-4FBA-BBC1-9E55E310C149}" type="presParOf" srcId="{601FA589-FF71-4288-958A-BC4882467952}" destId="{7C7FC797-6476-4F51-84E1-1F33AE3D2B2F}" srcOrd="0" destOrd="0" presId="urn:microsoft.com/office/officeart/2008/layout/VerticalCurvedList"/>
    <dgm:cxn modelId="{73298D4E-4F04-444F-AAE4-938E08A080E7}" type="presParOf" srcId="{601FA589-FF71-4288-958A-BC4882467952}" destId="{60118C05-67CD-4909-AC45-353CC7B72868}" srcOrd="1" destOrd="0" presId="urn:microsoft.com/office/officeart/2008/layout/VerticalCurvedList"/>
    <dgm:cxn modelId="{33A995A6-96E1-4F0A-BE02-FCE6A7569992}" type="presParOf" srcId="{601FA589-FF71-4288-958A-BC4882467952}" destId="{3259F718-40FE-4145-A679-0AA3D737A72A}" srcOrd="2" destOrd="0" presId="urn:microsoft.com/office/officeart/2008/layout/VerticalCurvedList"/>
    <dgm:cxn modelId="{74E30284-5049-4CEA-8C82-D7386F508BDA}" type="presParOf" srcId="{601FA589-FF71-4288-958A-BC4882467952}" destId="{C8CE804B-724D-477E-B564-F1F5D3592DC3}" srcOrd="3" destOrd="0" presId="urn:microsoft.com/office/officeart/2008/layout/VerticalCurvedList"/>
    <dgm:cxn modelId="{C51491D3-3175-4F87-AD83-479D3B3489C1}" type="presParOf" srcId="{681278B4-7716-44F3-A583-E5B2B6C3065E}" destId="{65A7D191-0B29-4988-AEC9-D96D2F1B34C7}" srcOrd="1" destOrd="0" presId="urn:microsoft.com/office/officeart/2008/layout/VerticalCurvedList"/>
    <dgm:cxn modelId="{2AA8658E-BD2C-4795-9978-65A0E2A3A3DA}" type="presParOf" srcId="{681278B4-7716-44F3-A583-E5B2B6C3065E}" destId="{52186AEE-6953-4FC3-BC96-58AA2369FD93}" srcOrd="2" destOrd="0" presId="urn:microsoft.com/office/officeart/2008/layout/VerticalCurvedList"/>
    <dgm:cxn modelId="{E861F07D-562E-40AE-B281-9C0DD16B2A26}" type="presParOf" srcId="{52186AEE-6953-4FC3-BC96-58AA2369FD93}" destId="{2963A5BB-C91A-4A6F-BEE4-269349ABFF7A}" srcOrd="0" destOrd="0" presId="urn:microsoft.com/office/officeart/2008/layout/VerticalCurvedList"/>
    <dgm:cxn modelId="{8FD72F2B-1E2B-4E7E-AEB8-BD8169CE5DD7}" type="presParOf" srcId="{681278B4-7716-44F3-A583-E5B2B6C3065E}" destId="{F0753860-1468-4FBF-8778-17F16D28A123}" srcOrd="3" destOrd="0" presId="urn:microsoft.com/office/officeart/2008/layout/VerticalCurvedList"/>
    <dgm:cxn modelId="{114FB570-0C2E-4461-BC8E-D2659A9B98C1}" type="presParOf" srcId="{681278B4-7716-44F3-A583-E5B2B6C3065E}" destId="{F239D856-66A4-43A0-9E65-E7D458797E6B}" srcOrd="4" destOrd="0" presId="urn:microsoft.com/office/officeart/2008/layout/VerticalCurvedList"/>
    <dgm:cxn modelId="{F65F8AAF-0A18-457B-98F1-8FD07E1B201A}" type="presParOf" srcId="{F239D856-66A4-43A0-9E65-E7D458797E6B}" destId="{A8325792-2A2A-467F-8E6B-16C4AB9FD478}" srcOrd="0" destOrd="0" presId="urn:microsoft.com/office/officeart/2008/layout/VerticalCurvedList"/>
    <dgm:cxn modelId="{E4012511-B709-4EBF-B8B9-6DF47037A6AD}" type="presParOf" srcId="{681278B4-7716-44F3-A583-E5B2B6C3065E}" destId="{629036C4-078D-4941-A551-E47D1019BA1D}" srcOrd="5" destOrd="0" presId="urn:microsoft.com/office/officeart/2008/layout/VerticalCurvedList"/>
    <dgm:cxn modelId="{F2242234-105F-4CE2-B165-C6C059B0B53C}" type="presParOf" srcId="{681278B4-7716-44F3-A583-E5B2B6C3065E}" destId="{BF5F72E3-DF73-4EF8-8FE9-73CA5F2BC0F9}" srcOrd="6" destOrd="0" presId="urn:microsoft.com/office/officeart/2008/layout/VerticalCurvedList"/>
    <dgm:cxn modelId="{F6A471B2-6B63-4BB1-B40D-DD6C812B8F76}" type="presParOf" srcId="{BF5F72E3-DF73-4EF8-8FE9-73CA5F2BC0F9}" destId="{D7287CF5-1D26-4328-860D-F710473463D9}" srcOrd="0" destOrd="0" presId="urn:microsoft.com/office/officeart/2008/layout/VerticalCurvedList"/>
    <dgm:cxn modelId="{F8333F9B-8D71-4A03-B4A7-9A6E91C5E6D7}" type="presParOf" srcId="{681278B4-7716-44F3-A583-E5B2B6C3065E}" destId="{5800A0FC-3BB7-49C9-8C34-5DA92039A507}" srcOrd="7" destOrd="0" presId="urn:microsoft.com/office/officeart/2008/layout/VerticalCurvedList"/>
    <dgm:cxn modelId="{1DDCE187-DB00-45A6-9556-598B12CB7261}" type="presParOf" srcId="{681278B4-7716-44F3-A583-E5B2B6C3065E}" destId="{CAB005A0-68FD-4233-8651-0DD4A72F8A57}" srcOrd="8" destOrd="0" presId="urn:microsoft.com/office/officeart/2008/layout/VerticalCurvedList"/>
    <dgm:cxn modelId="{2F076DDD-21CE-414D-8D86-8B7AFBF7D2E3}" type="presParOf" srcId="{CAB005A0-68FD-4233-8651-0DD4A72F8A57}" destId="{2D5E3163-2DC0-4FFE-B26E-B9EC5E16DF34}" srcOrd="0" destOrd="0" presId="urn:microsoft.com/office/officeart/2008/layout/VerticalCurvedList"/>
    <dgm:cxn modelId="{FEF2586D-CBEF-4A67-9755-586029360B5C}" type="presParOf" srcId="{681278B4-7716-44F3-A583-E5B2B6C3065E}" destId="{A83EFA7C-77CD-42DE-A5F6-459C3809099A}" srcOrd="9" destOrd="0" presId="urn:microsoft.com/office/officeart/2008/layout/VerticalCurvedList"/>
    <dgm:cxn modelId="{A1CF19B7-C85B-4BAA-B35D-4A10E3539A85}" type="presParOf" srcId="{681278B4-7716-44F3-A583-E5B2B6C3065E}" destId="{00BE51BD-3604-436F-944F-C7E6D388AA92}" srcOrd="10" destOrd="0" presId="urn:microsoft.com/office/officeart/2008/layout/VerticalCurvedList"/>
    <dgm:cxn modelId="{18F47794-6BC3-485E-83C2-8259059AD890}" type="presParOf" srcId="{00BE51BD-3604-436F-944F-C7E6D388AA92}" destId="{8EDF18C6-A5BD-4E99-933B-FD917AD4327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CA6497-3A2C-4C33-AFF4-D58B25591272}" type="doc">
      <dgm:prSet loTypeId="urn:microsoft.com/office/officeart/2008/layout/HorizontalMultiLevelHierarchy" loCatId="hierarchy" qsTypeId="urn:microsoft.com/office/officeart/2005/8/quickstyle/simple3" qsCatId="simple" csTypeId="urn:microsoft.com/office/officeart/2005/8/colors/accent0_1" csCatId="mainScheme" phldr="1"/>
      <dgm:spPr/>
      <dgm:t>
        <a:bodyPr/>
        <a:lstStyle/>
        <a:p>
          <a:endParaRPr lang="zh-CN" altLang="en-US"/>
        </a:p>
      </dgm:t>
    </dgm:pt>
    <dgm:pt modelId="{FFA82C4B-875E-40AC-AE8A-0DAD5BF13E6B}">
      <dgm:prSet phldrT="[文本]"/>
      <dgm:spPr/>
      <dgm:t>
        <a:bodyPr/>
        <a:lstStyle/>
        <a:p>
          <a:r>
            <a:rPr lang="en-US" altLang="zh-CN" dirty="0"/>
            <a:t> </a:t>
          </a:r>
          <a:r>
            <a:rPr lang="zh-CN" altLang="en-US" dirty="0"/>
            <a:t>场景</a:t>
          </a:r>
        </a:p>
      </dgm:t>
    </dgm:pt>
    <dgm:pt modelId="{15547091-E3A6-4394-8FE8-DFA8AD2097F8}" type="parTrans" cxnId="{A966EFBF-CC71-4D56-A0F1-3FAAAA5162EC}">
      <dgm:prSet/>
      <dgm:spPr/>
      <dgm:t>
        <a:bodyPr/>
        <a:lstStyle/>
        <a:p>
          <a:endParaRPr lang="zh-CN" altLang="en-US"/>
        </a:p>
      </dgm:t>
    </dgm:pt>
    <dgm:pt modelId="{9F5DDB86-2268-49C6-850C-CB368548571D}" type="sibTrans" cxnId="{A966EFBF-CC71-4D56-A0F1-3FAAAA5162EC}">
      <dgm:prSet/>
      <dgm:spPr/>
      <dgm:t>
        <a:bodyPr/>
        <a:lstStyle/>
        <a:p>
          <a:endParaRPr lang="zh-CN" altLang="en-US"/>
        </a:p>
      </dgm:t>
    </dgm:pt>
    <dgm:pt modelId="{63193561-4D94-414F-8F4C-C8F26D6BF1D5}">
      <dgm:prSet phldrT="[文本]"/>
      <dgm:spPr/>
      <dgm:t>
        <a:bodyPr/>
        <a:lstStyle/>
        <a:p>
          <a:pPr>
            <a:buFont typeface="+mj-lt"/>
            <a:buAutoNum type="arabicPeriod"/>
          </a:pPr>
          <a:r>
            <a:rPr lang="zh-CN" altLang="en-US" dirty="0"/>
            <a:t>主菜单</a:t>
          </a:r>
        </a:p>
      </dgm:t>
    </dgm:pt>
    <dgm:pt modelId="{E067EA31-9FFB-418A-A326-996AB0DD534E}" type="sibTrans" cxnId="{603987CC-5E33-42E6-BFC1-0F859AFB20E4}">
      <dgm:prSet/>
      <dgm:spPr/>
      <dgm:t>
        <a:bodyPr/>
        <a:lstStyle/>
        <a:p>
          <a:endParaRPr lang="zh-CN" altLang="en-US"/>
        </a:p>
      </dgm:t>
    </dgm:pt>
    <dgm:pt modelId="{5006CB5F-BD68-4BCE-A1B4-24759E73953E}" type="parTrans" cxnId="{603987CC-5E33-42E6-BFC1-0F859AFB20E4}">
      <dgm:prSet/>
      <dgm:spPr/>
      <dgm:t>
        <a:bodyPr/>
        <a:lstStyle/>
        <a:p>
          <a:endParaRPr lang="zh-CN" altLang="en-US"/>
        </a:p>
      </dgm:t>
    </dgm:pt>
    <dgm:pt modelId="{8F24A658-CE9F-4018-9154-36E115203874}">
      <dgm:prSet phldrT="[文本]"/>
      <dgm:spPr/>
      <dgm:t>
        <a:bodyPr/>
        <a:lstStyle/>
        <a:p>
          <a:r>
            <a:rPr lang="zh-CN" altLang="en-US" dirty="0"/>
            <a:t>说明</a:t>
          </a:r>
        </a:p>
      </dgm:t>
    </dgm:pt>
    <dgm:pt modelId="{AAEA03E0-C757-4017-94FB-656BFC0736D4}" type="sibTrans" cxnId="{DD5706FC-54BF-4860-B193-7A7DA0B6C7CB}">
      <dgm:prSet/>
      <dgm:spPr/>
      <dgm:t>
        <a:bodyPr/>
        <a:lstStyle/>
        <a:p>
          <a:endParaRPr lang="zh-CN" altLang="en-US"/>
        </a:p>
      </dgm:t>
    </dgm:pt>
    <dgm:pt modelId="{25CA9DDE-B406-4066-BB43-A3AA984A5766}" type="parTrans" cxnId="{DD5706FC-54BF-4860-B193-7A7DA0B6C7CB}">
      <dgm:prSet/>
      <dgm:spPr/>
      <dgm:t>
        <a:bodyPr/>
        <a:lstStyle/>
        <a:p>
          <a:endParaRPr lang="zh-CN" altLang="en-US"/>
        </a:p>
      </dgm:t>
    </dgm:pt>
    <dgm:pt modelId="{69AFE608-FB4E-4597-9C0B-39B3C7B330C7}">
      <dgm:prSet phldrT="[文本]"/>
      <dgm:spPr/>
      <dgm:t>
        <a:bodyPr/>
        <a:lstStyle/>
        <a:p>
          <a:pPr>
            <a:buFont typeface="+mj-lt"/>
            <a:buAutoNum type="alphaLcParenR"/>
          </a:pPr>
          <a:r>
            <a:rPr lang="zh-CN" altLang="en-US" dirty="0"/>
            <a:t>关卡选择</a:t>
          </a:r>
        </a:p>
      </dgm:t>
    </dgm:pt>
    <dgm:pt modelId="{DD70E8F2-0CCA-4F0C-BE2F-E970DE75A0B7}" type="sibTrans" cxnId="{6D1698E0-451C-4A88-825B-527D48ADD67B}">
      <dgm:prSet/>
      <dgm:spPr/>
      <dgm:t>
        <a:bodyPr/>
        <a:lstStyle/>
        <a:p>
          <a:endParaRPr lang="zh-CN" altLang="en-US"/>
        </a:p>
      </dgm:t>
    </dgm:pt>
    <dgm:pt modelId="{7696C310-3CAB-42F9-B1BC-BBCD721E1A1B}" type="parTrans" cxnId="{6D1698E0-451C-4A88-825B-527D48ADD67B}">
      <dgm:prSet/>
      <dgm:spPr/>
      <dgm:t>
        <a:bodyPr/>
        <a:lstStyle/>
        <a:p>
          <a:endParaRPr lang="zh-CN" altLang="en-US"/>
        </a:p>
      </dgm:t>
    </dgm:pt>
    <dgm:pt modelId="{F3D8B9FD-837D-4644-9B57-FC78F9694DAF}">
      <dgm:prSet phldrT="[文本]"/>
      <dgm:spPr/>
      <dgm:t>
        <a:bodyPr/>
        <a:lstStyle/>
        <a:p>
          <a:pPr>
            <a:buFont typeface="+mj-lt"/>
            <a:buAutoNum type="alphaLcParenR"/>
          </a:pPr>
          <a:r>
            <a:rPr lang="zh-CN" altLang="en-US" dirty="0"/>
            <a:t>游戏界面</a:t>
          </a:r>
        </a:p>
      </dgm:t>
    </dgm:pt>
    <dgm:pt modelId="{FABBCA89-9BBB-4B5C-8F6A-B333C490D41A}" type="sibTrans" cxnId="{93BE5672-AA00-4961-80DA-B44C0DC29554}">
      <dgm:prSet/>
      <dgm:spPr/>
      <dgm:t>
        <a:bodyPr/>
        <a:lstStyle/>
        <a:p>
          <a:endParaRPr lang="zh-CN" altLang="en-US"/>
        </a:p>
      </dgm:t>
    </dgm:pt>
    <dgm:pt modelId="{931FFF4C-3E31-4C5F-A6CE-D3E0F988E7D2}" type="parTrans" cxnId="{93BE5672-AA00-4961-80DA-B44C0DC29554}">
      <dgm:prSet/>
      <dgm:spPr/>
      <dgm:t>
        <a:bodyPr/>
        <a:lstStyle/>
        <a:p>
          <a:endParaRPr lang="zh-CN" altLang="en-US"/>
        </a:p>
      </dgm:t>
    </dgm:pt>
    <dgm:pt modelId="{8C741B16-0DD9-4060-8357-F047E51996B8}">
      <dgm:prSet phldrT="[文本]"/>
      <dgm:spPr/>
      <dgm:t>
        <a:bodyPr/>
        <a:lstStyle/>
        <a:p>
          <a:pPr>
            <a:buFont typeface="+mj-lt"/>
            <a:buAutoNum type="alphaLcParenR"/>
          </a:pPr>
          <a:r>
            <a:rPr lang="zh-CN" altLang="en-US" dirty="0"/>
            <a:t>对话框</a:t>
          </a:r>
        </a:p>
      </dgm:t>
    </dgm:pt>
    <dgm:pt modelId="{E8C1E340-E3DE-4DCD-8A5D-1FF5793D50F3}" type="sibTrans" cxnId="{E316F2FE-B289-4591-B6EC-D978CDF5A9C0}">
      <dgm:prSet/>
      <dgm:spPr/>
      <dgm:t>
        <a:bodyPr/>
        <a:lstStyle/>
        <a:p>
          <a:endParaRPr lang="zh-CN" altLang="en-US"/>
        </a:p>
      </dgm:t>
    </dgm:pt>
    <dgm:pt modelId="{9F6EC102-F85A-4ED0-B084-C8A421565087}" type="parTrans" cxnId="{E316F2FE-B289-4591-B6EC-D978CDF5A9C0}">
      <dgm:prSet/>
      <dgm:spPr/>
      <dgm:t>
        <a:bodyPr/>
        <a:lstStyle/>
        <a:p>
          <a:endParaRPr lang="zh-CN" altLang="en-US"/>
        </a:p>
      </dgm:t>
    </dgm:pt>
    <dgm:pt modelId="{34894FD9-AC00-4519-8E53-007509254D79}">
      <dgm:prSet phldrT="[文本]"/>
      <dgm:spPr/>
      <dgm:t>
        <a:bodyPr/>
        <a:lstStyle/>
        <a:p>
          <a:r>
            <a:rPr lang="zh-CN" altLang="en-US" dirty="0"/>
            <a:t>游戏暂停菜单</a:t>
          </a:r>
        </a:p>
      </dgm:t>
    </dgm:pt>
    <dgm:pt modelId="{E709E6B6-86DE-463B-9B5E-CB4DC43BF98D}" type="sibTrans" cxnId="{A93BF6BE-0192-4164-9ECD-47CBADC7216F}">
      <dgm:prSet/>
      <dgm:spPr/>
      <dgm:t>
        <a:bodyPr/>
        <a:lstStyle/>
        <a:p>
          <a:endParaRPr lang="zh-CN" altLang="en-US"/>
        </a:p>
      </dgm:t>
    </dgm:pt>
    <dgm:pt modelId="{D30AF681-708D-4714-90CD-F18E8F00DA95}" type="parTrans" cxnId="{A93BF6BE-0192-4164-9ECD-47CBADC7216F}">
      <dgm:prSet/>
      <dgm:spPr/>
      <dgm:t>
        <a:bodyPr/>
        <a:lstStyle/>
        <a:p>
          <a:endParaRPr lang="zh-CN" altLang="en-US"/>
        </a:p>
      </dgm:t>
    </dgm:pt>
    <dgm:pt modelId="{204EAFEE-56B2-46A2-B834-5B905AC13D3C}">
      <dgm:prSet phldrT="[文本]"/>
      <dgm:spPr/>
      <dgm:t>
        <a:bodyPr/>
        <a:lstStyle/>
        <a:p>
          <a:pPr>
            <a:buFont typeface="+mj-lt"/>
            <a:buAutoNum type="alphaLcParenR"/>
          </a:pPr>
          <a:r>
            <a:rPr lang="zh-CN" altLang="en-US" dirty="0"/>
            <a:t>建造防御塔</a:t>
          </a:r>
        </a:p>
      </dgm:t>
    </dgm:pt>
    <dgm:pt modelId="{8A7601FD-111F-47B7-8E78-67A0F11B8FE9}" type="sibTrans" cxnId="{BAF68B05-EE68-41C0-A883-3400EAF1C30D}">
      <dgm:prSet/>
      <dgm:spPr/>
      <dgm:t>
        <a:bodyPr/>
        <a:lstStyle/>
        <a:p>
          <a:endParaRPr lang="zh-CN" altLang="en-US"/>
        </a:p>
      </dgm:t>
    </dgm:pt>
    <dgm:pt modelId="{BC196B66-B3C5-49C6-AFB8-80CFD317DEFD}" type="parTrans" cxnId="{BAF68B05-EE68-41C0-A883-3400EAF1C30D}">
      <dgm:prSet/>
      <dgm:spPr/>
      <dgm:t>
        <a:bodyPr/>
        <a:lstStyle/>
        <a:p>
          <a:endParaRPr lang="zh-CN" altLang="en-US"/>
        </a:p>
      </dgm:t>
    </dgm:pt>
    <dgm:pt modelId="{7638F091-155B-4866-8118-76D1602BD681}">
      <dgm:prSet phldrT="[文本]"/>
      <dgm:spPr/>
      <dgm:t>
        <a:bodyPr/>
        <a:lstStyle/>
        <a:p>
          <a:pPr>
            <a:buFont typeface="+mj-lt"/>
            <a:buAutoNum type="alphaLcParenR"/>
          </a:pPr>
          <a:r>
            <a:rPr lang="zh-CN" altLang="en-US" dirty="0"/>
            <a:t>升级防御塔</a:t>
          </a:r>
        </a:p>
      </dgm:t>
    </dgm:pt>
    <dgm:pt modelId="{42A59362-AC53-4CCA-9E93-EA57DB4CAF29}" type="sibTrans" cxnId="{C79AA200-F7A4-48F9-A19D-4D40EA54EA6F}">
      <dgm:prSet/>
      <dgm:spPr/>
      <dgm:t>
        <a:bodyPr/>
        <a:lstStyle/>
        <a:p>
          <a:endParaRPr lang="zh-CN" altLang="en-US"/>
        </a:p>
      </dgm:t>
    </dgm:pt>
    <dgm:pt modelId="{0144B4F2-8418-438D-8744-26BE61ABDC0C}" type="parTrans" cxnId="{C79AA200-F7A4-48F9-A19D-4D40EA54EA6F}">
      <dgm:prSet/>
      <dgm:spPr/>
      <dgm:t>
        <a:bodyPr/>
        <a:lstStyle/>
        <a:p>
          <a:endParaRPr lang="zh-CN" altLang="en-US"/>
        </a:p>
      </dgm:t>
    </dgm:pt>
    <dgm:pt modelId="{DEB296E9-1E75-4B40-8CBF-C0BEDD712C86}" type="pres">
      <dgm:prSet presAssocID="{97CA6497-3A2C-4C33-AFF4-D58B25591272}" presName="Name0" presStyleCnt="0">
        <dgm:presLayoutVars>
          <dgm:chPref val="1"/>
          <dgm:dir/>
          <dgm:animOne val="branch"/>
          <dgm:animLvl val="lvl"/>
          <dgm:resizeHandles val="exact"/>
        </dgm:presLayoutVars>
      </dgm:prSet>
      <dgm:spPr/>
    </dgm:pt>
    <dgm:pt modelId="{A7F62CF6-FBC8-4113-A623-83EC55E48568}" type="pres">
      <dgm:prSet presAssocID="{FFA82C4B-875E-40AC-AE8A-0DAD5BF13E6B}" presName="root1" presStyleCnt="0"/>
      <dgm:spPr/>
    </dgm:pt>
    <dgm:pt modelId="{102B82C0-6243-4AFF-842F-FEC267C347BD}" type="pres">
      <dgm:prSet presAssocID="{FFA82C4B-875E-40AC-AE8A-0DAD5BF13E6B}" presName="LevelOneTextNode" presStyleLbl="node0" presStyleIdx="0" presStyleCnt="2" custLinFactX="-183855" custLinFactNeighborX="-200000" custLinFactNeighborY="-999">
        <dgm:presLayoutVars>
          <dgm:chPref val="3"/>
        </dgm:presLayoutVars>
      </dgm:prSet>
      <dgm:spPr/>
    </dgm:pt>
    <dgm:pt modelId="{EB92D9D9-8625-4AEF-AF00-C36FDC8429E0}" type="pres">
      <dgm:prSet presAssocID="{FFA82C4B-875E-40AC-AE8A-0DAD5BF13E6B}" presName="level2hierChild" presStyleCnt="0"/>
      <dgm:spPr/>
    </dgm:pt>
    <dgm:pt modelId="{E3421BF1-8785-4D75-8D4E-776E74282F68}" type="pres">
      <dgm:prSet presAssocID="{5006CB5F-BD68-4BCE-A1B4-24759E73953E}" presName="conn2-1" presStyleLbl="parChTrans1D2" presStyleIdx="0" presStyleCnt="7"/>
      <dgm:spPr/>
    </dgm:pt>
    <dgm:pt modelId="{5CDECEDC-54AE-4171-9793-2CCA15B36DDE}" type="pres">
      <dgm:prSet presAssocID="{5006CB5F-BD68-4BCE-A1B4-24759E73953E}" presName="connTx" presStyleLbl="parChTrans1D2" presStyleIdx="0" presStyleCnt="7"/>
      <dgm:spPr/>
    </dgm:pt>
    <dgm:pt modelId="{A7FC231E-3E91-4A5E-BBD5-63268A1C63C4}" type="pres">
      <dgm:prSet presAssocID="{63193561-4D94-414F-8F4C-C8F26D6BF1D5}" presName="root2" presStyleCnt="0"/>
      <dgm:spPr/>
    </dgm:pt>
    <dgm:pt modelId="{A63ECC77-27DD-4872-ABB2-C1CB6FFDC649}" type="pres">
      <dgm:prSet presAssocID="{63193561-4D94-414F-8F4C-C8F26D6BF1D5}" presName="LevelTwoTextNode" presStyleLbl="node2" presStyleIdx="0" presStyleCnt="7" custScaleX="153912" custLinFactNeighborX="59850" custLinFactNeighborY="3505">
        <dgm:presLayoutVars>
          <dgm:chPref val="3"/>
        </dgm:presLayoutVars>
      </dgm:prSet>
      <dgm:spPr/>
    </dgm:pt>
    <dgm:pt modelId="{38964B0C-1739-4195-BDD5-0888E79224AB}" type="pres">
      <dgm:prSet presAssocID="{63193561-4D94-414F-8F4C-C8F26D6BF1D5}" presName="level3hierChild" presStyleCnt="0"/>
      <dgm:spPr/>
    </dgm:pt>
    <dgm:pt modelId="{78E98673-2296-4C47-B551-5B2387AF51DC}" type="pres">
      <dgm:prSet presAssocID="{25CA9DDE-B406-4066-BB43-A3AA984A5766}" presName="conn2-1" presStyleLbl="parChTrans1D2" presStyleIdx="1" presStyleCnt="7"/>
      <dgm:spPr/>
    </dgm:pt>
    <dgm:pt modelId="{0CA853FF-4798-4621-BC86-16D18817B30B}" type="pres">
      <dgm:prSet presAssocID="{25CA9DDE-B406-4066-BB43-A3AA984A5766}" presName="connTx" presStyleLbl="parChTrans1D2" presStyleIdx="1" presStyleCnt="7"/>
      <dgm:spPr/>
    </dgm:pt>
    <dgm:pt modelId="{C88114FF-315D-4EAC-9E9D-5792498AFD8B}" type="pres">
      <dgm:prSet presAssocID="{8F24A658-CE9F-4018-9154-36E115203874}" presName="root2" presStyleCnt="0"/>
      <dgm:spPr/>
    </dgm:pt>
    <dgm:pt modelId="{8930C6D7-98CD-4DBD-9E2D-D8B3593DA865}" type="pres">
      <dgm:prSet presAssocID="{8F24A658-CE9F-4018-9154-36E115203874}" presName="LevelTwoTextNode" presStyleLbl="node2" presStyleIdx="1" presStyleCnt="7" custScaleX="153912" custLinFactNeighborX="59850" custLinFactNeighborY="3505">
        <dgm:presLayoutVars>
          <dgm:chPref val="3"/>
        </dgm:presLayoutVars>
      </dgm:prSet>
      <dgm:spPr/>
    </dgm:pt>
    <dgm:pt modelId="{DF23C36D-3CEC-42BF-941B-580A564D6BEC}" type="pres">
      <dgm:prSet presAssocID="{8F24A658-CE9F-4018-9154-36E115203874}" presName="level3hierChild" presStyleCnt="0"/>
      <dgm:spPr/>
    </dgm:pt>
    <dgm:pt modelId="{534519AB-569A-4290-8E0B-64291B43B225}" type="pres">
      <dgm:prSet presAssocID="{7696C310-3CAB-42F9-B1BC-BBCD721E1A1B}" presName="conn2-1" presStyleLbl="parChTrans1D2" presStyleIdx="2" presStyleCnt="7"/>
      <dgm:spPr/>
    </dgm:pt>
    <dgm:pt modelId="{BAA05368-3928-456A-AD66-AE5D39BAE525}" type="pres">
      <dgm:prSet presAssocID="{7696C310-3CAB-42F9-B1BC-BBCD721E1A1B}" presName="connTx" presStyleLbl="parChTrans1D2" presStyleIdx="2" presStyleCnt="7"/>
      <dgm:spPr/>
    </dgm:pt>
    <dgm:pt modelId="{26A1CEB5-3081-4090-A1FB-0698158689B7}" type="pres">
      <dgm:prSet presAssocID="{69AFE608-FB4E-4597-9C0B-39B3C7B330C7}" presName="root2" presStyleCnt="0"/>
      <dgm:spPr/>
    </dgm:pt>
    <dgm:pt modelId="{6011EB5F-B8A1-4CF1-A515-5C89E838679B}" type="pres">
      <dgm:prSet presAssocID="{69AFE608-FB4E-4597-9C0B-39B3C7B330C7}" presName="LevelTwoTextNode" presStyleLbl="node2" presStyleIdx="2" presStyleCnt="7" custScaleX="153912" custLinFactNeighborX="59850" custLinFactNeighborY="3505">
        <dgm:presLayoutVars>
          <dgm:chPref val="3"/>
        </dgm:presLayoutVars>
      </dgm:prSet>
      <dgm:spPr/>
    </dgm:pt>
    <dgm:pt modelId="{E26788F5-2E1F-458B-83BD-689F8DA170E7}" type="pres">
      <dgm:prSet presAssocID="{69AFE608-FB4E-4597-9C0B-39B3C7B330C7}" presName="level3hierChild" presStyleCnt="0"/>
      <dgm:spPr/>
    </dgm:pt>
    <dgm:pt modelId="{E2EC2FB9-B63E-48A7-A342-FBB2A0749B13}" type="pres">
      <dgm:prSet presAssocID="{931FFF4C-3E31-4C5F-A6CE-D3E0F988E7D2}" presName="conn2-1" presStyleLbl="parChTrans1D2" presStyleIdx="3" presStyleCnt="7"/>
      <dgm:spPr/>
    </dgm:pt>
    <dgm:pt modelId="{F85754C6-E77F-4ADD-811B-D656C688CA6B}" type="pres">
      <dgm:prSet presAssocID="{931FFF4C-3E31-4C5F-A6CE-D3E0F988E7D2}" presName="connTx" presStyleLbl="parChTrans1D2" presStyleIdx="3" presStyleCnt="7"/>
      <dgm:spPr/>
    </dgm:pt>
    <dgm:pt modelId="{A7297EB8-7D3D-430A-8DB0-C552339468D1}" type="pres">
      <dgm:prSet presAssocID="{F3D8B9FD-837D-4644-9B57-FC78F9694DAF}" presName="root2" presStyleCnt="0"/>
      <dgm:spPr/>
    </dgm:pt>
    <dgm:pt modelId="{9041456B-8D97-4923-8E9A-735B90619910}" type="pres">
      <dgm:prSet presAssocID="{F3D8B9FD-837D-4644-9B57-FC78F9694DAF}" presName="LevelTwoTextNode" presStyleLbl="node2" presStyleIdx="3" presStyleCnt="7" custScaleX="153912" custLinFactNeighborX="59850" custLinFactNeighborY="3505">
        <dgm:presLayoutVars>
          <dgm:chPref val="3"/>
        </dgm:presLayoutVars>
      </dgm:prSet>
      <dgm:spPr/>
    </dgm:pt>
    <dgm:pt modelId="{8DE23739-4651-49E5-89DD-02C9CDCC22C4}" type="pres">
      <dgm:prSet presAssocID="{F3D8B9FD-837D-4644-9B57-FC78F9694DAF}" presName="level3hierChild" presStyleCnt="0"/>
      <dgm:spPr/>
    </dgm:pt>
    <dgm:pt modelId="{0041A1D2-C7F9-4D02-8459-9E05D5EB7983}" type="pres">
      <dgm:prSet presAssocID="{8C741B16-0DD9-4060-8357-F047E51996B8}" presName="root1" presStyleCnt="0"/>
      <dgm:spPr/>
    </dgm:pt>
    <dgm:pt modelId="{8CF1E56C-049D-48EB-B096-90D03E5E96A1}" type="pres">
      <dgm:prSet presAssocID="{8C741B16-0DD9-4060-8357-F047E51996B8}" presName="LevelOneTextNode" presStyleLbl="node0" presStyleIdx="1" presStyleCnt="2" custLinFactX="-182051" custLinFactNeighborX="-200000" custLinFactNeighborY="3019">
        <dgm:presLayoutVars>
          <dgm:chPref val="3"/>
        </dgm:presLayoutVars>
      </dgm:prSet>
      <dgm:spPr/>
    </dgm:pt>
    <dgm:pt modelId="{D4B62E89-463C-4C57-A424-0E4F9547ED63}" type="pres">
      <dgm:prSet presAssocID="{8C741B16-0DD9-4060-8357-F047E51996B8}" presName="level2hierChild" presStyleCnt="0"/>
      <dgm:spPr/>
    </dgm:pt>
    <dgm:pt modelId="{AEAFC00F-1553-4930-9576-ECC45A2ECB17}" type="pres">
      <dgm:prSet presAssocID="{D30AF681-708D-4714-90CD-F18E8F00DA95}" presName="conn2-1" presStyleLbl="parChTrans1D2" presStyleIdx="4" presStyleCnt="7"/>
      <dgm:spPr/>
    </dgm:pt>
    <dgm:pt modelId="{46B485AF-75C0-4E62-B319-3EAD3F59101C}" type="pres">
      <dgm:prSet presAssocID="{D30AF681-708D-4714-90CD-F18E8F00DA95}" presName="connTx" presStyleLbl="parChTrans1D2" presStyleIdx="4" presStyleCnt="7"/>
      <dgm:spPr/>
    </dgm:pt>
    <dgm:pt modelId="{2969CB31-A149-4562-956E-EE88D1CFDFBC}" type="pres">
      <dgm:prSet presAssocID="{34894FD9-AC00-4519-8E53-007509254D79}" presName="root2" presStyleCnt="0"/>
      <dgm:spPr/>
    </dgm:pt>
    <dgm:pt modelId="{6CA808D1-1829-443E-87F6-A3D4BF30E2E1}" type="pres">
      <dgm:prSet presAssocID="{34894FD9-AC00-4519-8E53-007509254D79}" presName="LevelTwoTextNode" presStyleLbl="node2" presStyleIdx="4" presStyleCnt="7" custScaleX="153912" custLinFactNeighborX="59249" custLinFactNeighborY="13484">
        <dgm:presLayoutVars>
          <dgm:chPref val="3"/>
        </dgm:presLayoutVars>
      </dgm:prSet>
      <dgm:spPr/>
    </dgm:pt>
    <dgm:pt modelId="{B301AEBB-12EF-40FD-ABDA-4D60B82F6AC3}" type="pres">
      <dgm:prSet presAssocID="{34894FD9-AC00-4519-8E53-007509254D79}" presName="level3hierChild" presStyleCnt="0"/>
      <dgm:spPr/>
    </dgm:pt>
    <dgm:pt modelId="{7E7E8E16-B053-4845-8A47-089CD9A78F56}" type="pres">
      <dgm:prSet presAssocID="{BC196B66-B3C5-49C6-AFB8-80CFD317DEFD}" presName="conn2-1" presStyleLbl="parChTrans1D2" presStyleIdx="5" presStyleCnt="7"/>
      <dgm:spPr/>
    </dgm:pt>
    <dgm:pt modelId="{44297386-6A8E-4205-B11B-EB5E3AEADFFA}" type="pres">
      <dgm:prSet presAssocID="{BC196B66-B3C5-49C6-AFB8-80CFD317DEFD}" presName="connTx" presStyleLbl="parChTrans1D2" presStyleIdx="5" presStyleCnt="7"/>
      <dgm:spPr/>
    </dgm:pt>
    <dgm:pt modelId="{A91A14B7-0A3A-45F6-A20E-D894C20CE31D}" type="pres">
      <dgm:prSet presAssocID="{204EAFEE-56B2-46A2-B834-5B905AC13D3C}" presName="root2" presStyleCnt="0"/>
      <dgm:spPr/>
    </dgm:pt>
    <dgm:pt modelId="{0E9277A7-885A-405A-97CE-FCC3592A1BA5}" type="pres">
      <dgm:prSet presAssocID="{204EAFEE-56B2-46A2-B834-5B905AC13D3C}" presName="LevelTwoTextNode" presStyleLbl="node2" presStyleIdx="5" presStyleCnt="7" custScaleX="153912" custLinFactNeighborX="59249" custLinFactNeighborY="13484">
        <dgm:presLayoutVars>
          <dgm:chPref val="3"/>
        </dgm:presLayoutVars>
      </dgm:prSet>
      <dgm:spPr/>
    </dgm:pt>
    <dgm:pt modelId="{B9CF3214-80A5-4634-97C1-CD556EC284A5}" type="pres">
      <dgm:prSet presAssocID="{204EAFEE-56B2-46A2-B834-5B905AC13D3C}" presName="level3hierChild" presStyleCnt="0"/>
      <dgm:spPr/>
    </dgm:pt>
    <dgm:pt modelId="{318AA675-F1F1-4413-9EB0-B499B7BD47F3}" type="pres">
      <dgm:prSet presAssocID="{0144B4F2-8418-438D-8744-26BE61ABDC0C}" presName="conn2-1" presStyleLbl="parChTrans1D2" presStyleIdx="6" presStyleCnt="7"/>
      <dgm:spPr/>
    </dgm:pt>
    <dgm:pt modelId="{C70DE741-3049-4844-B66D-2F337AE86EC9}" type="pres">
      <dgm:prSet presAssocID="{0144B4F2-8418-438D-8744-26BE61ABDC0C}" presName="connTx" presStyleLbl="parChTrans1D2" presStyleIdx="6" presStyleCnt="7"/>
      <dgm:spPr/>
    </dgm:pt>
    <dgm:pt modelId="{54E66034-B7AA-44BE-894D-52354DEA877A}" type="pres">
      <dgm:prSet presAssocID="{7638F091-155B-4866-8118-76D1602BD681}" presName="root2" presStyleCnt="0"/>
      <dgm:spPr/>
    </dgm:pt>
    <dgm:pt modelId="{2277A565-CE33-4308-8FFC-6C45A4070994}" type="pres">
      <dgm:prSet presAssocID="{7638F091-155B-4866-8118-76D1602BD681}" presName="LevelTwoTextNode" presStyleLbl="node2" presStyleIdx="6" presStyleCnt="7" custScaleX="153912" custLinFactNeighborX="59249" custLinFactNeighborY="13484">
        <dgm:presLayoutVars>
          <dgm:chPref val="3"/>
        </dgm:presLayoutVars>
      </dgm:prSet>
      <dgm:spPr/>
    </dgm:pt>
    <dgm:pt modelId="{3CA91790-B44C-404F-A610-59D93C460E3E}" type="pres">
      <dgm:prSet presAssocID="{7638F091-155B-4866-8118-76D1602BD681}" presName="level3hierChild" presStyleCnt="0"/>
      <dgm:spPr/>
    </dgm:pt>
  </dgm:ptLst>
  <dgm:cxnLst>
    <dgm:cxn modelId="{C79AA200-F7A4-48F9-A19D-4D40EA54EA6F}" srcId="{8C741B16-0DD9-4060-8357-F047E51996B8}" destId="{7638F091-155B-4866-8118-76D1602BD681}" srcOrd="2" destOrd="0" parTransId="{0144B4F2-8418-438D-8744-26BE61ABDC0C}" sibTransId="{42A59362-AC53-4CCA-9E93-EA57DB4CAF29}"/>
    <dgm:cxn modelId="{BAF68B05-EE68-41C0-A883-3400EAF1C30D}" srcId="{8C741B16-0DD9-4060-8357-F047E51996B8}" destId="{204EAFEE-56B2-46A2-B834-5B905AC13D3C}" srcOrd="1" destOrd="0" parTransId="{BC196B66-B3C5-49C6-AFB8-80CFD317DEFD}" sibTransId="{8A7601FD-111F-47B7-8E78-67A0F11B8FE9}"/>
    <dgm:cxn modelId="{B765480C-C6CD-4B94-AA73-8D02E421D7D7}" type="presOf" srcId="{D30AF681-708D-4714-90CD-F18E8F00DA95}" destId="{46B485AF-75C0-4E62-B319-3EAD3F59101C}" srcOrd="1" destOrd="0" presId="urn:microsoft.com/office/officeart/2008/layout/HorizontalMultiLevelHierarchy"/>
    <dgm:cxn modelId="{6968FE14-2FF3-4B4A-87DF-171317477979}" type="presOf" srcId="{7638F091-155B-4866-8118-76D1602BD681}" destId="{2277A565-CE33-4308-8FFC-6C45A4070994}" srcOrd="0" destOrd="0" presId="urn:microsoft.com/office/officeart/2008/layout/HorizontalMultiLevelHierarchy"/>
    <dgm:cxn modelId="{D4F86619-FCB7-4A2F-8759-AED97A82235B}" type="presOf" srcId="{8C741B16-0DD9-4060-8357-F047E51996B8}" destId="{8CF1E56C-049D-48EB-B096-90D03E5E96A1}" srcOrd="0" destOrd="0" presId="urn:microsoft.com/office/officeart/2008/layout/HorizontalMultiLevelHierarchy"/>
    <dgm:cxn modelId="{F084825E-30E4-488A-B536-06315B8F5004}" type="presOf" srcId="{63193561-4D94-414F-8F4C-C8F26D6BF1D5}" destId="{A63ECC77-27DD-4872-ABB2-C1CB6FFDC649}" srcOrd="0" destOrd="0" presId="urn:microsoft.com/office/officeart/2008/layout/HorizontalMultiLevelHierarchy"/>
    <dgm:cxn modelId="{0D581F66-B5CF-422D-9251-7CB8142ADAA8}" type="presOf" srcId="{5006CB5F-BD68-4BCE-A1B4-24759E73953E}" destId="{5CDECEDC-54AE-4171-9793-2CCA15B36DDE}" srcOrd="1" destOrd="0" presId="urn:microsoft.com/office/officeart/2008/layout/HorizontalMultiLevelHierarchy"/>
    <dgm:cxn modelId="{4ABCE147-7D04-4ADC-A5A6-EB3C24479572}" type="presOf" srcId="{D30AF681-708D-4714-90CD-F18E8F00DA95}" destId="{AEAFC00F-1553-4930-9576-ECC45A2ECB17}" srcOrd="0" destOrd="0" presId="urn:microsoft.com/office/officeart/2008/layout/HorizontalMultiLevelHierarchy"/>
    <dgm:cxn modelId="{56176B6A-6550-4C15-AEA3-F0E280B6F4F4}" type="presOf" srcId="{204EAFEE-56B2-46A2-B834-5B905AC13D3C}" destId="{0E9277A7-885A-405A-97CE-FCC3592A1BA5}" srcOrd="0" destOrd="0" presId="urn:microsoft.com/office/officeart/2008/layout/HorizontalMultiLevelHierarchy"/>
    <dgm:cxn modelId="{93BE5672-AA00-4961-80DA-B44C0DC29554}" srcId="{FFA82C4B-875E-40AC-AE8A-0DAD5BF13E6B}" destId="{F3D8B9FD-837D-4644-9B57-FC78F9694DAF}" srcOrd="3" destOrd="0" parTransId="{931FFF4C-3E31-4C5F-A6CE-D3E0F988E7D2}" sibTransId="{FABBCA89-9BBB-4B5C-8F6A-B333C490D41A}"/>
    <dgm:cxn modelId="{27771880-4A48-4A82-B9EF-55F9D6282693}" type="presOf" srcId="{5006CB5F-BD68-4BCE-A1B4-24759E73953E}" destId="{E3421BF1-8785-4D75-8D4E-776E74282F68}" srcOrd="0" destOrd="0" presId="urn:microsoft.com/office/officeart/2008/layout/HorizontalMultiLevelHierarchy"/>
    <dgm:cxn modelId="{1A648C81-EFF4-4A74-8FE9-44A90635FB45}" type="presOf" srcId="{34894FD9-AC00-4519-8E53-007509254D79}" destId="{6CA808D1-1829-443E-87F6-A3D4BF30E2E1}" srcOrd="0" destOrd="0" presId="urn:microsoft.com/office/officeart/2008/layout/HorizontalMultiLevelHierarchy"/>
    <dgm:cxn modelId="{B8968C84-7681-4439-A5AF-2DE02922A121}" type="presOf" srcId="{931FFF4C-3E31-4C5F-A6CE-D3E0F988E7D2}" destId="{E2EC2FB9-B63E-48A7-A342-FBB2A0749B13}" srcOrd="0" destOrd="0" presId="urn:microsoft.com/office/officeart/2008/layout/HorizontalMultiLevelHierarchy"/>
    <dgm:cxn modelId="{CE3E6F97-B980-4DEB-94CC-1D1AFFE48F63}" type="presOf" srcId="{0144B4F2-8418-438D-8744-26BE61ABDC0C}" destId="{C70DE741-3049-4844-B66D-2F337AE86EC9}" srcOrd="1" destOrd="0" presId="urn:microsoft.com/office/officeart/2008/layout/HorizontalMultiLevelHierarchy"/>
    <dgm:cxn modelId="{68F2979A-804A-44A5-8112-21C99CD925ED}" type="presOf" srcId="{BC196B66-B3C5-49C6-AFB8-80CFD317DEFD}" destId="{44297386-6A8E-4205-B11B-EB5E3AEADFFA}" srcOrd="1" destOrd="0" presId="urn:microsoft.com/office/officeart/2008/layout/HorizontalMultiLevelHierarchy"/>
    <dgm:cxn modelId="{14A5849C-4C83-4B83-B68A-F26C80835182}" type="presOf" srcId="{FFA82C4B-875E-40AC-AE8A-0DAD5BF13E6B}" destId="{102B82C0-6243-4AFF-842F-FEC267C347BD}" srcOrd="0" destOrd="0" presId="urn:microsoft.com/office/officeart/2008/layout/HorizontalMultiLevelHierarchy"/>
    <dgm:cxn modelId="{C55BBA9E-1924-4F1B-A107-629D6BA3F23B}" type="presOf" srcId="{69AFE608-FB4E-4597-9C0B-39B3C7B330C7}" destId="{6011EB5F-B8A1-4CF1-A515-5C89E838679B}" srcOrd="0" destOrd="0" presId="urn:microsoft.com/office/officeart/2008/layout/HorizontalMultiLevelHierarchy"/>
    <dgm:cxn modelId="{A32C74A1-D93E-4575-9C66-DBE294E9787B}" type="presOf" srcId="{7696C310-3CAB-42F9-B1BC-BBCD721E1A1B}" destId="{534519AB-569A-4290-8E0B-64291B43B225}" srcOrd="0" destOrd="0" presId="urn:microsoft.com/office/officeart/2008/layout/HorizontalMultiLevelHierarchy"/>
    <dgm:cxn modelId="{90C1FFA5-F436-4CF0-9CC3-17E2E7EE8BF5}" type="presOf" srcId="{7696C310-3CAB-42F9-B1BC-BBCD721E1A1B}" destId="{BAA05368-3928-456A-AD66-AE5D39BAE525}" srcOrd="1" destOrd="0" presId="urn:microsoft.com/office/officeart/2008/layout/HorizontalMultiLevelHierarchy"/>
    <dgm:cxn modelId="{9D32A8B8-F35D-493D-823A-3DFACE8B064A}" type="presOf" srcId="{8F24A658-CE9F-4018-9154-36E115203874}" destId="{8930C6D7-98CD-4DBD-9E2D-D8B3593DA865}" srcOrd="0" destOrd="0" presId="urn:microsoft.com/office/officeart/2008/layout/HorizontalMultiLevelHierarchy"/>
    <dgm:cxn modelId="{A93BF6BE-0192-4164-9ECD-47CBADC7216F}" srcId="{8C741B16-0DD9-4060-8357-F047E51996B8}" destId="{34894FD9-AC00-4519-8E53-007509254D79}" srcOrd="0" destOrd="0" parTransId="{D30AF681-708D-4714-90CD-F18E8F00DA95}" sibTransId="{E709E6B6-86DE-463B-9B5E-CB4DC43BF98D}"/>
    <dgm:cxn modelId="{A966EFBF-CC71-4D56-A0F1-3FAAAA5162EC}" srcId="{97CA6497-3A2C-4C33-AFF4-D58B25591272}" destId="{FFA82C4B-875E-40AC-AE8A-0DAD5BF13E6B}" srcOrd="0" destOrd="0" parTransId="{15547091-E3A6-4394-8FE8-DFA8AD2097F8}" sibTransId="{9F5DDB86-2268-49C6-850C-CB368548571D}"/>
    <dgm:cxn modelId="{BEB088CA-EF63-471C-A579-98FC9216251F}" type="presOf" srcId="{97CA6497-3A2C-4C33-AFF4-D58B25591272}" destId="{DEB296E9-1E75-4B40-8CBF-C0BEDD712C86}" srcOrd="0" destOrd="0" presId="urn:microsoft.com/office/officeart/2008/layout/HorizontalMultiLevelHierarchy"/>
    <dgm:cxn modelId="{603987CC-5E33-42E6-BFC1-0F859AFB20E4}" srcId="{FFA82C4B-875E-40AC-AE8A-0DAD5BF13E6B}" destId="{63193561-4D94-414F-8F4C-C8F26D6BF1D5}" srcOrd="0" destOrd="0" parTransId="{5006CB5F-BD68-4BCE-A1B4-24759E73953E}" sibTransId="{E067EA31-9FFB-418A-A326-996AB0DD534E}"/>
    <dgm:cxn modelId="{1154D4D0-DD20-4DF1-9556-DDF435187E05}" type="presOf" srcId="{0144B4F2-8418-438D-8744-26BE61ABDC0C}" destId="{318AA675-F1F1-4413-9EB0-B499B7BD47F3}" srcOrd="0" destOrd="0" presId="urn:microsoft.com/office/officeart/2008/layout/HorizontalMultiLevelHierarchy"/>
    <dgm:cxn modelId="{F00FA5DE-F283-4ABA-9FCF-7450EF454356}" type="presOf" srcId="{25CA9DDE-B406-4066-BB43-A3AA984A5766}" destId="{0CA853FF-4798-4621-BC86-16D18817B30B}" srcOrd="1" destOrd="0" presId="urn:microsoft.com/office/officeart/2008/layout/HorizontalMultiLevelHierarchy"/>
    <dgm:cxn modelId="{6D1698E0-451C-4A88-825B-527D48ADD67B}" srcId="{FFA82C4B-875E-40AC-AE8A-0DAD5BF13E6B}" destId="{69AFE608-FB4E-4597-9C0B-39B3C7B330C7}" srcOrd="2" destOrd="0" parTransId="{7696C310-3CAB-42F9-B1BC-BBCD721E1A1B}" sibTransId="{DD70E8F2-0CCA-4F0C-BE2F-E970DE75A0B7}"/>
    <dgm:cxn modelId="{B804CBE7-4D8B-45D6-941A-72621E8317CE}" type="presOf" srcId="{F3D8B9FD-837D-4644-9B57-FC78F9694DAF}" destId="{9041456B-8D97-4923-8E9A-735B90619910}" srcOrd="0" destOrd="0" presId="urn:microsoft.com/office/officeart/2008/layout/HorizontalMultiLevelHierarchy"/>
    <dgm:cxn modelId="{B64C98ED-C582-488E-ADB1-5A9B24DA31D0}" type="presOf" srcId="{BC196B66-B3C5-49C6-AFB8-80CFD317DEFD}" destId="{7E7E8E16-B053-4845-8A47-089CD9A78F56}" srcOrd="0" destOrd="0" presId="urn:microsoft.com/office/officeart/2008/layout/HorizontalMultiLevelHierarchy"/>
    <dgm:cxn modelId="{E6ABE0F4-C68E-4030-89F6-40BFA28C4B2C}" type="presOf" srcId="{25CA9DDE-B406-4066-BB43-A3AA984A5766}" destId="{78E98673-2296-4C47-B551-5B2387AF51DC}" srcOrd="0" destOrd="0" presId="urn:microsoft.com/office/officeart/2008/layout/HorizontalMultiLevelHierarchy"/>
    <dgm:cxn modelId="{5196C2FA-553A-491A-B836-7CC3AE8CF18E}" type="presOf" srcId="{931FFF4C-3E31-4C5F-A6CE-D3E0F988E7D2}" destId="{F85754C6-E77F-4ADD-811B-D656C688CA6B}" srcOrd="1" destOrd="0" presId="urn:microsoft.com/office/officeart/2008/layout/HorizontalMultiLevelHierarchy"/>
    <dgm:cxn modelId="{DD5706FC-54BF-4860-B193-7A7DA0B6C7CB}" srcId="{FFA82C4B-875E-40AC-AE8A-0DAD5BF13E6B}" destId="{8F24A658-CE9F-4018-9154-36E115203874}" srcOrd="1" destOrd="0" parTransId="{25CA9DDE-B406-4066-BB43-A3AA984A5766}" sibTransId="{AAEA03E0-C757-4017-94FB-656BFC0736D4}"/>
    <dgm:cxn modelId="{E316F2FE-B289-4591-B6EC-D978CDF5A9C0}" srcId="{97CA6497-3A2C-4C33-AFF4-D58B25591272}" destId="{8C741B16-0DD9-4060-8357-F047E51996B8}" srcOrd="1" destOrd="0" parTransId="{9F6EC102-F85A-4ED0-B084-C8A421565087}" sibTransId="{E8C1E340-E3DE-4DCD-8A5D-1FF5793D50F3}"/>
    <dgm:cxn modelId="{483684E9-2E5E-4E82-8399-DF7BD4142C37}" type="presParOf" srcId="{DEB296E9-1E75-4B40-8CBF-C0BEDD712C86}" destId="{A7F62CF6-FBC8-4113-A623-83EC55E48568}" srcOrd="0" destOrd="0" presId="urn:microsoft.com/office/officeart/2008/layout/HorizontalMultiLevelHierarchy"/>
    <dgm:cxn modelId="{FC2BEAFC-4299-4B58-993C-83BD47E1E08E}" type="presParOf" srcId="{A7F62CF6-FBC8-4113-A623-83EC55E48568}" destId="{102B82C0-6243-4AFF-842F-FEC267C347BD}" srcOrd="0" destOrd="0" presId="urn:microsoft.com/office/officeart/2008/layout/HorizontalMultiLevelHierarchy"/>
    <dgm:cxn modelId="{C096BAF9-8F4C-426A-B217-50607D2F68DE}" type="presParOf" srcId="{A7F62CF6-FBC8-4113-A623-83EC55E48568}" destId="{EB92D9D9-8625-4AEF-AF00-C36FDC8429E0}" srcOrd="1" destOrd="0" presId="urn:microsoft.com/office/officeart/2008/layout/HorizontalMultiLevelHierarchy"/>
    <dgm:cxn modelId="{D2998DFD-3ECF-438E-8F63-EDC3B962A4B0}" type="presParOf" srcId="{EB92D9D9-8625-4AEF-AF00-C36FDC8429E0}" destId="{E3421BF1-8785-4D75-8D4E-776E74282F68}" srcOrd="0" destOrd="0" presId="urn:microsoft.com/office/officeart/2008/layout/HorizontalMultiLevelHierarchy"/>
    <dgm:cxn modelId="{812E2FCC-755A-4822-87FD-F332767EF142}" type="presParOf" srcId="{E3421BF1-8785-4D75-8D4E-776E74282F68}" destId="{5CDECEDC-54AE-4171-9793-2CCA15B36DDE}" srcOrd="0" destOrd="0" presId="urn:microsoft.com/office/officeart/2008/layout/HorizontalMultiLevelHierarchy"/>
    <dgm:cxn modelId="{59FBFF61-443A-479F-A316-BF8F1442DF8E}" type="presParOf" srcId="{EB92D9D9-8625-4AEF-AF00-C36FDC8429E0}" destId="{A7FC231E-3E91-4A5E-BBD5-63268A1C63C4}" srcOrd="1" destOrd="0" presId="urn:microsoft.com/office/officeart/2008/layout/HorizontalMultiLevelHierarchy"/>
    <dgm:cxn modelId="{7228DF93-7749-4264-B0E1-35A0FDB92C85}" type="presParOf" srcId="{A7FC231E-3E91-4A5E-BBD5-63268A1C63C4}" destId="{A63ECC77-27DD-4872-ABB2-C1CB6FFDC649}" srcOrd="0" destOrd="0" presId="urn:microsoft.com/office/officeart/2008/layout/HorizontalMultiLevelHierarchy"/>
    <dgm:cxn modelId="{4139862A-40AA-486D-BD26-7CCC4155C2F1}" type="presParOf" srcId="{A7FC231E-3E91-4A5E-BBD5-63268A1C63C4}" destId="{38964B0C-1739-4195-BDD5-0888E79224AB}" srcOrd="1" destOrd="0" presId="urn:microsoft.com/office/officeart/2008/layout/HorizontalMultiLevelHierarchy"/>
    <dgm:cxn modelId="{B68B9F57-42FE-4AF1-9B25-5F56CB2B1A82}" type="presParOf" srcId="{EB92D9D9-8625-4AEF-AF00-C36FDC8429E0}" destId="{78E98673-2296-4C47-B551-5B2387AF51DC}" srcOrd="2" destOrd="0" presId="urn:microsoft.com/office/officeart/2008/layout/HorizontalMultiLevelHierarchy"/>
    <dgm:cxn modelId="{A1E98F14-EAFB-4AA9-9D23-8373CCD4D1EA}" type="presParOf" srcId="{78E98673-2296-4C47-B551-5B2387AF51DC}" destId="{0CA853FF-4798-4621-BC86-16D18817B30B}" srcOrd="0" destOrd="0" presId="urn:microsoft.com/office/officeart/2008/layout/HorizontalMultiLevelHierarchy"/>
    <dgm:cxn modelId="{3FAAAEE3-CBEE-4656-B490-DD86DF7AC018}" type="presParOf" srcId="{EB92D9D9-8625-4AEF-AF00-C36FDC8429E0}" destId="{C88114FF-315D-4EAC-9E9D-5792498AFD8B}" srcOrd="3" destOrd="0" presId="urn:microsoft.com/office/officeart/2008/layout/HorizontalMultiLevelHierarchy"/>
    <dgm:cxn modelId="{D3C17B4F-2D37-4DB1-95BB-1EC1F7F37413}" type="presParOf" srcId="{C88114FF-315D-4EAC-9E9D-5792498AFD8B}" destId="{8930C6D7-98CD-4DBD-9E2D-D8B3593DA865}" srcOrd="0" destOrd="0" presId="urn:microsoft.com/office/officeart/2008/layout/HorizontalMultiLevelHierarchy"/>
    <dgm:cxn modelId="{5276A62A-88CD-4736-A64E-F9EF42EB5F9B}" type="presParOf" srcId="{C88114FF-315D-4EAC-9E9D-5792498AFD8B}" destId="{DF23C36D-3CEC-42BF-941B-580A564D6BEC}" srcOrd="1" destOrd="0" presId="urn:microsoft.com/office/officeart/2008/layout/HorizontalMultiLevelHierarchy"/>
    <dgm:cxn modelId="{EE975CB8-903A-48F2-8683-8675340D8A11}" type="presParOf" srcId="{EB92D9D9-8625-4AEF-AF00-C36FDC8429E0}" destId="{534519AB-569A-4290-8E0B-64291B43B225}" srcOrd="4" destOrd="0" presId="urn:microsoft.com/office/officeart/2008/layout/HorizontalMultiLevelHierarchy"/>
    <dgm:cxn modelId="{3AD596EE-9E4E-4D16-939B-DD0E8A333DC0}" type="presParOf" srcId="{534519AB-569A-4290-8E0B-64291B43B225}" destId="{BAA05368-3928-456A-AD66-AE5D39BAE525}" srcOrd="0" destOrd="0" presId="urn:microsoft.com/office/officeart/2008/layout/HorizontalMultiLevelHierarchy"/>
    <dgm:cxn modelId="{0C446B81-CF93-442E-B2A4-350D0A0E0FAD}" type="presParOf" srcId="{EB92D9D9-8625-4AEF-AF00-C36FDC8429E0}" destId="{26A1CEB5-3081-4090-A1FB-0698158689B7}" srcOrd="5" destOrd="0" presId="urn:microsoft.com/office/officeart/2008/layout/HorizontalMultiLevelHierarchy"/>
    <dgm:cxn modelId="{67E7BC5F-CC57-4633-9BA6-03B580F06FBA}" type="presParOf" srcId="{26A1CEB5-3081-4090-A1FB-0698158689B7}" destId="{6011EB5F-B8A1-4CF1-A515-5C89E838679B}" srcOrd="0" destOrd="0" presId="urn:microsoft.com/office/officeart/2008/layout/HorizontalMultiLevelHierarchy"/>
    <dgm:cxn modelId="{582F4D90-A26B-4CA5-9380-92C10548C9B1}" type="presParOf" srcId="{26A1CEB5-3081-4090-A1FB-0698158689B7}" destId="{E26788F5-2E1F-458B-83BD-689F8DA170E7}" srcOrd="1" destOrd="0" presId="urn:microsoft.com/office/officeart/2008/layout/HorizontalMultiLevelHierarchy"/>
    <dgm:cxn modelId="{19F66224-393C-4EAA-89E5-4BBC0DAC4A92}" type="presParOf" srcId="{EB92D9D9-8625-4AEF-AF00-C36FDC8429E0}" destId="{E2EC2FB9-B63E-48A7-A342-FBB2A0749B13}" srcOrd="6" destOrd="0" presId="urn:microsoft.com/office/officeart/2008/layout/HorizontalMultiLevelHierarchy"/>
    <dgm:cxn modelId="{E9B8675A-069D-476E-9EA9-F800087F3A5D}" type="presParOf" srcId="{E2EC2FB9-B63E-48A7-A342-FBB2A0749B13}" destId="{F85754C6-E77F-4ADD-811B-D656C688CA6B}" srcOrd="0" destOrd="0" presId="urn:microsoft.com/office/officeart/2008/layout/HorizontalMultiLevelHierarchy"/>
    <dgm:cxn modelId="{D2BAE64C-BFF4-4969-9AF5-7CA99E1EAE2F}" type="presParOf" srcId="{EB92D9D9-8625-4AEF-AF00-C36FDC8429E0}" destId="{A7297EB8-7D3D-430A-8DB0-C552339468D1}" srcOrd="7" destOrd="0" presId="urn:microsoft.com/office/officeart/2008/layout/HorizontalMultiLevelHierarchy"/>
    <dgm:cxn modelId="{B5D7AF24-8A9F-4650-9D7A-D5579D0E2641}" type="presParOf" srcId="{A7297EB8-7D3D-430A-8DB0-C552339468D1}" destId="{9041456B-8D97-4923-8E9A-735B90619910}" srcOrd="0" destOrd="0" presId="urn:microsoft.com/office/officeart/2008/layout/HorizontalMultiLevelHierarchy"/>
    <dgm:cxn modelId="{7FE6D092-906A-4DEF-9686-AB3987D225C2}" type="presParOf" srcId="{A7297EB8-7D3D-430A-8DB0-C552339468D1}" destId="{8DE23739-4651-49E5-89DD-02C9CDCC22C4}" srcOrd="1" destOrd="0" presId="urn:microsoft.com/office/officeart/2008/layout/HorizontalMultiLevelHierarchy"/>
    <dgm:cxn modelId="{4CAE3131-E46A-41E2-ACDA-BFE31C1E3C14}" type="presParOf" srcId="{DEB296E9-1E75-4B40-8CBF-C0BEDD712C86}" destId="{0041A1D2-C7F9-4D02-8459-9E05D5EB7983}" srcOrd="1" destOrd="0" presId="urn:microsoft.com/office/officeart/2008/layout/HorizontalMultiLevelHierarchy"/>
    <dgm:cxn modelId="{0038FDFF-741D-4F43-8374-30D25BC78237}" type="presParOf" srcId="{0041A1D2-C7F9-4D02-8459-9E05D5EB7983}" destId="{8CF1E56C-049D-48EB-B096-90D03E5E96A1}" srcOrd="0" destOrd="0" presId="urn:microsoft.com/office/officeart/2008/layout/HorizontalMultiLevelHierarchy"/>
    <dgm:cxn modelId="{D699359C-9B5E-4214-BB40-3D0D4ABF423E}" type="presParOf" srcId="{0041A1D2-C7F9-4D02-8459-9E05D5EB7983}" destId="{D4B62E89-463C-4C57-A424-0E4F9547ED63}" srcOrd="1" destOrd="0" presId="urn:microsoft.com/office/officeart/2008/layout/HorizontalMultiLevelHierarchy"/>
    <dgm:cxn modelId="{FCE86E3F-3839-4213-B8CE-8A2AA8D169FE}" type="presParOf" srcId="{D4B62E89-463C-4C57-A424-0E4F9547ED63}" destId="{AEAFC00F-1553-4930-9576-ECC45A2ECB17}" srcOrd="0" destOrd="0" presId="urn:microsoft.com/office/officeart/2008/layout/HorizontalMultiLevelHierarchy"/>
    <dgm:cxn modelId="{7429F9DC-358C-4956-852E-F24B76DA9F54}" type="presParOf" srcId="{AEAFC00F-1553-4930-9576-ECC45A2ECB17}" destId="{46B485AF-75C0-4E62-B319-3EAD3F59101C}" srcOrd="0" destOrd="0" presId="urn:microsoft.com/office/officeart/2008/layout/HorizontalMultiLevelHierarchy"/>
    <dgm:cxn modelId="{8AA3A530-B9E3-4E33-8C4A-2087D34F8C65}" type="presParOf" srcId="{D4B62E89-463C-4C57-A424-0E4F9547ED63}" destId="{2969CB31-A149-4562-956E-EE88D1CFDFBC}" srcOrd="1" destOrd="0" presId="urn:microsoft.com/office/officeart/2008/layout/HorizontalMultiLevelHierarchy"/>
    <dgm:cxn modelId="{D8C4D789-669F-4A61-BFC3-2C7A2E5739AB}" type="presParOf" srcId="{2969CB31-A149-4562-956E-EE88D1CFDFBC}" destId="{6CA808D1-1829-443E-87F6-A3D4BF30E2E1}" srcOrd="0" destOrd="0" presId="urn:microsoft.com/office/officeart/2008/layout/HorizontalMultiLevelHierarchy"/>
    <dgm:cxn modelId="{4904DD64-3C04-49D0-8DD2-8BF7B7E8BCE2}" type="presParOf" srcId="{2969CB31-A149-4562-956E-EE88D1CFDFBC}" destId="{B301AEBB-12EF-40FD-ABDA-4D60B82F6AC3}" srcOrd="1" destOrd="0" presId="urn:microsoft.com/office/officeart/2008/layout/HorizontalMultiLevelHierarchy"/>
    <dgm:cxn modelId="{4C3B73D8-0922-47D2-A04E-AAECE8141E64}" type="presParOf" srcId="{D4B62E89-463C-4C57-A424-0E4F9547ED63}" destId="{7E7E8E16-B053-4845-8A47-089CD9A78F56}" srcOrd="2" destOrd="0" presId="urn:microsoft.com/office/officeart/2008/layout/HorizontalMultiLevelHierarchy"/>
    <dgm:cxn modelId="{1BCD6FA3-6ADE-4096-9AC0-1451C528A2F1}" type="presParOf" srcId="{7E7E8E16-B053-4845-8A47-089CD9A78F56}" destId="{44297386-6A8E-4205-B11B-EB5E3AEADFFA}" srcOrd="0" destOrd="0" presId="urn:microsoft.com/office/officeart/2008/layout/HorizontalMultiLevelHierarchy"/>
    <dgm:cxn modelId="{ED997316-A840-4E4E-B0C3-47085AF7351A}" type="presParOf" srcId="{D4B62E89-463C-4C57-A424-0E4F9547ED63}" destId="{A91A14B7-0A3A-45F6-A20E-D894C20CE31D}" srcOrd="3" destOrd="0" presId="urn:microsoft.com/office/officeart/2008/layout/HorizontalMultiLevelHierarchy"/>
    <dgm:cxn modelId="{C2B40D77-3D6F-4C7B-8923-F929CB15E403}" type="presParOf" srcId="{A91A14B7-0A3A-45F6-A20E-D894C20CE31D}" destId="{0E9277A7-885A-405A-97CE-FCC3592A1BA5}" srcOrd="0" destOrd="0" presId="urn:microsoft.com/office/officeart/2008/layout/HorizontalMultiLevelHierarchy"/>
    <dgm:cxn modelId="{8B445F1A-25D4-4437-847C-D91E2A127750}" type="presParOf" srcId="{A91A14B7-0A3A-45F6-A20E-D894C20CE31D}" destId="{B9CF3214-80A5-4634-97C1-CD556EC284A5}" srcOrd="1" destOrd="0" presId="urn:microsoft.com/office/officeart/2008/layout/HorizontalMultiLevelHierarchy"/>
    <dgm:cxn modelId="{D0F04B8F-13BB-4FE7-824C-C02F6AE7EBCA}" type="presParOf" srcId="{D4B62E89-463C-4C57-A424-0E4F9547ED63}" destId="{318AA675-F1F1-4413-9EB0-B499B7BD47F3}" srcOrd="4" destOrd="0" presId="urn:microsoft.com/office/officeart/2008/layout/HorizontalMultiLevelHierarchy"/>
    <dgm:cxn modelId="{DAFB4CA9-F55A-4508-85AF-52428BDF0CBA}" type="presParOf" srcId="{318AA675-F1F1-4413-9EB0-B499B7BD47F3}" destId="{C70DE741-3049-4844-B66D-2F337AE86EC9}" srcOrd="0" destOrd="0" presId="urn:microsoft.com/office/officeart/2008/layout/HorizontalMultiLevelHierarchy"/>
    <dgm:cxn modelId="{BF59F480-1E72-493A-A727-CF9D8E68B82C}" type="presParOf" srcId="{D4B62E89-463C-4C57-A424-0E4F9547ED63}" destId="{54E66034-B7AA-44BE-894D-52354DEA877A}" srcOrd="5" destOrd="0" presId="urn:microsoft.com/office/officeart/2008/layout/HorizontalMultiLevelHierarchy"/>
    <dgm:cxn modelId="{6405A287-BC89-47E9-8B61-AF8A39B29C36}" type="presParOf" srcId="{54E66034-B7AA-44BE-894D-52354DEA877A}" destId="{2277A565-CE33-4308-8FFC-6C45A4070994}" srcOrd="0" destOrd="0" presId="urn:microsoft.com/office/officeart/2008/layout/HorizontalMultiLevelHierarchy"/>
    <dgm:cxn modelId="{2C174AFE-03CC-44F5-ABEC-8089B3B6B581}" type="presParOf" srcId="{54E66034-B7AA-44BE-894D-52354DEA877A}" destId="{3CA91790-B44C-404F-A610-59D93C460E3E}"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CA6497-3A2C-4C33-AFF4-D58B25591272}" type="doc">
      <dgm:prSet loTypeId="urn:microsoft.com/office/officeart/2008/layout/HorizontalMultiLevelHierarchy" loCatId="hierarchy" qsTypeId="urn:microsoft.com/office/officeart/2005/8/quickstyle/simple3" qsCatId="simple" csTypeId="urn:microsoft.com/office/officeart/2005/8/colors/accent0_1" csCatId="mainScheme" phldr="1"/>
      <dgm:spPr/>
      <dgm:t>
        <a:bodyPr/>
        <a:lstStyle/>
        <a:p>
          <a:endParaRPr lang="zh-CN" altLang="en-US"/>
        </a:p>
      </dgm:t>
    </dgm:pt>
    <dgm:pt modelId="{FFA82C4B-875E-40AC-AE8A-0DAD5BF13E6B}">
      <dgm:prSet phldrT="[文本]"/>
      <dgm:spPr/>
      <dgm:t>
        <a:bodyPr/>
        <a:lstStyle/>
        <a:p>
          <a:r>
            <a:rPr lang="zh-CN" altLang="en-US" dirty="0"/>
            <a:t>接口</a:t>
          </a:r>
        </a:p>
      </dgm:t>
    </dgm:pt>
    <dgm:pt modelId="{15547091-E3A6-4394-8FE8-DFA8AD2097F8}" type="parTrans" cxnId="{A966EFBF-CC71-4D56-A0F1-3FAAAA5162EC}">
      <dgm:prSet/>
      <dgm:spPr/>
      <dgm:t>
        <a:bodyPr/>
        <a:lstStyle/>
        <a:p>
          <a:endParaRPr lang="zh-CN" altLang="en-US"/>
        </a:p>
      </dgm:t>
    </dgm:pt>
    <dgm:pt modelId="{9F5DDB86-2268-49C6-850C-CB368548571D}" type="sibTrans" cxnId="{A966EFBF-CC71-4D56-A0F1-3FAAAA5162EC}">
      <dgm:prSet/>
      <dgm:spPr/>
      <dgm:t>
        <a:bodyPr/>
        <a:lstStyle/>
        <a:p>
          <a:endParaRPr lang="zh-CN" altLang="en-US"/>
        </a:p>
      </dgm:t>
    </dgm:pt>
    <dgm:pt modelId="{63193561-4D94-414F-8F4C-C8F26D6BF1D5}">
      <dgm:prSet phldrT="[文本]"/>
      <dgm:spPr/>
      <dgm:t>
        <a:bodyPr/>
        <a:lstStyle/>
        <a:p>
          <a:pPr>
            <a:buFont typeface="+mj-lt"/>
            <a:buAutoNum type="arabicPeriod"/>
          </a:pPr>
          <a:r>
            <a:rPr lang="en-US" altLang="zh-CN" dirty="0"/>
            <a:t>Update</a:t>
          </a:r>
          <a:endParaRPr lang="zh-CN" altLang="en-US" dirty="0"/>
        </a:p>
      </dgm:t>
    </dgm:pt>
    <dgm:pt modelId="{E067EA31-9FFB-418A-A326-996AB0DD534E}" type="sibTrans" cxnId="{603987CC-5E33-42E6-BFC1-0F859AFB20E4}">
      <dgm:prSet/>
      <dgm:spPr/>
      <dgm:t>
        <a:bodyPr/>
        <a:lstStyle/>
        <a:p>
          <a:endParaRPr lang="zh-CN" altLang="en-US"/>
        </a:p>
      </dgm:t>
    </dgm:pt>
    <dgm:pt modelId="{5006CB5F-BD68-4BCE-A1B4-24759E73953E}" type="parTrans" cxnId="{603987CC-5E33-42E6-BFC1-0F859AFB20E4}">
      <dgm:prSet/>
      <dgm:spPr/>
      <dgm:t>
        <a:bodyPr/>
        <a:lstStyle/>
        <a:p>
          <a:endParaRPr lang="zh-CN" altLang="en-US"/>
        </a:p>
      </dgm:t>
    </dgm:pt>
    <dgm:pt modelId="{8F24A658-CE9F-4018-9154-36E115203874}">
      <dgm:prSet phldrT="[文本]"/>
      <dgm:spPr/>
      <dgm:t>
        <a:bodyPr/>
        <a:lstStyle/>
        <a:p>
          <a:r>
            <a:rPr lang="en-US" altLang="zh-CN" dirty="0"/>
            <a:t>Spawn</a:t>
          </a:r>
          <a:endParaRPr lang="zh-CN" altLang="en-US" dirty="0"/>
        </a:p>
      </dgm:t>
    </dgm:pt>
    <dgm:pt modelId="{AAEA03E0-C757-4017-94FB-656BFC0736D4}" type="sibTrans" cxnId="{DD5706FC-54BF-4860-B193-7A7DA0B6C7CB}">
      <dgm:prSet/>
      <dgm:spPr/>
      <dgm:t>
        <a:bodyPr/>
        <a:lstStyle/>
        <a:p>
          <a:endParaRPr lang="zh-CN" altLang="en-US"/>
        </a:p>
      </dgm:t>
    </dgm:pt>
    <dgm:pt modelId="{25CA9DDE-B406-4066-BB43-A3AA984A5766}" type="parTrans" cxnId="{DD5706FC-54BF-4860-B193-7A7DA0B6C7CB}">
      <dgm:prSet/>
      <dgm:spPr/>
      <dgm:t>
        <a:bodyPr/>
        <a:lstStyle/>
        <a:p>
          <a:endParaRPr lang="zh-CN" altLang="en-US"/>
        </a:p>
      </dgm:t>
    </dgm:pt>
    <dgm:pt modelId="{69AFE608-FB4E-4597-9C0B-39B3C7B330C7}">
      <dgm:prSet phldrT="[文本]"/>
      <dgm:spPr/>
      <dgm:t>
        <a:bodyPr/>
        <a:lstStyle/>
        <a:p>
          <a:pPr>
            <a:buFont typeface="+mj-lt"/>
            <a:buAutoNum type="alphaLcParenR"/>
          </a:pPr>
          <a:r>
            <a:rPr lang="en-US" altLang="zh-CN" dirty="0" err="1"/>
            <a:t>Unspawn</a:t>
          </a:r>
          <a:endParaRPr lang="zh-CN" altLang="en-US" dirty="0"/>
        </a:p>
      </dgm:t>
    </dgm:pt>
    <dgm:pt modelId="{DD70E8F2-0CCA-4F0C-BE2F-E970DE75A0B7}" type="sibTrans" cxnId="{6D1698E0-451C-4A88-825B-527D48ADD67B}">
      <dgm:prSet/>
      <dgm:spPr/>
      <dgm:t>
        <a:bodyPr/>
        <a:lstStyle/>
        <a:p>
          <a:endParaRPr lang="zh-CN" altLang="en-US"/>
        </a:p>
      </dgm:t>
    </dgm:pt>
    <dgm:pt modelId="{7696C310-3CAB-42F9-B1BC-BBCD721E1A1B}" type="parTrans" cxnId="{6D1698E0-451C-4A88-825B-527D48ADD67B}">
      <dgm:prSet/>
      <dgm:spPr/>
      <dgm:t>
        <a:bodyPr/>
        <a:lstStyle/>
        <a:p>
          <a:endParaRPr lang="zh-CN" altLang="en-US"/>
        </a:p>
      </dgm:t>
    </dgm:pt>
    <dgm:pt modelId="{E126A48C-0829-4C5A-B589-C5058EA7487D}">
      <dgm:prSet phldrT="[文本]"/>
      <dgm:spPr/>
      <dgm:t>
        <a:bodyPr/>
        <a:lstStyle/>
        <a:p>
          <a:pPr>
            <a:buFont typeface="+mj-lt"/>
            <a:buAutoNum type="alphaLcParenR"/>
          </a:pPr>
          <a:r>
            <a:rPr lang="zh-CN" altLang="en-US" dirty="0"/>
            <a:t>特定方法</a:t>
          </a:r>
        </a:p>
      </dgm:t>
    </dgm:pt>
    <dgm:pt modelId="{3BDA5F6F-23BB-44A1-9059-0C43F2464EAB}" type="parTrans" cxnId="{627A6C8A-CD83-40BC-98D4-8E235275F418}">
      <dgm:prSet/>
      <dgm:spPr/>
      <dgm:t>
        <a:bodyPr/>
        <a:lstStyle/>
        <a:p>
          <a:endParaRPr lang="zh-CN" altLang="en-US"/>
        </a:p>
      </dgm:t>
    </dgm:pt>
    <dgm:pt modelId="{B8ED7C2C-6619-424D-A764-0D4362BB4AFE}" type="sibTrans" cxnId="{627A6C8A-CD83-40BC-98D4-8E235275F418}">
      <dgm:prSet/>
      <dgm:spPr/>
      <dgm:t>
        <a:bodyPr/>
        <a:lstStyle/>
        <a:p>
          <a:endParaRPr lang="zh-CN" altLang="en-US"/>
        </a:p>
      </dgm:t>
    </dgm:pt>
    <dgm:pt modelId="{35163DEE-5CB0-4E73-AA08-B89F26224EAE}">
      <dgm:prSet phldrT="[文本]"/>
      <dgm:spPr/>
      <dgm:t>
        <a:bodyPr/>
        <a:lstStyle/>
        <a:p>
          <a:pPr>
            <a:buFont typeface="+mj-lt"/>
            <a:buAutoNum type="alphaLcParenR"/>
          </a:pPr>
          <a:r>
            <a:rPr lang="zh-CN" altLang="en-US" dirty="0"/>
            <a:t>防御塔</a:t>
          </a:r>
          <a:r>
            <a:rPr lang="en-US" altLang="zh-CN" dirty="0"/>
            <a:t>——</a:t>
          </a:r>
          <a:r>
            <a:rPr lang="zh-CN" altLang="en-US" dirty="0"/>
            <a:t>攻击怪兽</a:t>
          </a:r>
        </a:p>
      </dgm:t>
    </dgm:pt>
    <dgm:pt modelId="{B907B16B-82F8-49A2-A430-99B46DE5517B}" type="parTrans" cxnId="{544FB475-9605-40AF-B15D-097D7562E159}">
      <dgm:prSet/>
      <dgm:spPr/>
      <dgm:t>
        <a:bodyPr/>
        <a:lstStyle/>
        <a:p>
          <a:endParaRPr lang="zh-CN" altLang="en-US"/>
        </a:p>
      </dgm:t>
    </dgm:pt>
    <dgm:pt modelId="{AF48EAB7-8E4B-46C0-BB27-182B62E0078F}" type="sibTrans" cxnId="{544FB475-9605-40AF-B15D-097D7562E159}">
      <dgm:prSet/>
      <dgm:spPr/>
      <dgm:t>
        <a:bodyPr/>
        <a:lstStyle/>
        <a:p>
          <a:endParaRPr lang="zh-CN" altLang="en-US"/>
        </a:p>
      </dgm:t>
    </dgm:pt>
    <dgm:pt modelId="{8DEF0C07-584C-499F-89E7-EFDB6BD4496A}">
      <dgm:prSet phldrT="[文本]"/>
      <dgm:spPr/>
      <dgm:t>
        <a:bodyPr/>
        <a:lstStyle/>
        <a:p>
          <a:pPr>
            <a:buFont typeface="+mj-lt"/>
            <a:buAutoNum type="alphaLcParenR"/>
          </a:pPr>
          <a:r>
            <a:rPr lang="zh-CN" altLang="en-US" dirty="0"/>
            <a:t>怪兽</a:t>
          </a:r>
          <a:r>
            <a:rPr lang="en-US" altLang="zh-CN" dirty="0"/>
            <a:t>——</a:t>
          </a:r>
          <a:r>
            <a:rPr lang="zh-CN" altLang="en-US" dirty="0"/>
            <a:t>自动寻路</a:t>
          </a:r>
        </a:p>
      </dgm:t>
    </dgm:pt>
    <dgm:pt modelId="{C5C9A7E3-4B4D-437E-8F89-764B0F0B0E89}" type="parTrans" cxnId="{48D18711-8036-4930-9AB9-5379653FCDF9}">
      <dgm:prSet/>
      <dgm:spPr/>
      <dgm:t>
        <a:bodyPr/>
        <a:lstStyle/>
        <a:p>
          <a:endParaRPr lang="zh-CN" altLang="en-US"/>
        </a:p>
      </dgm:t>
    </dgm:pt>
    <dgm:pt modelId="{EE8518E1-A148-4704-BCEC-F9A676D184C9}" type="sibTrans" cxnId="{48D18711-8036-4930-9AB9-5379653FCDF9}">
      <dgm:prSet/>
      <dgm:spPr/>
      <dgm:t>
        <a:bodyPr/>
        <a:lstStyle/>
        <a:p>
          <a:endParaRPr lang="zh-CN" altLang="en-US"/>
        </a:p>
      </dgm:t>
    </dgm:pt>
    <dgm:pt modelId="{DEB296E9-1E75-4B40-8CBF-C0BEDD712C86}" type="pres">
      <dgm:prSet presAssocID="{97CA6497-3A2C-4C33-AFF4-D58B25591272}" presName="Name0" presStyleCnt="0">
        <dgm:presLayoutVars>
          <dgm:chPref val="1"/>
          <dgm:dir/>
          <dgm:animOne val="branch"/>
          <dgm:animLvl val="lvl"/>
          <dgm:resizeHandles val="exact"/>
        </dgm:presLayoutVars>
      </dgm:prSet>
      <dgm:spPr/>
    </dgm:pt>
    <dgm:pt modelId="{A7F62CF6-FBC8-4113-A623-83EC55E48568}" type="pres">
      <dgm:prSet presAssocID="{FFA82C4B-875E-40AC-AE8A-0DAD5BF13E6B}" presName="root1" presStyleCnt="0"/>
      <dgm:spPr/>
    </dgm:pt>
    <dgm:pt modelId="{102B82C0-6243-4AFF-842F-FEC267C347BD}" type="pres">
      <dgm:prSet presAssocID="{FFA82C4B-875E-40AC-AE8A-0DAD5BF13E6B}" presName="LevelOneTextNode" presStyleLbl="node0" presStyleIdx="0" presStyleCnt="2" custLinFactX="-183855" custLinFactNeighborX="-200000" custLinFactNeighborY="-999">
        <dgm:presLayoutVars>
          <dgm:chPref val="3"/>
        </dgm:presLayoutVars>
      </dgm:prSet>
      <dgm:spPr/>
    </dgm:pt>
    <dgm:pt modelId="{EB92D9D9-8625-4AEF-AF00-C36FDC8429E0}" type="pres">
      <dgm:prSet presAssocID="{FFA82C4B-875E-40AC-AE8A-0DAD5BF13E6B}" presName="level2hierChild" presStyleCnt="0"/>
      <dgm:spPr/>
    </dgm:pt>
    <dgm:pt modelId="{E3421BF1-8785-4D75-8D4E-776E74282F68}" type="pres">
      <dgm:prSet presAssocID="{5006CB5F-BD68-4BCE-A1B4-24759E73953E}" presName="conn2-1" presStyleLbl="parChTrans1D2" presStyleIdx="0" presStyleCnt="5"/>
      <dgm:spPr/>
    </dgm:pt>
    <dgm:pt modelId="{5CDECEDC-54AE-4171-9793-2CCA15B36DDE}" type="pres">
      <dgm:prSet presAssocID="{5006CB5F-BD68-4BCE-A1B4-24759E73953E}" presName="connTx" presStyleLbl="parChTrans1D2" presStyleIdx="0" presStyleCnt="5"/>
      <dgm:spPr/>
    </dgm:pt>
    <dgm:pt modelId="{A7FC231E-3E91-4A5E-BBD5-63268A1C63C4}" type="pres">
      <dgm:prSet presAssocID="{63193561-4D94-414F-8F4C-C8F26D6BF1D5}" presName="root2" presStyleCnt="0"/>
      <dgm:spPr/>
    </dgm:pt>
    <dgm:pt modelId="{A63ECC77-27DD-4872-ABB2-C1CB6FFDC649}" type="pres">
      <dgm:prSet presAssocID="{63193561-4D94-414F-8F4C-C8F26D6BF1D5}" presName="LevelTwoTextNode" presStyleLbl="node2" presStyleIdx="0" presStyleCnt="5" custScaleX="153912" custLinFactNeighborX="59850" custLinFactNeighborY="3505">
        <dgm:presLayoutVars>
          <dgm:chPref val="3"/>
        </dgm:presLayoutVars>
      </dgm:prSet>
      <dgm:spPr/>
    </dgm:pt>
    <dgm:pt modelId="{38964B0C-1739-4195-BDD5-0888E79224AB}" type="pres">
      <dgm:prSet presAssocID="{63193561-4D94-414F-8F4C-C8F26D6BF1D5}" presName="level3hierChild" presStyleCnt="0"/>
      <dgm:spPr/>
    </dgm:pt>
    <dgm:pt modelId="{78E98673-2296-4C47-B551-5B2387AF51DC}" type="pres">
      <dgm:prSet presAssocID="{25CA9DDE-B406-4066-BB43-A3AA984A5766}" presName="conn2-1" presStyleLbl="parChTrans1D2" presStyleIdx="1" presStyleCnt="5"/>
      <dgm:spPr/>
    </dgm:pt>
    <dgm:pt modelId="{0CA853FF-4798-4621-BC86-16D18817B30B}" type="pres">
      <dgm:prSet presAssocID="{25CA9DDE-B406-4066-BB43-A3AA984A5766}" presName="connTx" presStyleLbl="parChTrans1D2" presStyleIdx="1" presStyleCnt="5"/>
      <dgm:spPr/>
    </dgm:pt>
    <dgm:pt modelId="{C88114FF-315D-4EAC-9E9D-5792498AFD8B}" type="pres">
      <dgm:prSet presAssocID="{8F24A658-CE9F-4018-9154-36E115203874}" presName="root2" presStyleCnt="0"/>
      <dgm:spPr/>
    </dgm:pt>
    <dgm:pt modelId="{8930C6D7-98CD-4DBD-9E2D-D8B3593DA865}" type="pres">
      <dgm:prSet presAssocID="{8F24A658-CE9F-4018-9154-36E115203874}" presName="LevelTwoTextNode" presStyleLbl="node2" presStyleIdx="1" presStyleCnt="5" custScaleX="153912" custLinFactNeighborX="59850" custLinFactNeighborY="3505">
        <dgm:presLayoutVars>
          <dgm:chPref val="3"/>
        </dgm:presLayoutVars>
      </dgm:prSet>
      <dgm:spPr/>
    </dgm:pt>
    <dgm:pt modelId="{DF23C36D-3CEC-42BF-941B-580A564D6BEC}" type="pres">
      <dgm:prSet presAssocID="{8F24A658-CE9F-4018-9154-36E115203874}" presName="level3hierChild" presStyleCnt="0"/>
      <dgm:spPr/>
    </dgm:pt>
    <dgm:pt modelId="{534519AB-569A-4290-8E0B-64291B43B225}" type="pres">
      <dgm:prSet presAssocID="{7696C310-3CAB-42F9-B1BC-BBCD721E1A1B}" presName="conn2-1" presStyleLbl="parChTrans1D2" presStyleIdx="2" presStyleCnt="5"/>
      <dgm:spPr/>
    </dgm:pt>
    <dgm:pt modelId="{BAA05368-3928-456A-AD66-AE5D39BAE525}" type="pres">
      <dgm:prSet presAssocID="{7696C310-3CAB-42F9-B1BC-BBCD721E1A1B}" presName="connTx" presStyleLbl="parChTrans1D2" presStyleIdx="2" presStyleCnt="5"/>
      <dgm:spPr/>
    </dgm:pt>
    <dgm:pt modelId="{26A1CEB5-3081-4090-A1FB-0698158689B7}" type="pres">
      <dgm:prSet presAssocID="{69AFE608-FB4E-4597-9C0B-39B3C7B330C7}" presName="root2" presStyleCnt="0"/>
      <dgm:spPr/>
    </dgm:pt>
    <dgm:pt modelId="{6011EB5F-B8A1-4CF1-A515-5C89E838679B}" type="pres">
      <dgm:prSet presAssocID="{69AFE608-FB4E-4597-9C0B-39B3C7B330C7}" presName="LevelTwoTextNode" presStyleLbl="node2" presStyleIdx="2" presStyleCnt="5" custScaleX="153912" custLinFactNeighborX="59850" custLinFactNeighborY="3505">
        <dgm:presLayoutVars>
          <dgm:chPref val="3"/>
        </dgm:presLayoutVars>
      </dgm:prSet>
      <dgm:spPr/>
    </dgm:pt>
    <dgm:pt modelId="{E26788F5-2E1F-458B-83BD-689F8DA170E7}" type="pres">
      <dgm:prSet presAssocID="{69AFE608-FB4E-4597-9C0B-39B3C7B330C7}" presName="level3hierChild" presStyleCnt="0"/>
      <dgm:spPr/>
    </dgm:pt>
    <dgm:pt modelId="{A865F218-6B99-4A7A-BE62-C16FFBC6ECD0}" type="pres">
      <dgm:prSet presAssocID="{E126A48C-0829-4C5A-B589-C5058EA7487D}" presName="root1" presStyleCnt="0"/>
      <dgm:spPr/>
    </dgm:pt>
    <dgm:pt modelId="{8D15106F-03B4-497A-9511-3208784D3A49}" type="pres">
      <dgm:prSet presAssocID="{E126A48C-0829-4C5A-B589-C5058EA7487D}" presName="LevelOneTextNode" presStyleLbl="node0" presStyleIdx="1" presStyleCnt="2" custLinFactX="-184665" custLinFactNeighborX="-200000" custLinFactNeighborY="-1419">
        <dgm:presLayoutVars>
          <dgm:chPref val="3"/>
        </dgm:presLayoutVars>
      </dgm:prSet>
      <dgm:spPr/>
    </dgm:pt>
    <dgm:pt modelId="{085B381E-BFC4-4ACD-89FD-4518380D931B}" type="pres">
      <dgm:prSet presAssocID="{E126A48C-0829-4C5A-B589-C5058EA7487D}" presName="level2hierChild" presStyleCnt="0"/>
      <dgm:spPr/>
    </dgm:pt>
    <dgm:pt modelId="{9316EE00-C9D7-4360-9D23-2FF09D941DA0}" type="pres">
      <dgm:prSet presAssocID="{B907B16B-82F8-49A2-A430-99B46DE5517B}" presName="conn2-1" presStyleLbl="parChTrans1D2" presStyleIdx="3" presStyleCnt="5"/>
      <dgm:spPr/>
    </dgm:pt>
    <dgm:pt modelId="{CA618FE8-35C5-4B58-A0BA-22F19507E915}" type="pres">
      <dgm:prSet presAssocID="{B907B16B-82F8-49A2-A430-99B46DE5517B}" presName="connTx" presStyleLbl="parChTrans1D2" presStyleIdx="3" presStyleCnt="5"/>
      <dgm:spPr/>
    </dgm:pt>
    <dgm:pt modelId="{12F253F4-FCF1-4F21-AA7D-1274A15C0E8A}" type="pres">
      <dgm:prSet presAssocID="{35163DEE-5CB0-4E73-AA08-B89F26224EAE}" presName="root2" presStyleCnt="0"/>
      <dgm:spPr/>
    </dgm:pt>
    <dgm:pt modelId="{D4705046-149C-4207-8405-C5636F05B6B7}" type="pres">
      <dgm:prSet presAssocID="{35163DEE-5CB0-4E73-AA08-B89F26224EAE}" presName="LevelTwoTextNode" presStyleLbl="node2" presStyleIdx="3" presStyleCnt="5" custScaleX="146682" custLinFactNeighborX="64901" custLinFactNeighborY="-28011">
        <dgm:presLayoutVars>
          <dgm:chPref val="3"/>
        </dgm:presLayoutVars>
      </dgm:prSet>
      <dgm:spPr/>
    </dgm:pt>
    <dgm:pt modelId="{8E14B9FC-3AC3-4879-9215-BFA7B2F103E0}" type="pres">
      <dgm:prSet presAssocID="{35163DEE-5CB0-4E73-AA08-B89F26224EAE}" presName="level3hierChild" presStyleCnt="0"/>
      <dgm:spPr/>
    </dgm:pt>
    <dgm:pt modelId="{BE78FBF1-D36E-4519-8A25-91E495F08911}" type="pres">
      <dgm:prSet presAssocID="{C5C9A7E3-4B4D-437E-8F89-764B0F0B0E89}" presName="conn2-1" presStyleLbl="parChTrans1D2" presStyleIdx="4" presStyleCnt="5"/>
      <dgm:spPr/>
    </dgm:pt>
    <dgm:pt modelId="{55E6BB49-11E9-41EB-AB5E-22F6A444DA9B}" type="pres">
      <dgm:prSet presAssocID="{C5C9A7E3-4B4D-437E-8F89-764B0F0B0E89}" presName="connTx" presStyleLbl="parChTrans1D2" presStyleIdx="4" presStyleCnt="5"/>
      <dgm:spPr/>
    </dgm:pt>
    <dgm:pt modelId="{2F809209-9FB3-447F-91FB-749E53369652}" type="pres">
      <dgm:prSet presAssocID="{8DEF0C07-584C-499F-89E7-EFDB6BD4496A}" presName="root2" presStyleCnt="0"/>
      <dgm:spPr/>
    </dgm:pt>
    <dgm:pt modelId="{B92B5D26-E888-404C-A323-E4C367FA5A01}" type="pres">
      <dgm:prSet presAssocID="{8DEF0C07-584C-499F-89E7-EFDB6BD4496A}" presName="LevelTwoTextNode" presStyleLbl="node2" presStyleIdx="4" presStyleCnt="5" custScaleX="146682" custLinFactNeighborX="64901" custLinFactNeighborY="-28011">
        <dgm:presLayoutVars>
          <dgm:chPref val="3"/>
        </dgm:presLayoutVars>
      </dgm:prSet>
      <dgm:spPr/>
    </dgm:pt>
    <dgm:pt modelId="{C7716E2F-934E-4748-9BEE-07F52E5F153E}" type="pres">
      <dgm:prSet presAssocID="{8DEF0C07-584C-499F-89E7-EFDB6BD4496A}" presName="level3hierChild" presStyleCnt="0"/>
      <dgm:spPr/>
    </dgm:pt>
  </dgm:ptLst>
  <dgm:cxnLst>
    <dgm:cxn modelId="{48D18711-8036-4930-9AB9-5379653FCDF9}" srcId="{E126A48C-0829-4C5A-B589-C5058EA7487D}" destId="{8DEF0C07-584C-499F-89E7-EFDB6BD4496A}" srcOrd="1" destOrd="0" parTransId="{C5C9A7E3-4B4D-437E-8F89-764B0F0B0E89}" sibTransId="{EE8518E1-A148-4704-BCEC-F9A676D184C9}"/>
    <dgm:cxn modelId="{F084825E-30E4-488A-B536-06315B8F5004}" type="presOf" srcId="{63193561-4D94-414F-8F4C-C8F26D6BF1D5}" destId="{A63ECC77-27DD-4872-ABB2-C1CB6FFDC649}" srcOrd="0" destOrd="0" presId="urn:microsoft.com/office/officeart/2008/layout/HorizontalMultiLevelHierarchy"/>
    <dgm:cxn modelId="{0D581F66-B5CF-422D-9251-7CB8142ADAA8}" type="presOf" srcId="{5006CB5F-BD68-4BCE-A1B4-24759E73953E}" destId="{5CDECEDC-54AE-4171-9793-2CCA15B36DDE}" srcOrd="1" destOrd="0" presId="urn:microsoft.com/office/officeart/2008/layout/HorizontalMultiLevelHierarchy"/>
    <dgm:cxn modelId="{7C79C46E-F155-44C1-A95B-3A427F486F49}" type="presOf" srcId="{35163DEE-5CB0-4E73-AA08-B89F26224EAE}" destId="{D4705046-149C-4207-8405-C5636F05B6B7}" srcOrd="0" destOrd="0" presId="urn:microsoft.com/office/officeart/2008/layout/HorizontalMultiLevelHierarchy"/>
    <dgm:cxn modelId="{95E43F54-86BF-4005-9CE2-6BEBF4AC7C95}" type="presOf" srcId="{8DEF0C07-584C-499F-89E7-EFDB6BD4496A}" destId="{B92B5D26-E888-404C-A323-E4C367FA5A01}" srcOrd="0" destOrd="0" presId="urn:microsoft.com/office/officeart/2008/layout/HorizontalMultiLevelHierarchy"/>
    <dgm:cxn modelId="{544FB475-9605-40AF-B15D-097D7562E159}" srcId="{E126A48C-0829-4C5A-B589-C5058EA7487D}" destId="{35163DEE-5CB0-4E73-AA08-B89F26224EAE}" srcOrd="0" destOrd="0" parTransId="{B907B16B-82F8-49A2-A430-99B46DE5517B}" sibTransId="{AF48EAB7-8E4B-46C0-BB27-182B62E0078F}"/>
    <dgm:cxn modelId="{2531887B-3D96-44E3-B670-7785E1864342}" type="presOf" srcId="{E126A48C-0829-4C5A-B589-C5058EA7487D}" destId="{8D15106F-03B4-497A-9511-3208784D3A49}" srcOrd="0" destOrd="0" presId="urn:microsoft.com/office/officeart/2008/layout/HorizontalMultiLevelHierarchy"/>
    <dgm:cxn modelId="{27771880-4A48-4A82-B9EF-55F9D6282693}" type="presOf" srcId="{5006CB5F-BD68-4BCE-A1B4-24759E73953E}" destId="{E3421BF1-8785-4D75-8D4E-776E74282F68}" srcOrd="0" destOrd="0" presId="urn:microsoft.com/office/officeart/2008/layout/HorizontalMultiLevelHierarchy"/>
    <dgm:cxn modelId="{627A6C8A-CD83-40BC-98D4-8E235275F418}" srcId="{97CA6497-3A2C-4C33-AFF4-D58B25591272}" destId="{E126A48C-0829-4C5A-B589-C5058EA7487D}" srcOrd="1" destOrd="0" parTransId="{3BDA5F6F-23BB-44A1-9059-0C43F2464EAB}" sibTransId="{B8ED7C2C-6619-424D-A764-0D4362BB4AFE}"/>
    <dgm:cxn modelId="{14A5849C-4C83-4B83-B68A-F26C80835182}" type="presOf" srcId="{FFA82C4B-875E-40AC-AE8A-0DAD5BF13E6B}" destId="{102B82C0-6243-4AFF-842F-FEC267C347BD}" srcOrd="0" destOrd="0" presId="urn:microsoft.com/office/officeart/2008/layout/HorizontalMultiLevelHierarchy"/>
    <dgm:cxn modelId="{C55BBA9E-1924-4F1B-A107-629D6BA3F23B}" type="presOf" srcId="{69AFE608-FB4E-4597-9C0B-39B3C7B330C7}" destId="{6011EB5F-B8A1-4CF1-A515-5C89E838679B}" srcOrd="0" destOrd="0" presId="urn:microsoft.com/office/officeart/2008/layout/HorizontalMultiLevelHierarchy"/>
    <dgm:cxn modelId="{A32C74A1-D93E-4575-9C66-DBE294E9787B}" type="presOf" srcId="{7696C310-3CAB-42F9-B1BC-BBCD721E1A1B}" destId="{534519AB-569A-4290-8E0B-64291B43B225}" srcOrd="0" destOrd="0" presId="urn:microsoft.com/office/officeart/2008/layout/HorizontalMultiLevelHierarchy"/>
    <dgm:cxn modelId="{90C1FFA5-F436-4CF0-9CC3-17E2E7EE8BF5}" type="presOf" srcId="{7696C310-3CAB-42F9-B1BC-BBCD721E1A1B}" destId="{BAA05368-3928-456A-AD66-AE5D39BAE525}" srcOrd="1" destOrd="0" presId="urn:microsoft.com/office/officeart/2008/layout/HorizontalMultiLevelHierarchy"/>
    <dgm:cxn modelId="{F1C1EFAE-B2B5-4422-88A4-A0D93E47459A}" type="presOf" srcId="{C5C9A7E3-4B4D-437E-8F89-764B0F0B0E89}" destId="{BE78FBF1-D36E-4519-8A25-91E495F08911}" srcOrd="0" destOrd="0" presId="urn:microsoft.com/office/officeart/2008/layout/HorizontalMultiLevelHierarchy"/>
    <dgm:cxn modelId="{9D32A8B8-F35D-493D-823A-3DFACE8B064A}" type="presOf" srcId="{8F24A658-CE9F-4018-9154-36E115203874}" destId="{8930C6D7-98CD-4DBD-9E2D-D8B3593DA865}" srcOrd="0" destOrd="0" presId="urn:microsoft.com/office/officeart/2008/layout/HorizontalMultiLevelHierarchy"/>
    <dgm:cxn modelId="{A966EFBF-CC71-4D56-A0F1-3FAAAA5162EC}" srcId="{97CA6497-3A2C-4C33-AFF4-D58B25591272}" destId="{FFA82C4B-875E-40AC-AE8A-0DAD5BF13E6B}" srcOrd="0" destOrd="0" parTransId="{15547091-E3A6-4394-8FE8-DFA8AD2097F8}" sibTransId="{9F5DDB86-2268-49C6-850C-CB368548571D}"/>
    <dgm:cxn modelId="{F9A569C2-4893-46BE-BAFF-D837005B6355}" type="presOf" srcId="{C5C9A7E3-4B4D-437E-8F89-764B0F0B0E89}" destId="{55E6BB49-11E9-41EB-AB5E-22F6A444DA9B}" srcOrd="1" destOrd="0" presId="urn:microsoft.com/office/officeart/2008/layout/HorizontalMultiLevelHierarchy"/>
    <dgm:cxn modelId="{BEB088CA-EF63-471C-A579-98FC9216251F}" type="presOf" srcId="{97CA6497-3A2C-4C33-AFF4-D58B25591272}" destId="{DEB296E9-1E75-4B40-8CBF-C0BEDD712C86}" srcOrd="0" destOrd="0" presId="urn:microsoft.com/office/officeart/2008/layout/HorizontalMultiLevelHierarchy"/>
    <dgm:cxn modelId="{603987CC-5E33-42E6-BFC1-0F859AFB20E4}" srcId="{FFA82C4B-875E-40AC-AE8A-0DAD5BF13E6B}" destId="{63193561-4D94-414F-8F4C-C8F26D6BF1D5}" srcOrd="0" destOrd="0" parTransId="{5006CB5F-BD68-4BCE-A1B4-24759E73953E}" sibTransId="{E067EA31-9FFB-418A-A326-996AB0DD534E}"/>
    <dgm:cxn modelId="{F00FA5DE-F283-4ABA-9FCF-7450EF454356}" type="presOf" srcId="{25CA9DDE-B406-4066-BB43-A3AA984A5766}" destId="{0CA853FF-4798-4621-BC86-16D18817B30B}" srcOrd="1" destOrd="0" presId="urn:microsoft.com/office/officeart/2008/layout/HorizontalMultiLevelHierarchy"/>
    <dgm:cxn modelId="{159365DF-068A-4DCC-9F65-19FB72E824F4}" type="presOf" srcId="{B907B16B-82F8-49A2-A430-99B46DE5517B}" destId="{9316EE00-C9D7-4360-9D23-2FF09D941DA0}" srcOrd="0" destOrd="0" presId="urn:microsoft.com/office/officeart/2008/layout/HorizontalMultiLevelHierarchy"/>
    <dgm:cxn modelId="{6D1698E0-451C-4A88-825B-527D48ADD67B}" srcId="{FFA82C4B-875E-40AC-AE8A-0DAD5BF13E6B}" destId="{69AFE608-FB4E-4597-9C0B-39B3C7B330C7}" srcOrd="2" destOrd="0" parTransId="{7696C310-3CAB-42F9-B1BC-BBCD721E1A1B}" sibTransId="{DD70E8F2-0CCA-4F0C-BE2F-E970DE75A0B7}"/>
    <dgm:cxn modelId="{8B8E28EC-8E38-405C-9962-86AFA6640B29}" type="presOf" srcId="{B907B16B-82F8-49A2-A430-99B46DE5517B}" destId="{CA618FE8-35C5-4B58-A0BA-22F19507E915}" srcOrd="1" destOrd="0" presId="urn:microsoft.com/office/officeart/2008/layout/HorizontalMultiLevelHierarchy"/>
    <dgm:cxn modelId="{E6ABE0F4-C68E-4030-89F6-40BFA28C4B2C}" type="presOf" srcId="{25CA9DDE-B406-4066-BB43-A3AA984A5766}" destId="{78E98673-2296-4C47-B551-5B2387AF51DC}" srcOrd="0" destOrd="0" presId="urn:microsoft.com/office/officeart/2008/layout/HorizontalMultiLevelHierarchy"/>
    <dgm:cxn modelId="{DD5706FC-54BF-4860-B193-7A7DA0B6C7CB}" srcId="{FFA82C4B-875E-40AC-AE8A-0DAD5BF13E6B}" destId="{8F24A658-CE9F-4018-9154-36E115203874}" srcOrd="1" destOrd="0" parTransId="{25CA9DDE-B406-4066-BB43-A3AA984A5766}" sibTransId="{AAEA03E0-C757-4017-94FB-656BFC0736D4}"/>
    <dgm:cxn modelId="{483684E9-2E5E-4E82-8399-DF7BD4142C37}" type="presParOf" srcId="{DEB296E9-1E75-4B40-8CBF-C0BEDD712C86}" destId="{A7F62CF6-FBC8-4113-A623-83EC55E48568}" srcOrd="0" destOrd="0" presId="urn:microsoft.com/office/officeart/2008/layout/HorizontalMultiLevelHierarchy"/>
    <dgm:cxn modelId="{FC2BEAFC-4299-4B58-993C-83BD47E1E08E}" type="presParOf" srcId="{A7F62CF6-FBC8-4113-A623-83EC55E48568}" destId="{102B82C0-6243-4AFF-842F-FEC267C347BD}" srcOrd="0" destOrd="0" presId="urn:microsoft.com/office/officeart/2008/layout/HorizontalMultiLevelHierarchy"/>
    <dgm:cxn modelId="{C096BAF9-8F4C-426A-B217-50607D2F68DE}" type="presParOf" srcId="{A7F62CF6-FBC8-4113-A623-83EC55E48568}" destId="{EB92D9D9-8625-4AEF-AF00-C36FDC8429E0}" srcOrd="1" destOrd="0" presId="urn:microsoft.com/office/officeart/2008/layout/HorizontalMultiLevelHierarchy"/>
    <dgm:cxn modelId="{D2998DFD-3ECF-438E-8F63-EDC3B962A4B0}" type="presParOf" srcId="{EB92D9D9-8625-4AEF-AF00-C36FDC8429E0}" destId="{E3421BF1-8785-4D75-8D4E-776E74282F68}" srcOrd="0" destOrd="0" presId="urn:microsoft.com/office/officeart/2008/layout/HorizontalMultiLevelHierarchy"/>
    <dgm:cxn modelId="{812E2FCC-755A-4822-87FD-F332767EF142}" type="presParOf" srcId="{E3421BF1-8785-4D75-8D4E-776E74282F68}" destId="{5CDECEDC-54AE-4171-9793-2CCA15B36DDE}" srcOrd="0" destOrd="0" presId="urn:microsoft.com/office/officeart/2008/layout/HorizontalMultiLevelHierarchy"/>
    <dgm:cxn modelId="{59FBFF61-443A-479F-A316-BF8F1442DF8E}" type="presParOf" srcId="{EB92D9D9-8625-4AEF-AF00-C36FDC8429E0}" destId="{A7FC231E-3E91-4A5E-BBD5-63268A1C63C4}" srcOrd="1" destOrd="0" presId="urn:microsoft.com/office/officeart/2008/layout/HorizontalMultiLevelHierarchy"/>
    <dgm:cxn modelId="{7228DF93-7749-4264-B0E1-35A0FDB92C85}" type="presParOf" srcId="{A7FC231E-3E91-4A5E-BBD5-63268A1C63C4}" destId="{A63ECC77-27DD-4872-ABB2-C1CB6FFDC649}" srcOrd="0" destOrd="0" presId="urn:microsoft.com/office/officeart/2008/layout/HorizontalMultiLevelHierarchy"/>
    <dgm:cxn modelId="{4139862A-40AA-486D-BD26-7CCC4155C2F1}" type="presParOf" srcId="{A7FC231E-3E91-4A5E-BBD5-63268A1C63C4}" destId="{38964B0C-1739-4195-BDD5-0888E79224AB}" srcOrd="1" destOrd="0" presId="urn:microsoft.com/office/officeart/2008/layout/HorizontalMultiLevelHierarchy"/>
    <dgm:cxn modelId="{B68B9F57-42FE-4AF1-9B25-5F56CB2B1A82}" type="presParOf" srcId="{EB92D9D9-8625-4AEF-AF00-C36FDC8429E0}" destId="{78E98673-2296-4C47-B551-5B2387AF51DC}" srcOrd="2" destOrd="0" presId="urn:microsoft.com/office/officeart/2008/layout/HorizontalMultiLevelHierarchy"/>
    <dgm:cxn modelId="{A1E98F14-EAFB-4AA9-9D23-8373CCD4D1EA}" type="presParOf" srcId="{78E98673-2296-4C47-B551-5B2387AF51DC}" destId="{0CA853FF-4798-4621-BC86-16D18817B30B}" srcOrd="0" destOrd="0" presId="urn:microsoft.com/office/officeart/2008/layout/HorizontalMultiLevelHierarchy"/>
    <dgm:cxn modelId="{3FAAAEE3-CBEE-4656-B490-DD86DF7AC018}" type="presParOf" srcId="{EB92D9D9-8625-4AEF-AF00-C36FDC8429E0}" destId="{C88114FF-315D-4EAC-9E9D-5792498AFD8B}" srcOrd="3" destOrd="0" presId="urn:microsoft.com/office/officeart/2008/layout/HorizontalMultiLevelHierarchy"/>
    <dgm:cxn modelId="{D3C17B4F-2D37-4DB1-95BB-1EC1F7F37413}" type="presParOf" srcId="{C88114FF-315D-4EAC-9E9D-5792498AFD8B}" destId="{8930C6D7-98CD-4DBD-9E2D-D8B3593DA865}" srcOrd="0" destOrd="0" presId="urn:microsoft.com/office/officeart/2008/layout/HorizontalMultiLevelHierarchy"/>
    <dgm:cxn modelId="{5276A62A-88CD-4736-A64E-F9EF42EB5F9B}" type="presParOf" srcId="{C88114FF-315D-4EAC-9E9D-5792498AFD8B}" destId="{DF23C36D-3CEC-42BF-941B-580A564D6BEC}" srcOrd="1" destOrd="0" presId="urn:microsoft.com/office/officeart/2008/layout/HorizontalMultiLevelHierarchy"/>
    <dgm:cxn modelId="{EE975CB8-903A-48F2-8683-8675340D8A11}" type="presParOf" srcId="{EB92D9D9-8625-4AEF-AF00-C36FDC8429E0}" destId="{534519AB-569A-4290-8E0B-64291B43B225}" srcOrd="4" destOrd="0" presId="urn:microsoft.com/office/officeart/2008/layout/HorizontalMultiLevelHierarchy"/>
    <dgm:cxn modelId="{3AD596EE-9E4E-4D16-939B-DD0E8A333DC0}" type="presParOf" srcId="{534519AB-569A-4290-8E0B-64291B43B225}" destId="{BAA05368-3928-456A-AD66-AE5D39BAE525}" srcOrd="0" destOrd="0" presId="urn:microsoft.com/office/officeart/2008/layout/HorizontalMultiLevelHierarchy"/>
    <dgm:cxn modelId="{0C446B81-CF93-442E-B2A4-350D0A0E0FAD}" type="presParOf" srcId="{EB92D9D9-8625-4AEF-AF00-C36FDC8429E0}" destId="{26A1CEB5-3081-4090-A1FB-0698158689B7}" srcOrd="5" destOrd="0" presId="urn:microsoft.com/office/officeart/2008/layout/HorizontalMultiLevelHierarchy"/>
    <dgm:cxn modelId="{67E7BC5F-CC57-4633-9BA6-03B580F06FBA}" type="presParOf" srcId="{26A1CEB5-3081-4090-A1FB-0698158689B7}" destId="{6011EB5F-B8A1-4CF1-A515-5C89E838679B}" srcOrd="0" destOrd="0" presId="urn:microsoft.com/office/officeart/2008/layout/HorizontalMultiLevelHierarchy"/>
    <dgm:cxn modelId="{582F4D90-A26B-4CA5-9380-92C10548C9B1}" type="presParOf" srcId="{26A1CEB5-3081-4090-A1FB-0698158689B7}" destId="{E26788F5-2E1F-458B-83BD-689F8DA170E7}" srcOrd="1" destOrd="0" presId="urn:microsoft.com/office/officeart/2008/layout/HorizontalMultiLevelHierarchy"/>
    <dgm:cxn modelId="{FE499608-C9D8-4001-9464-3A52C3495B2A}" type="presParOf" srcId="{DEB296E9-1E75-4B40-8CBF-C0BEDD712C86}" destId="{A865F218-6B99-4A7A-BE62-C16FFBC6ECD0}" srcOrd="1" destOrd="0" presId="urn:microsoft.com/office/officeart/2008/layout/HorizontalMultiLevelHierarchy"/>
    <dgm:cxn modelId="{50916A6D-2670-4714-B184-B0B4C4FC2A61}" type="presParOf" srcId="{A865F218-6B99-4A7A-BE62-C16FFBC6ECD0}" destId="{8D15106F-03B4-497A-9511-3208784D3A49}" srcOrd="0" destOrd="0" presId="urn:microsoft.com/office/officeart/2008/layout/HorizontalMultiLevelHierarchy"/>
    <dgm:cxn modelId="{FFFAC872-A661-4E0C-83D6-A6630A67DDC7}" type="presParOf" srcId="{A865F218-6B99-4A7A-BE62-C16FFBC6ECD0}" destId="{085B381E-BFC4-4ACD-89FD-4518380D931B}" srcOrd="1" destOrd="0" presId="urn:microsoft.com/office/officeart/2008/layout/HorizontalMultiLevelHierarchy"/>
    <dgm:cxn modelId="{DFDD780F-70D2-43FD-848C-C9E775F83987}" type="presParOf" srcId="{085B381E-BFC4-4ACD-89FD-4518380D931B}" destId="{9316EE00-C9D7-4360-9D23-2FF09D941DA0}" srcOrd="0" destOrd="0" presId="urn:microsoft.com/office/officeart/2008/layout/HorizontalMultiLevelHierarchy"/>
    <dgm:cxn modelId="{9E2840CC-D4A7-4592-930B-411B9DA1369A}" type="presParOf" srcId="{9316EE00-C9D7-4360-9D23-2FF09D941DA0}" destId="{CA618FE8-35C5-4B58-A0BA-22F19507E915}" srcOrd="0" destOrd="0" presId="urn:microsoft.com/office/officeart/2008/layout/HorizontalMultiLevelHierarchy"/>
    <dgm:cxn modelId="{5BEFD156-5F96-44F5-87C3-0AF47FF28CA3}" type="presParOf" srcId="{085B381E-BFC4-4ACD-89FD-4518380D931B}" destId="{12F253F4-FCF1-4F21-AA7D-1274A15C0E8A}" srcOrd="1" destOrd="0" presId="urn:microsoft.com/office/officeart/2008/layout/HorizontalMultiLevelHierarchy"/>
    <dgm:cxn modelId="{B37436A8-F871-45A8-A15C-965ACF37BE83}" type="presParOf" srcId="{12F253F4-FCF1-4F21-AA7D-1274A15C0E8A}" destId="{D4705046-149C-4207-8405-C5636F05B6B7}" srcOrd="0" destOrd="0" presId="urn:microsoft.com/office/officeart/2008/layout/HorizontalMultiLevelHierarchy"/>
    <dgm:cxn modelId="{1FC7870C-B8F9-4CC4-84D9-98BC235A398E}" type="presParOf" srcId="{12F253F4-FCF1-4F21-AA7D-1274A15C0E8A}" destId="{8E14B9FC-3AC3-4879-9215-BFA7B2F103E0}" srcOrd="1" destOrd="0" presId="urn:microsoft.com/office/officeart/2008/layout/HorizontalMultiLevelHierarchy"/>
    <dgm:cxn modelId="{CFF55527-476F-4465-9212-2250461BC9A8}" type="presParOf" srcId="{085B381E-BFC4-4ACD-89FD-4518380D931B}" destId="{BE78FBF1-D36E-4519-8A25-91E495F08911}" srcOrd="2" destOrd="0" presId="urn:microsoft.com/office/officeart/2008/layout/HorizontalMultiLevelHierarchy"/>
    <dgm:cxn modelId="{FB26392B-0160-4931-B766-829E58E81DED}" type="presParOf" srcId="{BE78FBF1-D36E-4519-8A25-91E495F08911}" destId="{55E6BB49-11E9-41EB-AB5E-22F6A444DA9B}" srcOrd="0" destOrd="0" presId="urn:microsoft.com/office/officeart/2008/layout/HorizontalMultiLevelHierarchy"/>
    <dgm:cxn modelId="{221E9B5F-D724-489D-B86F-94CFE702964D}" type="presParOf" srcId="{085B381E-BFC4-4ACD-89FD-4518380D931B}" destId="{2F809209-9FB3-447F-91FB-749E53369652}" srcOrd="3" destOrd="0" presId="urn:microsoft.com/office/officeart/2008/layout/HorizontalMultiLevelHierarchy"/>
    <dgm:cxn modelId="{855BAB53-E15B-4ABA-ACE2-590966B3E8AE}" type="presParOf" srcId="{2F809209-9FB3-447F-91FB-749E53369652}" destId="{B92B5D26-E888-404C-A323-E4C367FA5A01}" srcOrd="0" destOrd="0" presId="urn:microsoft.com/office/officeart/2008/layout/HorizontalMultiLevelHierarchy"/>
    <dgm:cxn modelId="{17063BA7-A598-4DF6-8CE7-1F52E3AD4997}" type="presParOf" srcId="{2F809209-9FB3-447F-91FB-749E53369652}" destId="{C7716E2F-934E-4748-9BEE-07F52E5F153E}"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18C05-67CD-4909-AC45-353CC7B72868}">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A7D191-0B29-4988-AEC9-D96D2F1B34C7}">
      <dsp:nvSpPr>
        <dsp:cNvPr id="0" name=""/>
        <dsp:cNvSpPr/>
      </dsp:nvSpPr>
      <dsp:spPr>
        <a:xfrm>
          <a:off x="509717" y="338558"/>
          <a:ext cx="7541700"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altLang="en-US" sz="3200" kern="1200" dirty="0"/>
            <a:t>总体说明</a:t>
          </a:r>
        </a:p>
      </dsp:txBody>
      <dsp:txXfrm>
        <a:off x="509717" y="338558"/>
        <a:ext cx="7541700" cy="677550"/>
      </dsp:txXfrm>
    </dsp:sp>
    <dsp:sp modelId="{2963A5BB-C91A-4A6F-BEE4-269349ABFF7A}">
      <dsp:nvSpPr>
        <dsp:cNvPr id="0" name=""/>
        <dsp:cNvSpPr/>
      </dsp:nvSpPr>
      <dsp:spPr>
        <a:xfrm>
          <a:off x="86248" y="253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753860-1468-4FBF-8778-17F16D28A123}">
      <dsp:nvSpPr>
        <dsp:cNvPr id="0" name=""/>
        <dsp:cNvSpPr/>
      </dsp:nvSpPr>
      <dsp:spPr>
        <a:xfrm>
          <a:off x="995230" y="1354558"/>
          <a:ext cx="7056187"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altLang="en-US" sz="3200" kern="1200" dirty="0"/>
            <a:t>界面</a:t>
          </a:r>
        </a:p>
      </dsp:txBody>
      <dsp:txXfrm>
        <a:off x="995230" y="1354558"/>
        <a:ext cx="7056187" cy="677550"/>
      </dsp:txXfrm>
    </dsp:sp>
    <dsp:sp modelId="{A8325792-2A2A-467F-8E6B-16C4AB9FD478}">
      <dsp:nvSpPr>
        <dsp:cNvPr id="0" name=""/>
        <dsp:cNvSpPr/>
      </dsp:nvSpPr>
      <dsp:spPr>
        <a:xfrm>
          <a:off x="571761" y="1269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9036C4-078D-4941-A551-E47D1019BA1D}">
      <dsp:nvSpPr>
        <dsp:cNvPr id="0" name=""/>
        <dsp:cNvSpPr/>
      </dsp:nvSpPr>
      <dsp:spPr>
        <a:xfrm>
          <a:off x="1144243" y="2370558"/>
          <a:ext cx="6907174"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altLang="en-US" sz="3200" kern="1200" dirty="0"/>
            <a:t>实体</a:t>
          </a:r>
          <a:endParaRPr lang="zh-CN" altLang="en-US" sz="3200" kern="1200" dirty="0">
            <a:solidFill>
              <a:prstClr val="white"/>
            </a:solidFill>
            <a:latin typeface="等线" panose="020F0502020204030204"/>
            <a:ea typeface="等线" panose="02010600030101010101" pitchFamily="2" charset="-122"/>
            <a:cs typeface="+mn-cs"/>
          </a:endParaRPr>
        </a:p>
      </dsp:txBody>
      <dsp:txXfrm>
        <a:off x="1144243" y="2370558"/>
        <a:ext cx="6907174" cy="677550"/>
      </dsp:txXfrm>
    </dsp:sp>
    <dsp:sp modelId="{D7287CF5-1D26-4328-860D-F710473463D9}">
      <dsp:nvSpPr>
        <dsp:cNvPr id="0" name=""/>
        <dsp:cNvSpPr/>
      </dsp:nvSpPr>
      <dsp:spPr>
        <a:xfrm>
          <a:off x="720774" y="2285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00A0FC-3BB7-49C9-8C34-5DA92039A507}">
      <dsp:nvSpPr>
        <dsp:cNvPr id="0" name=""/>
        <dsp:cNvSpPr/>
      </dsp:nvSpPr>
      <dsp:spPr>
        <a:xfrm>
          <a:off x="995230" y="3386558"/>
          <a:ext cx="7056187"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altLang="en-US" sz="3200" kern="1200" dirty="0">
              <a:solidFill>
                <a:prstClr val="white"/>
              </a:solidFill>
              <a:latin typeface="等线" panose="020F0502020204030204"/>
              <a:ea typeface="等线" panose="02010600030101010101" pitchFamily="2" charset="-122"/>
              <a:cs typeface="+mn-cs"/>
            </a:rPr>
            <a:t>对象池</a:t>
          </a:r>
          <a:endParaRPr lang="zh-CN" altLang="en-US" sz="3200" kern="1200" dirty="0"/>
        </a:p>
      </dsp:txBody>
      <dsp:txXfrm>
        <a:off x="995230" y="3386558"/>
        <a:ext cx="7056187" cy="677550"/>
      </dsp:txXfrm>
    </dsp:sp>
    <dsp:sp modelId="{2D5E3163-2DC0-4FFE-B26E-B9EC5E16DF34}">
      <dsp:nvSpPr>
        <dsp:cNvPr id="0" name=""/>
        <dsp:cNvSpPr/>
      </dsp:nvSpPr>
      <dsp:spPr>
        <a:xfrm>
          <a:off x="571761" y="3301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3EFA7C-77CD-42DE-A5F6-459C3809099A}">
      <dsp:nvSpPr>
        <dsp:cNvPr id="0" name=""/>
        <dsp:cNvSpPr/>
      </dsp:nvSpPr>
      <dsp:spPr>
        <a:xfrm>
          <a:off x="509717" y="4402558"/>
          <a:ext cx="7541700"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en-US" altLang="zh-CN" sz="3200" kern="1200" dirty="0">
              <a:solidFill>
                <a:prstClr val="white"/>
              </a:solidFill>
              <a:latin typeface="等线" panose="020F0502020204030204"/>
              <a:ea typeface="等线" panose="02010600030101010101" pitchFamily="2" charset="-122"/>
              <a:cs typeface="+mn-cs"/>
            </a:rPr>
            <a:t>MVC</a:t>
          </a:r>
          <a:r>
            <a:rPr lang="zh-CN" altLang="en-US" sz="3200" kern="1200" dirty="0">
              <a:solidFill>
                <a:prstClr val="white"/>
              </a:solidFill>
              <a:latin typeface="等线" panose="020F0502020204030204"/>
              <a:ea typeface="等线" panose="02010600030101010101" pitchFamily="2" charset="-122"/>
              <a:cs typeface="+mn-cs"/>
            </a:rPr>
            <a:t>模式</a:t>
          </a:r>
          <a:endParaRPr lang="zh-CN" altLang="en-US" sz="3200" kern="1200" dirty="0"/>
        </a:p>
      </dsp:txBody>
      <dsp:txXfrm>
        <a:off x="509717" y="4402558"/>
        <a:ext cx="7541700" cy="677550"/>
      </dsp:txXfrm>
    </dsp:sp>
    <dsp:sp modelId="{8EDF18C6-A5BD-4E99-933B-FD917AD43274}">
      <dsp:nvSpPr>
        <dsp:cNvPr id="0" name=""/>
        <dsp:cNvSpPr/>
      </dsp:nvSpPr>
      <dsp:spPr>
        <a:xfrm>
          <a:off x="86248" y="4317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AA675-F1F1-4413-9EB0-B499B7BD47F3}">
      <dsp:nvSpPr>
        <dsp:cNvPr id="0" name=""/>
        <dsp:cNvSpPr/>
      </dsp:nvSpPr>
      <dsp:spPr>
        <a:xfrm>
          <a:off x="1254706" y="4071093"/>
          <a:ext cx="3207897" cy="691322"/>
        </a:xfrm>
        <a:custGeom>
          <a:avLst/>
          <a:gdLst/>
          <a:ahLst/>
          <a:cxnLst/>
          <a:rect l="0" t="0" r="0" b="0"/>
          <a:pathLst>
            <a:path>
              <a:moveTo>
                <a:pt x="0" y="0"/>
              </a:moveTo>
              <a:lnTo>
                <a:pt x="1603948" y="0"/>
              </a:lnTo>
              <a:lnTo>
                <a:pt x="1603948" y="691322"/>
              </a:lnTo>
              <a:lnTo>
                <a:pt x="3207897" y="691322"/>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76616" y="4334715"/>
        <a:ext cx="164077" cy="164077"/>
      </dsp:txXfrm>
    </dsp:sp>
    <dsp:sp modelId="{7E7E8E16-B053-4845-8A47-089CD9A78F56}">
      <dsp:nvSpPr>
        <dsp:cNvPr id="0" name=""/>
        <dsp:cNvSpPr/>
      </dsp:nvSpPr>
      <dsp:spPr>
        <a:xfrm>
          <a:off x="1254706" y="4025373"/>
          <a:ext cx="3207897" cy="91440"/>
        </a:xfrm>
        <a:custGeom>
          <a:avLst/>
          <a:gdLst/>
          <a:ahLst/>
          <a:cxnLst/>
          <a:rect l="0" t="0" r="0" b="0"/>
          <a:pathLst>
            <a:path>
              <a:moveTo>
                <a:pt x="0" y="45720"/>
              </a:moveTo>
              <a:lnTo>
                <a:pt x="1603948" y="45720"/>
              </a:lnTo>
              <a:lnTo>
                <a:pt x="1603948" y="112439"/>
              </a:lnTo>
              <a:lnTo>
                <a:pt x="3207897" y="112439"/>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78440" y="3990878"/>
        <a:ext cx="160429" cy="160429"/>
      </dsp:txXfrm>
    </dsp:sp>
    <dsp:sp modelId="{AEAFC00F-1553-4930-9576-ECC45A2ECB17}">
      <dsp:nvSpPr>
        <dsp:cNvPr id="0" name=""/>
        <dsp:cNvSpPr/>
      </dsp:nvSpPr>
      <dsp:spPr>
        <a:xfrm>
          <a:off x="1254706" y="3513210"/>
          <a:ext cx="3207897" cy="557882"/>
        </a:xfrm>
        <a:custGeom>
          <a:avLst/>
          <a:gdLst/>
          <a:ahLst/>
          <a:cxnLst/>
          <a:rect l="0" t="0" r="0" b="0"/>
          <a:pathLst>
            <a:path>
              <a:moveTo>
                <a:pt x="0" y="557882"/>
              </a:moveTo>
              <a:lnTo>
                <a:pt x="1603948" y="557882"/>
              </a:lnTo>
              <a:lnTo>
                <a:pt x="1603948" y="0"/>
              </a:lnTo>
              <a:lnTo>
                <a:pt x="3207897"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77254" y="3710750"/>
        <a:ext cx="162802" cy="162802"/>
      </dsp:txXfrm>
    </dsp:sp>
    <dsp:sp modelId="{E2EC2FB9-B63E-48A7-A342-FBB2A0749B13}">
      <dsp:nvSpPr>
        <dsp:cNvPr id="0" name=""/>
        <dsp:cNvSpPr/>
      </dsp:nvSpPr>
      <dsp:spPr>
        <a:xfrm>
          <a:off x="1245692" y="1314952"/>
          <a:ext cx="3226761" cy="955075"/>
        </a:xfrm>
        <a:custGeom>
          <a:avLst/>
          <a:gdLst/>
          <a:ahLst/>
          <a:cxnLst/>
          <a:rect l="0" t="0" r="0" b="0"/>
          <a:pathLst>
            <a:path>
              <a:moveTo>
                <a:pt x="0" y="0"/>
              </a:moveTo>
              <a:lnTo>
                <a:pt x="1613380" y="0"/>
              </a:lnTo>
              <a:lnTo>
                <a:pt x="1613380" y="955075"/>
              </a:lnTo>
              <a:lnTo>
                <a:pt x="3226761" y="955075"/>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74945" y="1708361"/>
        <a:ext cx="168256" cy="168256"/>
      </dsp:txXfrm>
    </dsp:sp>
    <dsp:sp modelId="{534519AB-569A-4290-8E0B-64291B43B225}">
      <dsp:nvSpPr>
        <dsp:cNvPr id="0" name=""/>
        <dsp:cNvSpPr/>
      </dsp:nvSpPr>
      <dsp:spPr>
        <a:xfrm>
          <a:off x="1245692" y="1314952"/>
          <a:ext cx="3226761" cy="330472"/>
        </a:xfrm>
        <a:custGeom>
          <a:avLst/>
          <a:gdLst/>
          <a:ahLst/>
          <a:cxnLst/>
          <a:rect l="0" t="0" r="0" b="0"/>
          <a:pathLst>
            <a:path>
              <a:moveTo>
                <a:pt x="0" y="0"/>
              </a:moveTo>
              <a:lnTo>
                <a:pt x="1613380" y="0"/>
              </a:lnTo>
              <a:lnTo>
                <a:pt x="1613380" y="330472"/>
              </a:lnTo>
              <a:lnTo>
                <a:pt x="3226761" y="330472"/>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77982" y="1399097"/>
        <a:ext cx="162182" cy="162182"/>
      </dsp:txXfrm>
    </dsp:sp>
    <dsp:sp modelId="{78E98673-2296-4C47-B551-5B2387AF51DC}">
      <dsp:nvSpPr>
        <dsp:cNvPr id="0" name=""/>
        <dsp:cNvSpPr/>
      </dsp:nvSpPr>
      <dsp:spPr>
        <a:xfrm>
          <a:off x="1245692" y="1020822"/>
          <a:ext cx="3226761" cy="294129"/>
        </a:xfrm>
        <a:custGeom>
          <a:avLst/>
          <a:gdLst/>
          <a:ahLst/>
          <a:cxnLst/>
          <a:rect l="0" t="0" r="0" b="0"/>
          <a:pathLst>
            <a:path>
              <a:moveTo>
                <a:pt x="0" y="294129"/>
              </a:moveTo>
              <a:lnTo>
                <a:pt x="1613380" y="294129"/>
              </a:lnTo>
              <a:lnTo>
                <a:pt x="1613380" y="0"/>
              </a:lnTo>
              <a:lnTo>
                <a:pt x="3226761"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78069" y="1086884"/>
        <a:ext cx="162006" cy="162006"/>
      </dsp:txXfrm>
    </dsp:sp>
    <dsp:sp modelId="{E3421BF1-8785-4D75-8D4E-776E74282F68}">
      <dsp:nvSpPr>
        <dsp:cNvPr id="0" name=""/>
        <dsp:cNvSpPr/>
      </dsp:nvSpPr>
      <dsp:spPr>
        <a:xfrm>
          <a:off x="1245692" y="396220"/>
          <a:ext cx="3226761" cy="918732"/>
        </a:xfrm>
        <a:custGeom>
          <a:avLst/>
          <a:gdLst/>
          <a:ahLst/>
          <a:cxnLst/>
          <a:rect l="0" t="0" r="0" b="0"/>
          <a:pathLst>
            <a:path>
              <a:moveTo>
                <a:pt x="0" y="918732"/>
              </a:moveTo>
              <a:lnTo>
                <a:pt x="1613380" y="918732"/>
              </a:lnTo>
              <a:lnTo>
                <a:pt x="1613380" y="0"/>
              </a:lnTo>
              <a:lnTo>
                <a:pt x="3226761"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75198" y="771711"/>
        <a:ext cx="167750" cy="167750"/>
      </dsp:txXfrm>
    </dsp:sp>
    <dsp:sp modelId="{102B82C0-6243-4AFF-842F-FEC267C347BD}">
      <dsp:nvSpPr>
        <dsp:cNvPr id="0" name=""/>
        <dsp:cNvSpPr/>
      </dsp:nvSpPr>
      <dsp:spPr>
        <a:xfrm rot="16200000">
          <a:off x="-319100" y="1065111"/>
          <a:ext cx="2629905" cy="49968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 </a:t>
          </a:r>
          <a:r>
            <a:rPr lang="zh-CN" altLang="en-US" sz="2900" kern="1200" dirty="0"/>
            <a:t>场景</a:t>
          </a:r>
        </a:p>
      </dsp:txBody>
      <dsp:txXfrm>
        <a:off x="-319100" y="1065111"/>
        <a:ext cx="2629905" cy="499682"/>
      </dsp:txXfrm>
    </dsp:sp>
    <dsp:sp modelId="{A63ECC77-27DD-4872-ABB2-C1CB6FFDC649}">
      <dsp:nvSpPr>
        <dsp:cNvPr id="0" name=""/>
        <dsp:cNvSpPr/>
      </dsp:nvSpPr>
      <dsp:spPr>
        <a:xfrm>
          <a:off x="4472454" y="146379"/>
          <a:ext cx="2522551" cy="49968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mj-lt"/>
            <a:buNone/>
          </a:pPr>
          <a:r>
            <a:rPr lang="zh-CN" altLang="en-US" sz="2500" kern="1200" dirty="0"/>
            <a:t>主菜单</a:t>
          </a:r>
        </a:p>
      </dsp:txBody>
      <dsp:txXfrm>
        <a:off x="4472454" y="146379"/>
        <a:ext cx="2522551" cy="499682"/>
      </dsp:txXfrm>
    </dsp:sp>
    <dsp:sp modelId="{8930C6D7-98CD-4DBD-9E2D-D8B3593DA865}">
      <dsp:nvSpPr>
        <dsp:cNvPr id="0" name=""/>
        <dsp:cNvSpPr/>
      </dsp:nvSpPr>
      <dsp:spPr>
        <a:xfrm>
          <a:off x="4472454" y="770981"/>
          <a:ext cx="2522551" cy="49968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说明</a:t>
          </a:r>
        </a:p>
      </dsp:txBody>
      <dsp:txXfrm>
        <a:off x="4472454" y="770981"/>
        <a:ext cx="2522551" cy="499682"/>
      </dsp:txXfrm>
    </dsp:sp>
    <dsp:sp modelId="{6011EB5F-B8A1-4CF1-A515-5C89E838679B}">
      <dsp:nvSpPr>
        <dsp:cNvPr id="0" name=""/>
        <dsp:cNvSpPr/>
      </dsp:nvSpPr>
      <dsp:spPr>
        <a:xfrm>
          <a:off x="4472454" y="1395584"/>
          <a:ext cx="2522551" cy="49968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mj-lt"/>
            <a:buNone/>
          </a:pPr>
          <a:r>
            <a:rPr lang="zh-CN" altLang="en-US" sz="2500" kern="1200" dirty="0"/>
            <a:t>关卡选择</a:t>
          </a:r>
        </a:p>
      </dsp:txBody>
      <dsp:txXfrm>
        <a:off x="4472454" y="1395584"/>
        <a:ext cx="2522551" cy="499682"/>
      </dsp:txXfrm>
    </dsp:sp>
    <dsp:sp modelId="{9041456B-8D97-4923-8E9A-735B90619910}">
      <dsp:nvSpPr>
        <dsp:cNvPr id="0" name=""/>
        <dsp:cNvSpPr/>
      </dsp:nvSpPr>
      <dsp:spPr>
        <a:xfrm>
          <a:off x="4472454" y="2020186"/>
          <a:ext cx="2522551" cy="49968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mj-lt"/>
            <a:buNone/>
          </a:pPr>
          <a:r>
            <a:rPr lang="zh-CN" altLang="en-US" sz="2500" kern="1200" dirty="0"/>
            <a:t>游戏界面</a:t>
          </a:r>
        </a:p>
      </dsp:txBody>
      <dsp:txXfrm>
        <a:off x="4472454" y="2020186"/>
        <a:ext cx="2522551" cy="499682"/>
      </dsp:txXfrm>
    </dsp:sp>
    <dsp:sp modelId="{8CF1E56C-049D-48EB-B096-90D03E5E96A1}">
      <dsp:nvSpPr>
        <dsp:cNvPr id="0" name=""/>
        <dsp:cNvSpPr/>
      </dsp:nvSpPr>
      <dsp:spPr>
        <a:xfrm rot="16200000">
          <a:off x="-310086" y="3821252"/>
          <a:ext cx="2629905" cy="49968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Font typeface="+mj-lt"/>
            <a:buNone/>
          </a:pPr>
          <a:r>
            <a:rPr lang="zh-CN" altLang="en-US" sz="2900" kern="1200" dirty="0"/>
            <a:t>对话框</a:t>
          </a:r>
        </a:p>
      </dsp:txBody>
      <dsp:txXfrm>
        <a:off x="-310086" y="3821252"/>
        <a:ext cx="2629905" cy="499682"/>
      </dsp:txXfrm>
    </dsp:sp>
    <dsp:sp modelId="{6CA808D1-1829-443E-87F6-A3D4BF30E2E1}">
      <dsp:nvSpPr>
        <dsp:cNvPr id="0" name=""/>
        <dsp:cNvSpPr/>
      </dsp:nvSpPr>
      <dsp:spPr>
        <a:xfrm>
          <a:off x="4462604" y="3263369"/>
          <a:ext cx="2522551" cy="49968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游戏暂停菜单</a:t>
          </a:r>
        </a:p>
      </dsp:txBody>
      <dsp:txXfrm>
        <a:off x="4462604" y="3263369"/>
        <a:ext cx="2522551" cy="499682"/>
      </dsp:txXfrm>
    </dsp:sp>
    <dsp:sp modelId="{0E9277A7-885A-405A-97CE-FCC3592A1BA5}">
      <dsp:nvSpPr>
        <dsp:cNvPr id="0" name=""/>
        <dsp:cNvSpPr/>
      </dsp:nvSpPr>
      <dsp:spPr>
        <a:xfrm>
          <a:off x="4462604" y="3887972"/>
          <a:ext cx="2522551" cy="49968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mj-lt"/>
            <a:buNone/>
          </a:pPr>
          <a:r>
            <a:rPr lang="zh-CN" altLang="en-US" sz="2500" kern="1200" dirty="0"/>
            <a:t>建造防御塔</a:t>
          </a:r>
        </a:p>
      </dsp:txBody>
      <dsp:txXfrm>
        <a:off x="4462604" y="3887972"/>
        <a:ext cx="2522551" cy="499682"/>
      </dsp:txXfrm>
    </dsp:sp>
    <dsp:sp modelId="{2277A565-CE33-4308-8FFC-6C45A4070994}">
      <dsp:nvSpPr>
        <dsp:cNvPr id="0" name=""/>
        <dsp:cNvSpPr/>
      </dsp:nvSpPr>
      <dsp:spPr>
        <a:xfrm>
          <a:off x="4462604" y="4512574"/>
          <a:ext cx="2522551" cy="49968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mj-lt"/>
            <a:buNone/>
          </a:pPr>
          <a:r>
            <a:rPr lang="zh-CN" altLang="en-US" sz="2500" kern="1200" dirty="0"/>
            <a:t>升级防御塔</a:t>
          </a:r>
        </a:p>
      </dsp:txBody>
      <dsp:txXfrm>
        <a:off x="4462604" y="4512574"/>
        <a:ext cx="2522551" cy="4996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78FBF1-D36E-4519-8A25-91E495F08911}">
      <dsp:nvSpPr>
        <dsp:cNvPr id="0" name=""/>
        <dsp:cNvSpPr/>
      </dsp:nvSpPr>
      <dsp:spPr>
        <a:xfrm>
          <a:off x="1155790" y="4144907"/>
          <a:ext cx="3405438" cy="215464"/>
        </a:xfrm>
        <a:custGeom>
          <a:avLst/>
          <a:gdLst/>
          <a:ahLst/>
          <a:cxnLst/>
          <a:rect l="0" t="0" r="0" b="0"/>
          <a:pathLst>
            <a:path>
              <a:moveTo>
                <a:pt x="0" y="0"/>
              </a:moveTo>
              <a:lnTo>
                <a:pt x="1702719" y="0"/>
              </a:lnTo>
              <a:lnTo>
                <a:pt x="1702719" y="215464"/>
              </a:lnTo>
              <a:lnTo>
                <a:pt x="3405438" y="21546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73203" y="4167333"/>
        <a:ext cx="170612" cy="170612"/>
      </dsp:txXfrm>
    </dsp:sp>
    <dsp:sp modelId="{9316EE00-C9D7-4360-9D23-2FF09D941DA0}">
      <dsp:nvSpPr>
        <dsp:cNvPr id="0" name=""/>
        <dsp:cNvSpPr/>
      </dsp:nvSpPr>
      <dsp:spPr>
        <a:xfrm>
          <a:off x="1155790" y="3718456"/>
          <a:ext cx="3405438" cy="426450"/>
        </a:xfrm>
        <a:custGeom>
          <a:avLst/>
          <a:gdLst/>
          <a:ahLst/>
          <a:cxnLst/>
          <a:rect l="0" t="0" r="0" b="0"/>
          <a:pathLst>
            <a:path>
              <a:moveTo>
                <a:pt x="0" y="426450"/>
              </a:moveTo>
              <a:lnTo>
                <a:pt x="1702719" y="426450"/>
              </a:lnTo>
              <a:lnTo>
                <a:pt x="1702719" y="0"/>
              </a:lnTo>
              <a:lnTo>
                <a:pt x="3405438"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72709" y="3845881"/>
        <a:ext cx="171601" cy="171601"/>
      </dsp:txXfrm>
    </dsp:sp>
    <dsp:sp modelId="{534519AB-569A-4290-8E0B-64291B43B225}">
      <dsp:nvSpPr>
        <dsp:cNvPr id="0" name=""/>
        <dsp:cNvSpPr/>
      </dsp:nvSpPr>
      <dsp:spPr>
        <a:xfrm>
          <a:off x="1159950" y="1351400"/>
          <a:ext cx="3316200" cy="660590"/>
        </a:xfrm>
        <a:custGeom>
          <a:avLst/>
          <a:gdLst/>
          <a:ahLst/>
          <a:cxnLst/>
          <a:rect l="0" t="0" r="0" b="0"/>
          <a:pathLst>
            <a:path>
              <a:moveTo>
                <a:pt x="0" y="0"/>
              </a:moveTo>
              <a:lnTo>
                <a:pt x="1658100" y="0"/>
              </a:lnTo>
              <a:lnTo>
                <a:pt x="1658100" y="660590"/>
              </a:lnTo>
              <a:lnTo>
                <a:pt x="3316200" y="66059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33516" y="1597161"/>
        <a:ext cx="169067" cy="169067"/>
      </dsp:txXfrm>
    </dsp:sp>
    <dsp:sp modelId="{78E98673-2296-4C47-B551-5B2387AF51DC}">
      <dsp:nvSpPr>
        <dsp:cNvPr id="0" name=""/>
        <dsp:cNvSpPr/>
      </dsp:nvSpPr>
      <dsp:spPr>
        <a:xfrm>
          <a:off x="1159950" y="1305680"/>
          <a:ext cx="3316200" cy="91440"/>
        </a:xfrm>
        <a:custGeom>
          <a:avLst/>
          <a:gdLst/>
          <a:ahLst/>
          <a:cxnLst/>
          <a:rect l="0" t="0" r="0" b="0"/>
          <a:pathLst>
            <a:path>
              <a:moveTo>
                <a:pt x="0" y="45720"/>
              </a:moveTo>
              <a:lnTo>
                <a:pt x="1658100" y="45720"/>
              </a:lnTo>
              <a:lnTo>
                <a:pt x="1658100" y="64395"/>
              </a:lnTo>
              <a:lnTo>
                <a:pt x="3316200" y="64395"/>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35144" y="1268494"/>
        <a:ext cx="165812" cy="165812"/>
      </dsp:txXfrm>
    </dsp:sp>
    <dsp:sp modelId="{E3421BF1-8785-4D75-8D4E-776E74282F68}">
      <dsp:nvSpPr>
        <dsp:cNvPr id="0" name=""/>
        <dsp:cNvSpPr/>
      </dsp:nvSpPr>
      <dsp:spPr>
        <a:xfrm>
          <a:off x="1159950" y="728160"/>
          <a:ext cx="3316200" cy="623240"/>
        </a:xfrm>
        <a:custGeom>
          <a:avLst/>
          <a:gdLst/>
          <a:ahLst/>
          <a:cxnLst/>
          <a:rect l="0" t="0" r="0" b="0"/>
          <a:pathLst>
            <a:path>
              <a:moveTo>
                <a:pt x="0" y="623240"/>
              </a:moveTo>
              <a:lnTo>
                <a:pt x="1658100" y="623240"/>
              </a:lnTo>
              <a:lnTo>
                <a:pt x="1658100" y="0"/>
              </a:lnTo>
              <a:lnTo>
                <a:pt x="3316200"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33694" y="955423"/>
        <a:ext cx="168712" cy="168712"/>
      </dsp:txXfrm>
    </dsp:sp>
    <dsp:sp modelId="{102B82C0-6243-4AFF-842F-FEC267C347BD}">
      <dsp:nvSpPr>
        <dsp:cNvPr id="0" name=""/>
        <dsp:cNvSpPr/>
      </dsp:nvSpPr>
      <dsp:spPr>
        <a:xfrm rot="16200000">
          <a:off x="-448215" y="1094634"/>
          <a:ext cx="2702800" cy="51353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接口</a:t>
          </a:r>
        </a:p>
      </dsp:txBody>
      <dsp:txXfrm>
        <a:off x="-448215" y="1094634"/>
        <a:ext cx="2702800" cy="513532"/>
      </dsp:txXfrm>
    </dsp:sp>
    <dsp:sp modelId="{A63ECC77-27DD-4872-ABB2-C1CB6FFDC649}">
      <dsp:nvSpPr>
        <dsp:cNvPr id="0" name=""/>
        <dsp:cNvSpPr/>
      </dsp:nvSpPr>
      <dsp:spPr>
        <a:xfrm>
          <a:off x="4476151" y="471394"/>
          <a:ext cx="2592471" cy="51353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Font typeface="+mj-lt"/>
            <a:buNone/>
          </a:pPr>
          <a:r>
            <a:rPr lang="en-US" altLang="zh-CN" sz="1900" kern="1200" dirty="0"/>
            <a:t>Update</a:t>
          </a:r>
          <a:endParaRPr lang="zh-CN" altLang="en-US" sz="1900" kern="1200" dirty="0"/>
        </a:p>
      </dsp:txBody>
      <dsp:txXfrm>
        <a:off x="4476151" y="471394"/>
        <a:ext cx="2592471" cy="513532"/>
      </dsp:txXfrm>
    </dsp:sp>
    <dsp:sp modelId="{8930C6D7-98CD-4DBD-9E2D-D8B3593DA865}">
      <dsp:nvSpPr>
        <dsp:cNvPr id="0" name=""/>
        <dsp:cNvSpPr/>
      </dsp:nvSpPr>
      <dsp:spPr>
        <a:xfrm>
          <a:off x="4476151" y="1113309"/>
          <a:ext cx="2592471" cy="51353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Spawn</a:t>
          </a:r>
          <a:endParaRPr lang="zh-CN" altLang="en-US" sz="1900" kern="1200" dirty="0"/>
        </a:p>
      </dsp:txBody>
      <dsp:txXfrm>
        <a:off x="4476151" y="1113309"/>
        <a:ext cx="2592471" cy="513532"/>
      </dsp:txXfrm>
    </dsp:sp>
    <dsp:sp modelId="{6011EB5F-B8A1-4CF1-A515-5C89E838679B}">
      <dsp:nvSpPr>
        <dsp:cNvPr id="0" name=""/>
        <dsp:cNvSpPr/>
      </dsp:nvSpPr>
      <dsp:spPr>
        <a:xfrm>
          <a:off x="4476151" y="1755224"/>
          <a:ext cx="2592471" cy="51353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Font typeface="+mj-lt"/>
            <a:buNone/>
          </a:pPr>
          <a:r>
            <a:rPr lang="en-US" altLang="zh-CN" sz="1900" kern="1200" dirty="0" err="1"/>
            <a:t>Unspawn</a:t>
          </a:r>
          <a:endParaRPr lang="zh-CN" altLang="en-US" sz="1900" kern="1200" dirty="0"/>
        </a:p>
      </dsp:txBody>
      <dsp:txXfrm>
        <a:off x="4476151" y="1755224"/>
        <a:ext cx="2592471" cy="513532"/>
      </dsp:txXfrm>
    </dsp:sp>
    <dsp:sp modelId="{8D15106F-03B4-497A-9511-3208784D3A49}">
      <dsp:nvSpPr>
        <dsp:cNvPr id="0" name=""/>
        <dsp:cNvSpPr/>
      </dsp:nvSpPr>
      <dsp:spPr>
        <a:xfrm rot="16200000">
          <a:off x="-452375" y="3888141"/>
          <a:ext cx="2702800" cy="51353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Font typeface="+mj-lt"/>
            <a:buNone/>
          </a:pPr>
          <a:r>
            <a:rPr lang="zh-CN" altLang="en-US" sz="2900" kern="1200" dirty="0"/>
            <a:t>特定方法</a:t>
          </a:r>
        </a:p>
      </dsp:txBody>
      <dsp:txXfrm>
        <a:off x="-452375" y="3888141"/>
        <a:ext cx="2702800" cy="513532"/>
      </dsp:txXfrm>
    </dsp:sp>
    <dsp:sp modelId="{D4705046-149C-4207-8405-C5636F05B6B7}">
      <dsp:nvSpPr>
        <dsp:cNvPr id="0" name=""/>
        <dsp:cNvSpPr/>
      </dsp:nvSpPr>
      <dsp:spPr>
        <a:xfrm>
          <a:off x="4561229" y="3461690"/>
          <a:ext cx="2470690" cy="51353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Font typeface="+mj-lt"/>
            <a:buNone/>
          </a:pPr>
          <a:r>
            <a:rPr lang="zh-CN" altLang="en-US" sz="1900" kern="1200" dirty="0"/>
            <a:t>防御塔</a:t>
          </a:r>
          <a:r>
            <a:rPr lang="en-US" altLang="zh-CN" sz="1900" kern="1200" dirty="0"/>
            <a:t>——</a:t>
          </a:r>
          <a:r>
            <a:rPr lang="zh-CN" altLang="en-US" sz="1900" kern="1200" dirty="0"/>
            <a:t>攻击怪兽</a:t>
          </a:r>
        </a:p>
      </dsp:txBody>
      <dsp:txXfrm>
        <a:off x="4561229" y="3461690"/>
        <a:ext cx="2470690" cy="513532"/>
      </dsp:txXfrm>
    </dsp:sp>
    <dsp:sp modelId="{B92B5D26-E888-404C-A323-E4C367FA5A01}">
      <dsp:nvSpPr>
        <dsp:cNvPr id="0" name=""/>
        <dsp:cNvSpPr/>
      </dsp:nvSpPr>
      <dsp:spPr>
        <a:xfrm>
          <a:off x="4561229" y="4103605"/>
          <a:ext cx="2470690" cy="51353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Font typeface="+mj-lt"/>
            <a:buNone/>
          </a:pPr>
          <a:r>
            <a:rPr lang="zh-CN" altLang="en-US" sz="1900" kern="1200" dirty="0"/>
            <a:t>怪兽</a:t>
          </a:r>
          <a:r>
            <a:rPr lang="en-US" altLang="zh-CN" sz="1900" kern="1200" dirty="0"/>
            <a:t>——</a:t>
          </a:r>
          <a:r>
            <a:rPr lang="zh-CN" altLang="en-US" sz="1900" kern="1200" dirty="0"/>
            <a:t>自动寻路</a:t>
          </a:r>
        </a:p>
      </dsp:txBody>
      <dsp:txXfrm>
        <a:off x="4561229" y="4103605"/>
        <a:ext cx="2470690" cy="51353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A8F9B-DAE6-4885-8680-AD544A57EFA6}" type="datetimeFigureOut">
              <a:rPr lang="zh-CN" altLang="en-US" smtClean="0"/>
              <a:t>2017/12/3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B0A11-3D62-4606-A6CF-01D98BDA7E39}" type="slidenum">
              <a:rPr lang="zh-CN" altLang="en-US" smtClean="0"/>
              <a:t>‹#›</a:t>
            </a:fld>
            <a:endParaRPr lang="zh-CN" altLang="en-US"/>
          </a:p>
        </p:txBody>
      </p:sp>
    </p:spTree>
    <p:extLst>
      <p:ext uri="{BB962C8B-B14F-4D97-AF65-F5344CB8AC3E}">
        <p14:creationId xmlns:p14="http://schemas.microsoft.com/office/powerpoint/2010/main" val="2457357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技术可行性</a:t>
            </a:r>
          </a:p>
          <a:p>
            <a:pPr lvl="0"/>
            <a:r>
              <a:rPr lang="zh-CN" altLang="zh-CN" sz="1200" kern="1200" dirty="0">
                <a:solidFill>
                  <a:schemeClr val="tx1"/>
                </a:solidFill>
                <a:effectLst/>
                <a:latin typeface="+mn-lt"/>
                <a:ea typeface="+mn-ea"/>
                <a:cs typeface="+mn-cs"/>
              </a:rPr>
              <a:t>塔防游戏发展历程相对比较悠久，且当下非常热门，相应的制作技术成熟，在网上可以找到很多视频参考教程。</a:t>
            </a:r>
          </a:p>
          <a:p>
            <a:pPr lvl="0"/>
            <a:r>
              <a:rPr lang="zh-CN" altLang="zh-CN" sz="1200" kern="1200" dirty="0">
                <a:solidFill>
                  <a:schemeClr val="tx1"/>
                </a:solidFill>
                <a:effectLst/>
                <a:latin typeface="+mn-lt"/>
                <a:ea typeface="+mn-ea"/>
                <a:cs typeface="+mn-cs"/>
              </a:rPr>
              <a:t>我们将使用</a:t>
            </a:r>
            <a:r>
              <a:rPr lang="en-US" altLang="zh-CN" sz="1200" kern="1200" dirty="0">
                <a:solidFill>
                  <a:schemeClr val="tx1"/>
                </a:solidFill>
                <a:effectLst/>
                <a:latin typeface="+mn-lt"/>
                <a:ea typeface="+mn-ea"/>
                <a:cs typeface="+mn-cs"/>
              </a:rPr>
              <a:t>Unity</a:t>
            </a:r>
            <a:r>
              <a:rPr lang="zh-CN" altLang="zh-CN" sz="1200" kern="1200" dirty="0">
                <a:solidFill>
                  <a:schemeClr val="tx1"/>
                </a:solidFill>
                <a:effectLst/>
                <a:latin typeface="+mn-lt"/>
                <a:ea typeface="+mn-ea"/>
                <a:cs typeface="+mn-cs"/>
              </a:rPr>
              <a:t>进行项目开发，</a:t>
            </a:r>
            <a:r>
              <a:rPr lang="en-US" altLang="zh-CN" sz="1200" kern="1200" dirty="0">
                <a:solidFill>
                  <a:schemeClr val="tx1"/>
                </a:solidFill>
                <a:effectLst/>
                <a:latin typeface="+mn-lt"/>
                <a:ea typeface="+mn-ea"/>
                <a:cs typeface="+mn-cs"/>
              </a:rPr>
              <a:t>Unity</a:t>
            </a:r>
            <a:r>
              <a:rPr lang="zh-CN" altLang="zh-CN" sz="1200" kern="1200" dirty="0">
                <a:solidFill>
                  <a:schemeClr val="tx1"/>
                </a:solidFill>
                <a:effectLst/>
                <a:latin typeface="+mn-lt"/>
                <a:ea typeface="+mn-ea"/>
                <a:cs typeface="+mn-cs"/>
              </a:rPr>
              <a:t>是一个很完备的游戏引擎，且对于新手比较友好，学习成本相较于其他著名游戏引擎比较低。</a:t>
            </a:r>
          </a:p>
          <a:p>
            <a:pPr lvl="0"/>
            <a:r>
              <a:rPr lang="zh-CN" altLang="zh-CN" sz="1200" kern="1200" dirty="0">
                <a:solidFill>
                  <a:schemeClr val="tx1"/>
                </a:solidFill>
                <a:effectLst/>
                <a:latin typeface="+mn-lt"/>
                <a:ea typeface="+mn-ea"/>
                <a:cs typeface="+mn-cs"/>
              </a:rPr>
              <a:t>经济可行性</a:t>
            </a:r>
          </a:p>
          <a:p>
            <a:pPr lvl="0"/>
            <a:r>
              <a:rPr lang="zh-CN" altLang="zh-CN" sz="1200" kern="1200" dirty="0">
                <a:solidFill>
                  <a:schemeClr val="tx1"/>
                </a:solidFill>
                <a:effectLst/>
                <a:latin typeface="+mn-lt"/>
                <a:ea typeface="+mn-ea"/>
                <a:cs typeface="+mn-cs"/>
              </a:rPr>
              <a:t>我们的项目为学习研究性质，小组成员自发劳动，不需要提供人力成本，且使用完全免费的开发环境，因此开发成本基本为零。</a:t>
            </a:r>
          </a:p>
          <a:p>
            <a:pPr lvl="0"/>
            <a:r>
              <a:rPr lang="zh-CN" altLang="zh-CN" sz="1200" kern="1200" dirty="0">
                <a:solidFill>
                  <a:schemeClr val="tx1"/>
                </a:solidFill>
                <a:effectLst/>
                <a:latin typeface="+mn-lt"/>
                <a:ea typeface="+mn-ea"/>
                <a:cs typeface="+mn-cs"/>
              </a:rPr>
              <a:t>我们的项目无经济效益，但是可以为参与项目的成员带来丰厚的项目开发管理经验，为将来的发展提供帮助。</a:t>
            </a:r>
          </a:p>
          <a:p>
            <a:pPr lvl="0"/>
            <a:r>
              <a:rPr lang="zh-CN" altLang="zh-CN" sz="1200" kern="1200" dirty="0">
                <a:solidFill>
                  <a:schemeClr val="tx1"/>
                </a:solidFill>
                <a:effectLst/>
                <a:latin typeface="+mn-lt"/>
                <a:ea typeface="+mn-ea"/>
                <a:cs typeface="+mn-cs"/>
              </a:rPr>
              <a:t>操作可行性</a:t>
            </a:r>
          </a:p>
          <a:p>
            <a:pPr lvl="0"/>
            <a:r>
              <a:rPr lang="zh-CN" altLang="zh-CN" sz="1200" kern="1200" dirty="0">
                <a:solidFill>
                  <a:schemeClr val="tx1"/>
                </a:solidFill>
                <a:effectLst/>
                <a:latin typeface="+mn-lt"/>
                <a:ea typeface="+mn-ea"/>
                <a:cs typeface="+mn-cs"/>
              </a:rPr>
              <a:t>塔防游戏作为游戏领域的一个大类，已经有非常繁多各有创意的游戏，其中不乏许多著名游戏如《植物大战僵尸》、《保卫萝卜》、《部落冲突》等，可见在现今该游戏形式的发展极其迅速且非常受世界各地的玩家欢迎，所以这样的研究是有其操作价值的。</a:t>
            </a:r>
          </a:p>
        </p:txBody>
      </p:sp>
      <p:sp>
        <p:nvSpPr>
          <p:cNvPr id="4" name="灯片编号占位符 3"/>
          <p:cNvSpPr>
            <a:spLocks noGrp="1"/>
          </p:cNvSpPr>
          <p:nvPr>
            <p:ph type="sldNum" sz="quarter" idx="10"/>
          </p:nvPr>
        </p:nvSpPr>
        <p:spPr/>
        <p:txBody>
          <a:bodyPr/>
          <a:lstStyle/>
          <a:p>
            <a:fld id="{B98B0A11-3D62-4606-A6CF-01D98BDA7E39}" type="slidenum">
              <a:rPr lang="zh-CN" altLang="en-US" smtClean="0"/>
              <a:t>10</a:t>
            </a:fld>
            <a:endParaRPr lang="zh-CN" altLang="en-US"/>
          </a:p>
        </p:txBody>
      </p:sp>
    </p:spTree>
    <p:extLst>
      <p:ext uri="{BB962C8B-B14F-4D97-AF65-F5344CB8AC3E}">
        <p14:creationId xmlns:p14="http://schemas.microsoft.com/office/powerpoint/2010/main" val="2303677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41EAAF-F154-45B9-920D-0E323C710A9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3AE6A5-D2FF-44C0-901D-42F841F1E7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A546A79-63D7-4A54-AC79-86786AF4B8DC}"/>
              </a:ext>
            </a:extLst>
          </p:cNvPr>
          <p:cNvSpPr>
            <a:spLocks noGrp="1"/>
          </p:cNvSpPr>
          <p:nvPr>
            <p:ph type="dt" sz="half" idx="10"/>
          </p:nvPr>
        </p:nvSpPr>
        <p:spPr/>
        <p:txBody>
          <a:bodyPr/>
          <a:lstStyle/>
          <a:p>
            <a:fld id="{4052178D-7029-4E5A-BDE7-7463B093413C}" type="datetimeFigureOut">
              <a:rPr lang="zh-CN" altLang="en-US" smtClean="0"/>
              <a:t>2017/12/3</a:t>
            </a:fld>
            <a:endParaRPr lang="zh-CN" altLang="en-US"/>
          </a:p>
        </p:txBody>
      </p:sp>
      <p:sp>
        <p:nvSpPr>
          <p:cNvPr id="5" name="页脚占位符 4">
            <a:extLst>
              <a:ext uri="{FF2B5EF4-FFF2-40B4-BE49-F238E27FC236}">
                <a16:creationId xmlns:a16="http://schemas.microsoft.com/office/drawing/2014/main" id="{685BB68C-E0AF-4ACE-8D97-AA9B896C94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EB08EC-395F-45C2-92B2-0CC98509E6C6}"/>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496409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8D297-102B-47A7-81F4-E1AC8AB509F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D297F95-6E64-4DF9-BAA8-97D051FDC0B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B414918-D09D-4009-BFCF-962F94DBA858}"/>
              </a:ext>
            </a:extLst>
          </p:cNvPr>
          <p:cNvSpPr>
            <a:spLocks noGrp="1"/>
          </p:cNvSpPr>
          <p:nvPr>
            <p:ph type="dt" sz="half" idx="10"/>
          </p:nvPr>
        </p:nvSpPr>
        <p:spPr/>
        <p:txBody>
          <a:bodyPr/>
          <a:lstStyle/>
          <a:p>
            <a:fld id="{4052178D-7029-4E5A-BDE7-7463B093413C}" type="datetimeFigureOut">
              <a:rPr lang="zh-CN" altLang="en-US" smtClean="0"/>
              <a:t>2017/12/3</a:t>
            </a:fld>
            <a:endParaRPr lang="zh-CN" altLang="en-US"/>
          </a:p>
        </p:txBody>
      </p:sp>
      <p:sp>
        <p:nvSpPr>
          <p:cNvPr id="5" name="页脚占位符 4">
            <a:extLst>
              <a:ext uri="{FF2B5EF4-FFF2-40B4-BE49-F238E27FC236}">
                <a16:creationId xmlns:a16="http://schemas.microsoft.com/office/drawing/2014/main" id="{4D93372A-F8F1-40E2-BC41-FA832522F0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C3B6E2-20B1-47CC-9FD5-7ADC9203DD36}"/>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3748481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67C4CDF-2DBD-4FF5-A689-8854C4C4C5E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951AA76-DD9E-4BD0-A479-3196500711C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4F34240-1CFF-418D-8164-B0586E2CB87B}"/>
              </a:ext>
            </a:extLst>
          </p:cNvPr>
          <p:cNvSpPr>
            <a:spLocks noGrp="1"/>
          </p:cNvSpPr>
          <p:nvPr>
            <p:ph type="dt" sz="half" idx="10"/>
          </p:nvPr>
        </p:nvSpPr>
        <p:spPr/>
        <p:txBody>
          <a:bodyPr/>
          <a:lstStyle/>
          <a:p>
            <a:fld id="{4052178D-7029-4E5A-BDE7-7463B093413C}" type="datetimeFigureOut">
              <a:rPr lang="zh-CN" altLang="en-US" smtClean="0"/>
              <a:t>2017/12/3</a:t>
            </a:fld>
            <a:endParaRPr lang="zh-CN" altLang="en-US"/>
          </a:p>
        </p:txBody>
      </p:sp>
      <p:sp>
        <p:nvSpPr>
          <p:cNvPr id="5" name="页脚占位符 4">
            <a:extLst>
              <a:ext uri="{FF2B5EF4-FFF2-40B4-BE49-F238E27FC236}">
                <a16:creationId xmlns:a16="http://schemas.microsoft.com/office/drawing/2014/main" id="{67C2D181-2891-421C-AD1E-C7F6FB09F4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0C32CD-3EA7-4BBA-9789-33C0B26FF978}"/>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4199175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3C881-3D04-4383-8E46-47212505FE6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BF3ED1-F7EA-45B8-9A5F-7BCC63A03A2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4D22D18-2CFE-4291-9AE2-B6445451C59C}"/>
              </a:ext>
            </a:extLst>
          </p:cNvPr>
          <p:cNvSpPr>
            <a:spLocks noGrp="1"/>
          </p:cNvSpPr>
          <p:nvPr>
            <p:ph type="dt" sz="half" idx="10"/>
          </p:nvPr>
        </p:nvSpPr>
        <p:spPr/>
        <p:txBody>
          <a:bodyPr/>
          <a:lstStyle/>
          <a:p>
            <a:fld id="{4052178D-7029-4E5A-BDE7-7463B093413C}" type="datetimeFigureOut">
              <a:rPr lang="zh-CN" altLang="en-US" smtClean="0"/>
              <a:t>2017/12/3</a:t>
            </a:fld>
            <a:endParaRPr lang="zh-CN" altLang="en-US"/>
          </a:p>
        </p:txBody>
      </p:sp>
      <p:sp>
        <p:nvSpPr>
          <p:cNvPr id="5" name="页脚占位符 4">
            <a:extLst>
              <a:ext uri="{FF2B5EF4-FFF2-40B4-BE49-F238E27FC236}">
                <a16:creationId xmlns:a16="http://schemas.microsoft.com/office/drawing/2014/main" id="{5E0B42FE-0640-4DE1-867D-B61ACEDFAD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2EE132-17E5-40D3-8583-6976E9E38EDB}"/>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957419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5892D-A0CC-43C2-BA78-28F60D5A76E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635379-34FA-453D-A91B-960D4A66B0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256A9B5-39B0-4559-AF3D-C1A4E1861191}"/>
              </a:ext>
            </a:extLst>
          </p:cNvPr>
          <p:cNvSpPr>
            <a:spLocks noGrp="1"/>
          </p:cNvSpPr>
          <p:nvPr>
            <p:ph type="dt" sz="half" idx="10"/>
          </p:nvPr>
        </p:nvSpPr>
        <p:spPr/>
        <p:txBody>
          <a:bodyPr/>
          <a:lstStyle/>
          <a:p>
            <a:fld id="{4052178D-7029-4E5A-BDE7-7463B093413C}" type="datetimeFigureOut">
              <a:rPr lang="zh-CN" altLang="en-US" smtClean="0"/>
              <a:t>2017/12/3</a:t>
            </a:fld>
            <a:endParaRPr lang="zh-CN" altLang="en-US"/>
          </a:p>
        </p:txBody>
      </p:sp>
      <p:sp>
        <p:nvSpPr>
          <p:cNvPr id="5" name="页脚占位符 4">
            <a:extLst>
              <a:ext uri="{FF2B5EF4-FFF2-40B4-BE49-F238E27FC236}">
                <a16:creationId xmlns:a16="http://schemas.microsoft.com/office/drawing/2014/main" id="{315D5773-206A-4426-ACD1-C944FE1CA8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CCB178-D93F-4770-B92E-C322577B4EE3}"/>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1115596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4A174-AE57-4DA5-B226-D4151E08E1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84BD3CF-8906-4F3D-A2BE-6426D39FB41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EADD1F0-A414-446B-871B-8CC61CCEB49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1B24045-41B2-4EFA-A927-D29DFA3993E0}"/>
              </a:ext>
            </a:extLst>
          </p:cNvPr>
          <p:cNvSpPr>
            <a:spLocks noGrp="1"/>
          </p:cNvSpPr>
          <p:nvPr>
            <p:ph type="dt" sz="half" idx="10"/>
          </p:nvPr>
        </p:nvSpPr>
        <p:spPr/>
        <p:txBody>
          <a:bodyPr/>
          <a:lstStyle/>
          <a:p>
            <a:fld id="{4052178D-7029-4E5A-BDE7-7463B093413C}" type="datetimeFigureOut">
              <a:rPr lang="zh-CN" altLang="en-US" smtClean="0"/>
              <a:t>2017/12/3</a:t>
            </a:fld>
            <a:endParaRPr lang="zh-CN" altLang="en-US"/>
          </a:p>
        </p:txBody>
      </p:sp>
      <p:sp>
        <p:nvSpPr>
          <p:cNvPr id="6" name="页脚占位符 5">
            <a:extLst>
              <a:ext uri="{FF2B5EF4-FFF2-40B4-BE49-F238E27FC236}">
                <a16:creationId xmlns:a16="http://schemas.microsoft.com/office/drawing/2014/main" id="{3B13C075-70F3-42BD-B1EA-B5CB470C19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3729A1-32CD-47EA-BCAE-11FDCD846958}"/>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59457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06D86-EC18-4351-BB9A-6C3B4B918E8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3FD0DDA-ECEA-456A-92DE-B777C53242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0158236-6A08-41B0-8DFA-1378D4F2DCE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A0A3CB5-3594-4054-9076-AF9C77D9ED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77F5937-1B49-4901-941B-849C06107F7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7D5169C-F77E-4080-B738-6F592AB99D6F}"/>
              </a:ext>
            </a:extLst>
          </p:cNvPr>
          <p:cNvSpPr>
            <a:spLocks noGrp="1"/>
          </p:cNvSpPr>
          <p:nvPr>
            <p:ph type="dt" sz="half" idx="10"/>
          </p:nvPr>
        </p:nvSpPr>
        <p:spPr/>
        <p:txBody>
          <a:bodyPr/>
          <a:lstStyle/>
          <a:p>
            <a:fld id="{4052178D-7029-4E5A-BDE7-7463B093413C}" type="datetimeFigureOut">
              <a:rPr lang="zh-CN" altLang="en-US" smtClean="0"/>
              <a:t>2017/12/3</a:t>
            </a:fld>
            <a:endParaRPr lang="zh-CN" altLang="en-US"/>
          </a:p>
        </p:txBody>
      </p:sp>
      <p:sp>
        <p:nvSpPr>
          <p:cNvPr id="8" name="页脚占位符 7">
            <a:extLst>
              <a:ext uri="{FF2B5EF4-FFF2-40B4-BE49-F238E27FC236}">
                <a16:creationId xmlns:a16="http://schemas.microsoft.com/office/drawing/2014/main" id="{63DF7C4B-2727-44B9-9C9D-2944B2719DD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14B77E2-FA18-4A90-95B3-33CF906E46EB}"/>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937508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3EF55-5A44-4D2C-BB93-06A5EE5D0A7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8351C9D-6167-44E7-B1A8-D2F97887217D}"/>
              </a:ext>
            </a:extLst>
          </p:cNvPr>
          <p:cNvSpPr>
            <a:spLocks noGrp="1"/>
          </p:cNvSpPr>
          <p:nvPr>
            <p:ph type="dt" sz="half" idx="10"/>
          </p:nvPr>
        </p:nvSpPr>
        <p:spPr/>
        <p:txBody>
          <a:bodyPr/>
          <a:lstStyle/>
          <a:p>
            <a:fld id="{4052178D-7029-4E5A-BDE7-7463B093413C}" type="datetimeFigureOut">
              <a:rPr lang="zh-CN" altLang="en-US" smtClean="0"/>
              <a:t>2017/12/3</a:t>
            </a:fld>
            <a:endParaRPr lang="zh-CN" altLang="en-US"/>
          </a:p>
        </p:txBody>
      </p:sp>
      <p:sp>
        <p:nvSpPr>
          <p:cNvPr id="4" name="页脚占位符 3">
            <a:extLst>
              <a:ext uri="{FF2B5EF4-FFF2-40B4-BE49-F238E27FC236}">
                <a16:creationId xmlns:a16="http://schemas.microsoft.com/office/drawing/2014/main" id="{133F5E06-DB16-4DCF-A468-3CC3F217C1F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9640479-6ED3-4581-BC99-5F6FBD3E1E51}"/>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1681492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49E270-F8EE-48D3-A094-42967DE621E7}"/>
              </a:ext>
            </a:extLst>
          </p:cNvPr>
          <p:cNvSpPr>
            <a:spLocks noGrp="1"/>
          </p:cNvSpPr>
          <p:nvPr>
            <p:ph type="dt" sz="half" idx="10"/>
          </p:nvPr>
        </p:nvSpPr>
        <p:spPr/>
        <p:txBody>
          <a:bodyPr/>
          <a:lstStyle/>
          <a:p>
            <a:fld id="{4052178D-7029-4E5A-BDE7-7463B093413C}" type="datetimeFigureOut">
              <a:rPr lang="zh-CN" altLang="en-US" smtClean="0"/>
              <a:t>2017/12/3</a:t>
            </a:fld>
            <a:endParaRPr lang="zh-CN" altLang="en-US"/>
          </a:p>
        </p:txBody>
      </p:sp>
      <p:sp>
        <p:nvSpPr>
          <p:cNvPr id="3" name="页脚占位符 2">
            <a:extLst>
              <a:ext uri="{FF2B5EF4-FFF2-40B4-BE49-F238E27FC236}">
                <a16:creationId xmlns:a16="http://schemas.microsoft.com/office/drawing/2014/main" id="{FE86BBA1-E63C-460A-A3B4-0E334F5BCB7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97E15AC-84AC-4D32-B0C8-8323B43ACF85}"/>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78380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CC670-2B7D-42DD-8F67-4EA0D94856F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1C260A6-231A-43FB-86D8-95EFD8861D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F313412-F10F-493D-96D7-ECC5D9B689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6283FB4-A084-45A6-9428-FCF043400661}"/>
              </a:ext>
            </a:extLst>
          </p:cNvPr>
          <p:cNvSpPr>
            <a:spLocks noGrp="1"/>
          </p:cNvSpPr>
          <p:nvPr>
            <p:ph type="dt" sz="half" idx="10"/>
          </p:nvPr>
        </p:nvSpPr>
        <p:spPr/>
        <p:txBody>
          <a:bodyPr/>
          <a:lstStyle/>
          <a:p>
            <a:fld id="{4052178D-7029-4E5A-BDE7-7463B093413C}" type="datetimeFigureOut">
              <a:rPr lang="zh-CN" altLang="en-US" smtClean="0"/>
              <a:t>2017/12/3</a:t>
            </a:fld>
            <a:endParaRPr lang="zh-CN" altLang="en-US"/>
          </a:p>
        </p:txBody>
      </p:sp>
      <p:sp>
        <p:nvSpPr>
          <p:cNvPr id="6" name="页脚占位符 5">
            <a:extLst>
              <a:ext uri="{FF2B5EF4-FFF2-40B4-BE49-F238E27FC236}">
                <a16:creationId xmlns:a16="http://schemas.microsoft.com/office/drawing/2014/main" id="{F0A556FF-D668-4E07-9204-E3A069DD4E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62B7FE-951E-4D62-A30F-9A27582CED46}"/>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381285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AE8B2-DD7E-4C94-A0F7-74D4B26245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4101990-9B60-49AC-9582-F1ED02A4B3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E6017E4-8D61-4B59-B56B-5CEBF72902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C03206F-7A63-43CD-B244-6F5807937D97}"/>
              </a:ext>
            </a:extLst>
          </p:cNvPr>
          <p:cNvSpPr>
            <a:spLocks noGrp="1"/>
          </p:cNvSpPr>
          <p:nvPr>
            <p:ph type="dt" sz="half" idx="10"/>
          </p:nvPr>
        </p:nvSpPr>
        <p:spPr/>
        <p:txBody>
          <a:bodyPr/>
          <a:lstStyle/>
          <a:p>
            <a:fld id="{4052178D-7029-4E5A-BDE7-7463B093413C}" type="datetimeFigureOut">
              <a:rPr lang="zh-CN" altLang="en-US" smtClean="0"/>
              <a:t>2017/12/3</a:t>
            </a:fld>
            <a:endParaRPr lang="zh-CN" altLang="en-US"/>
          </a:p>
        </p:txBody>
      </p:sp>
      <p:sp>
        <p:nvSpPr>
          <p:cNvPr id="6" name="页脚占位符 5">
            <a:extLst>
              <a:ext uri="{FF2B5EF4-FFF2-40B4-BE49-F238E27FC236}">
                <a16:creationId xmlns:a16="http://schemas.microsoft.com/office/drawing/2014/main" id="{CB31E253-E9DD-4951-9C27-9C6B305558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4F9824-810F-40F4-9BCB-222159EB0816}"/>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62555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DF1F9"/>
            </a:gs>
            <a:gs pos="0">
              <a:schemeClr val="bg1"/>
            </a:gs>
            <a:gs pos="100000">
              <a:srgbClr val="7030A0"/>
            </a:gs>
            <a:gs pos="100000">
              <a:schemeClr val="accent1"/>
            </a:gs>
          </a:gsLst>
          <a:lin ang="54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CD99C7D-8257-41BE-ACE1-9EEFAD64A2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28F91D1-DB04-4546-85F1-2F9800C367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C729FC5-2061-49BA-B972-234BA6328A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2178D-7029-4E5A-BDE7-7463B093413C}" type="datetimeFigureOut">
              <a:rPr lang="zh-CN" altLang="en-US" smtClean="0"/>
              <a:t>2017/12/3</a:t>
            </a:fld>
            <a:endParaRPr lang="zh-CN" altLang="en-US"/>
          </a:p>
        </p:txBody>
      </p:sp>
      <p:sp>
        <p:nvSpPr>
          <p:cNvPr id="5" name="页脚占位符 4">
            <a:extLst>
              <a:ext uri="{FF2B5EF4-FFF2-40B4-BE49-F238E27FC236}">
                <a16:creationId xmlns:a16="http://schemas.microsoft.com/office/drawing/2014/main" id="{BF7B6BC6-D53D-42A5-B29E-3C0A717CBD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DCA7E44-2D8A-4FAD-A63C-B5F30782B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87118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C048725-96BA-4932-8F4E-5D38B948D1D0}"/>
              </a:ext>
            </a:extLst>
          </p:cNvPr>
          <p:cNvSpPr/>
          <p:nvPr/>
        </p:nvSpPr>
        <p:spPr>
          <a:xfrm>
            <a:off x="3988339" y="2470823"/>
            <a:ext cx="4460134" cy="12743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软件工程 </a:t>
            </a:r>
            <a:r>
              <a:rPr lang="en-US" altLang="zh-CN" sz="2800" b="1" dirty="0">
                <a:latin typeface="微软雅黑" panose="020B0503020204020204" pitchFamily="34" charset="-122"/>
                <a:ea typeface="微软雅黑" panose="020B0503020204020204" pitchFamily="34" charset="-122"/>
              </a:rPr>
              <a:t>01</a:t>
            </a:r>
            <a:r>
              <a:rPr lang="zh-CN" altLang="en-US" sz="2800" b="1" dirty="0">
                <a:latin typeface="微软雅黑" panose="020B0503020204020204" pitchFamily="34" charset="-122"/>
                <a:ea typeface="微软雅黑" panose="020B0503020204020204" pitchFamily="34" charset="-122"/>
              </a:rPr>
              <a:t>小组 项目计划</a:t>
            </a:r>
          </a:p>
        </p:txBody>
      </p:sp>
      <p:sp>
        <p:nvSpPr>
          <p:cNvPr id="7" name="文本框 6">
            <a:extLst>
              <a:ext uri="{FF2B5EF4-FFF2-40B4-BE49-F238E27FC236}">
                <a16:creationId xmlns:a16="http://schemas.microsoft.com/office/drawing/2014/main" id="{B6B8E0F0-18A3-4764-8FBA-4A71D5862CD2}"/>
              </a:ext>
            </a:extLst>
          </p:cNvPr>
          <p:cNvSpPr txBox="1"/>
          <p:nvPr/>
        </p:nvSpPr>
        <p:spPr>
          <a:xfrm>
            <a:off x="5061679" y="4074160"/>
            <a:ext cx="2313454" cy="1884618"/>
          </a:xfrm>
          <a:prstGeom prst="rect">
            <a:avLst/>
          </a:prstGeom>
          <a:noFill/>
        </p:spPr>
        <p:txBody>
          <a:bodyPr wrap="none" rtlCol="0">
            <a:spAutoFit/>
          </a:bodyPr>
          <a:lstStyle/>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小组成员</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潘笑天</a:t>
            </a:r>
            <a:r>
              <a:rPr lang="en-US" altLang="zh-CN" sz="2000" dirty="0">
                <a:solidFill>
                  <a:schemeClr val="bg1"/>
                </a:solidFill>
                <a:latin typeface="微软雅黑" panose="020B0503020204020204" pitchFamily="34" charset="-122"/>
                <a:ea typeface="微软雅黑" panose="020B0503020204020204" pitchFamily="34" charset="-122"/>
              </a:rPr>
              <a:t>	31501122</a:t>
            </a: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杨嘉诚</a:t>
            </a:r>
            <a:r>
              <a:rPr lang="en-US" altLang="zh-CN" sz="2000" dirty="0">
                <a:solidFill>
                  <a:schemeClr val="bg1"/>
                </a:solidFill>
                <a:latin typeface="微软雅黑" panose="020B0503020204020204" pitchFamily="34" charset="-122"/>
                <a:ea typeface="微软雅黑" panose="020B0503020204020204" pitchFamily="34" charset="-122"/>
              </a:rPr>
              <a:t>	31501309</a:t>
            </a: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倪晨攀</a:t>
            </a:r>
            <a:r>
              <a:rPr lang="en-US" altLang="zh-CN" sz="2000" dirty="0">
                <a:solidFill>
                  <a:schemeClr val="bg1"/>
                </a:solidFill>
                <a:latin typeface="微软雅黑" panose="020B0503020204020204" pitchFamily="34" charset="-122"/>
                <a:ea typeface="微软雅黑" panose="020B0503020204020204" pitchFamily="34" charset="-122"/>
              </a:rPr>
              <a:t>	31501121</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255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形 6" descr="咖啡">
            <a:extLst>
              <a:ext uri="{FF2B5EF4-FFF2-40B4-BE49-F238E27FC236}">
                <a16:creationId xmlns:a16="http://schemas.microsoft.com/office/drawing/2014/main" id="{68DAA956-3FD7-4B82-907A-B99BC58E55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78400" y="1143000"/>
            <a:ext cx="2545080" cy="2545080"/>
          </a:xfrm>
          <a:prstGeom prst="rect">
            <a:avLst/>
          </a:prstGeom>
        </p:spPr>
      </p:pic>
      <p:sp>
        <p:nvSpPr>
          <p:cNvPr id="8" name="文本框 7">
            <a:extLst>
              <a:ext uri="{FF2B5EF4-FFF2-40B4-BE49-F238E27FC236}">
                <a16:creationId xmlns:a16="http://schemas.microsoft.com/office/drawing/2014/main" id="{D4C3C9F8-FC1A-47E8-A885-30E67B92D1E6}"/>
              </a:ext>
            </a:extLst>
          </p:cNvPr>
          <p:cNvSpPr txBox="1"/>
          <p:nvPr/>
        </p:nvSpPr>
        <p:spPr>
          <a:xfrm>
            <a:off x="4978400" y="3688080"/>
            <a:ext cx="2296160" cy="1323439"/>
          </a:xfrm>
          <a:prstGeom prst="rect">
            <a:avLst/>
          </a:prstGeom>
          <a:noFill/>
        </p:spPr>
        <p:txBody>
          <a:bodyPr wrap="square" rtlCol="0">
            <a:spAutoFit/>
          </a:bodyPr>
          <a:lstStyle/>
          <a:p>
            <a:r>
              <a:rPr lang="zh-CN" altLang="en-US" sz="8000" dirty="0">
                <a:solidFill>
                  <a:schemeClr val="bg1"/>
                </a:solidFill>
                <a:latin typeface="微软雅黑" panose="020B0503020204020204" pitchFamily="34" charset="-122"/>
                <a:ea typeface="微软雅黑" panose="020B0503020204020204" pitchFamily="34" charset="-122"/>
              </a:rPr>
              <a:t>谢谢</a:t>
            </a:r>
          </a:p>
        </p:txBody>
      </p:sp>
      <p:sp>
        <p:nvSpPr>
          <p:cNvPr id="4" name="文本框 3">
            <a:extLst>
              <a:ext uri="{FF2B5EF4-FFF2-40B4-BE49-F238E27FC236}">
                <a16:creationId xmlns:a16="http://schemas.microsoft.com/office/drawing/2014/main" id="{FD22F352-2D1C-44BC-8929-866AC828973F}"/>
              </a:ext>
            </a:extLst>
          </p:cNvPr>
          <p:cNvSpPr txBox="1"/>
          <p:nvPr/>
        </p:nvSpPr>
        <p:spPr>
          <a:xfrm>
            <a:off x="3141282" y="5011519"/>
            <a:ext cx="5970395" cy="1015663"/>
          </a:xfrm>
          <a:prstGeom prst="rect">
            <a:avLst/>
          </a:prstGeom>
          <a:noFill/>
        </p:spPr>
        <p:txBody>
          <a:bodyPr wrap="square" rtlCol="0">
            <a:spAutoFit/>
          </a:bodyPr>
          <a:lstStyle/>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小组成员评价</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潘笑天</a:t>
            </a:r>
            <a:r>
              <a:rPr lang="en-US" altLang="zh-CN" sz="2000" dirty="0">
                <a:solidFill>
                  <a:schemeClr val="bg1"/>
                </a:solidFill>
                <a:latin typeface="微软雅黑" panose="020B0503020204020204" pitchFamily="34" charset="-122"/>
                <a:ea typeface="微软雅黑" panose="020B0503020204020204" pitchFamily="34" charset="-122"/>
              </a:rPr>
              <a:t>	4</a:t>
            </a:r>
            <a:r>
              <a:rPr lang="zh-CN" altLang="en-US" sz="2000" dirty="0">
                <a:solidFill>
                  <a:schemeClr val="bg1"/>
                </a:solidFill>
                <a:latin typeface="微软雅黑" panose="020B0503020204020204" pitchFamily="34" charset="-122"/>
                <a:ea typeface="微软雅黑" panose="020B0503020204020204" pitchFamily="34" charset="-122"/>
              </a:rPr>
              <a:t>分</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杨嘉诚</a:t>
            </a:r>
            <a:r>
              <a:rPr lang="en-US" altLang="zh-CN" sz="2000" dirty="0">
                <a:solidFill>
                  <a:schemeClr val="bg1"/>
                </a:solidFill>
                <a:latin typeface="微软雅黑" panose="020B0503020204020204" pitchFamily="34" charset="-122"/>
                <a:ea typeface="微软雅黑" panose="020B0503020204020204" pitchFamily="34" charset="-122"/>
              </a:rPr>
              <a:t>	4</a:t>
            </a:r>
            <a:r>
              <a:rPr lang="zh-CN" altLang="en-US" sz="2000" dirty="0">
                <a:solidFill>
                  <a:schemeClr val="bg1"/>
                </a:solidFill>
                <a:latin typeface="微软雅黑" panose="020B0503020204020204" pitchFamily="34" charset="-122"/>
                <a:ea typeface="微软雅黑" panose="020B0503020204020204" pitchFamily="34" charset="-122"/>
              </a:rPr>
              <a:t>分</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倪晨攀</a:t>
            </a:r>
            <a:r>
              <a:rPr lang="en-US" altLang="zh-CN" sz="2000" dirty="0">
                <a:solidFill>
                  <a:schemeClr val="bg1"/>
                </a:solidFill>
                <a:latin typeface="微软雅黑" panose="020B0503020204020204" pitchFamily="34" charset="-122"/>
                <a:ea typeface="微软雅黑" panose="020B0503020204020204" pitchFamily="34" charset="-122"/>
              </a:rPr>
              <a:t>	4</a:t>
            </a:r>
            <a:r>
              <a:rPr lang="zh-CN" altLang="en-US" sz="2000" dirty="0">
                <a:solidFill>
                  <a:schemeClr val="bg1"/>
                </a:solidFill>
                <a:latin typeface="微软雅黑" panose="020B0503020204020204" pitchFamily="34" charset="-122"/>
                <a:ea typeface="微软雅黑" panose="020B0503020204020204" pitchFamily="34" charset="-122"/>
              </a:rPr>
              <a:t>分</a:t>
            </a:r>
          </a:p>
        </p:txBody>
      </p:sp>
    </p:spTree>
    <p:extLst>
      <p:ext uri="{BB962C8B-B14F-4D97-AF65-F5344CB8AC3E}">
        <p14:creationId xmlns:p14="http://schemas.microsoft.com/office/powerpoint/2010/main" val="1947839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a:extLst>
              <a:ext uri="{FF2B5EF4-FFF2-40B4-BE49-F238E27FC236}">
                <a16:creationId xmlns:a16="http://schemas.microsoft.com/office/drawing/2014/main" id="{AFDAF8DD-2D22-43EF-8A36-D194FFFEE002}"/>
              </a:ext>
            </a:extLst>
          </p:cNvPr>
          <p:cNvGraphicFramePr/>
          <p:nvPr>
            <p:extLst>
              <p:ext uri="{D42A27DB-BD31-4B8C-83A1-F6EECF244321}">
                <p14:modId xmlns:p14="http://schemas.microsoft.com/office/powerpoint/2010/main" val="301419018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111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总体说明</a:t>
            </a:r>
          </a:p>
        </p:txBody>
      </p:sp>
      <p:sp>
        <p:nvSpPr>
          <p:cNvPr id="4" name="矩形 3">
            <a:extLst>
              <a:ext uri="{FF2B5EF4-FFF2-40B4-BE49-F238E27FC236}">
                <a16:creationId xmlns:a16="http://schemas.microsoft.com/office/drawing/2014/main" id="{76EDD55D-2A55-40BF-B5FB-66F143A31242}"/>
              </a:ext>
            </a:extLst>
          </p:cNvPr>
          <p:cNvSpPr/>
          <p:nvPr/>
        </p:nvSpPr>
        <p:spPr>
          <a:xfrm>
            <a:off x="2575249" y="2276669"/>
            <a:ext cx="1492898" cy="2929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4800" dirty="0">
                <a:solidFill>
                  <a:schemeClr val="tx1"/>
                </a:solidFill>
              </a:rPr>
              <a:t>界面</a:t>
            </a:r>
          </a:p>
        </p:txBody>
      </p:sp>
      <p:sp>
        <p:nvSpPr>
          <p:cNvPr id="12" name="矩形 11">
            <a:extLst>
              <a:ext uri="{FF2B5EF4-FFF2-40B4-BE49-F238E27FC236}">
                <a16:creationId xmlns:a16="http://schemas.microsoft.com/office/drawing/2014/main" id="{5D378FFE-2BFE-4B7A-8FDB-F9649202501E}"/>
              </a:ext>
            </a:extLst>
          </p:cNvPr>
          <p:cNvSpPr/>
          <p:nvPr/>
        </p:nvSpPr>
        <p:spPr>
          <a:xfrm>
            <a:off x="5386873" y="2276668"/>
            <a:ext cx="1492898" cy="2929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4800" dirty="0">
                <a:solidFill>
                  <a:schemeClr val="tx1"/>
                </a:solidFill>
              </a:rPr>
              <a:t>控制</a:t>
            </a:r>
          </a:p>
        </p:txBody>
      </p:sp>
      <p:sp>
        <p:nvSpPr>
          <p:cNvPr id="14" name="矩形 13">
            <a:extLst>
              <a:ext uri="{FF2B5EF4-FFF2-40B4-BE49-F238E27FC236}">
                <a16:creationId xmlns:a16="http://schemas.microsoft.com/office/drawing/2014/main" id="{A4EA7E34-E399-49FD-8829-CB1BA851DB83}"/>
              </a:ext>
            </a:extLst>
          </p:cNvPr>
          <p:cNvSpPr/>
          <p:nvPr/>
        </p:nvSpPr>
        <p:spPr>
          <a:xfrm>
            <a:off x="8198497" y="2276668"/>
            <a:ext cx="1492898" cy="2929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4800" dirty="0">
                <a:solidFill>
                  <a:schemeClr val="tx1"/>
                </a:solidFill>
              </a:rPr>
              <a:t>实体</a:t>
            </a:r>
          </a:p>
        </p:txBody>
      </p:sp>
    </p:spTree>
    <p:extLst>
      <p:ext uri="{BB962C8B-B14F-4D97-AF65-F5344CB8AC3E}">
        <p14:creationId xmlns:p14="http://schemas.microsoft.com/office/powerpoint/2010/main" val="197821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界面</a:t>
            </a:r>
          </a:p>
        </p:txBody>
      </p:sp>
      <p:graphicFrame>
        <p:nvGraphicFramePr>
          <p:cNvPr id="4" name="图示 3">
            <a:extLst>
              <a:ext uri="{FF2B5EF4-FFF2-40B4-BE49-F238E27FC236}">
                <a16:creationId xmlns:a16="http://schemas.microsoft.com/office/drawing/2014/main" id="{D2B41B6E-3082-4E77-8F58-DCBF8E15EDEE}"/>
              </a:ext>
            </a:extLst>
          </p:cNvPr>
          <p:cNvGraphicFramePr/>
          <p:nvPr>
            <p:extLst>
              <p:ext uri="{D42A27DB-BD31-4B8C-83A1-F6EECF244321}">
                <p14:modId xmlns:p14="http://schemas.microsoft.com/office/powerpoint/2010/main" val="1673904718"/>
              </p:ext>
            </p:extLst>
          </p:nvPr>
        </p:nvGraphicFramePr>
        <p:xfrm>
          <a:off x="2021108" y="744166"/>
          <a:ext cx="8678155" cy="53860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8435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实体</a:t>
            </a:r>
          </a:p>
        </p:txBody>
      </p:sp>
      <p:sp>
        <p:nvSpPr>
          <p:cNvPr id="4" name="矩形 3">
            <a:extLst>
              <a:ext uri="{FF2B5EF4-FFF2-40B4-BE49-F238E27FC236}">
                <a16:creationId xmlns:a16="http://schemas.microsoft.com/office/drawing/2014/main" id="{76EDD55D-2A55-40BF-B5FB-66F143A31242}"/>
              </a:ext>
            </a:extLst>
          </p:cNvPr>
          <p:cNvSpPr/>
          <p:nvPr/>
        </p:nvSpPr>
        <p:spPr>
          <a:xfrm>
            <a:off x="2575249" y="2276669"/>
            <a:ext cx="1492898" cy="2929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4800" dirty="0">
                <a:solidFill>
                  <a:schemeClr val="tx1"/>
                </a:solidFill>
              </a:rPr>
              <a:t>防御塔</a:t>
            </a:r>
          </a:p>
        </p:txBody>
      </p:sp>
      <p:sp>
        <p:nvSpPr>
          <p:cNvPr id="12" name="矩形 11">
            <a:extLst>
              <a:ext uri="{FF2B5EF4-FFF2-40B4-BE49-F238E27FC236}">
                <a16:creationId xmlns:a16="http://schemas.microsoft.com/office/drawing/2014/main" id="{5D378FFE-2BFE-4B7A-8FDB-F9649202501E}"/>
              </a:ext>
            </a:extLst>
          </p:cNvPr>
          <p:cNvSpPr/>
          <p:nvPr/>
        </p:nvSpPr>
        <p:spPr>
          <a:xfrm>
            <a:off x="5386873" y="2276668"/>
            <a:ext cx="1492898" cy="2929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4800" dirty="0">
                <a:solidFill>
                  <a:schemeClr val="tx1"/>
                </a:solidFill>
              </a:rPr>
              <a:t>怪兽</a:t>
            </a:r>
          </a:p>
        </p:txBody>
      </p:sp>
      <p:sp>
        <p:nvSpPr>
          <p:cNvPr id="14" name="矩形 13">
            <a:extLst>
              <a:ext uri="{FF2B5EF4-FFF2-40B4-BE49-F238E27FC236}">
                <a16:creationId xmlns:a16="http://schemas.microsoft.com/office/drawing/2014/main" id="{A4EA7E34-E399-49FD-8829-CB1BA851DB83}"/>
              </a:ext>
            </a:extLst>
          </p:cNvPr>
          <p:cNvSpPr/>
          <p:nvPr/>
        </p:nvSpPr>
        <p:spPr>
          <a:xfrm>
            <a:off x="8198497" y="2276668"/>
            <a:ext cx="1492898" cy="2929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4800" dirty="0">
                <a:solidFill>
                  <a:schemeClr val="tx1"/>
                </a:solidFill>
              </a:rPr>
              <a:t>子弹</a:t>
            </a:r>
          </a:p>
        </p:txBody>
      </p:sp>
    </p:spTree>
    <p:extLst>
      <p:ext uri="{BB962C8B-B14F-4D97-AF65-F5344CB8AC3E}">
        <p14:creationId xmlns:p14="http://schemas.microsoft.com/office/powerpoint/2010/main" val="2488619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实体</a:t>
            </a:r>
          </a:p>
        </p:txBody>
      </p:sp>
      <p:graphicFrame>
        <p:nvGraphicFramePr>
          <p:cNvPr id="4" name="图示 3">
            <a:extLst>
              <a:ext uri="{FF2B5EF4-FFF2-40B4-BE49-F238E27FC236}">
                <a16:creationId xmlns:a16="http://schemas.microsoft.com/office/drawing/2014/main" id="{D2B41B6E-3082-4E77-8F58-DCBF8E15EDEE}"/>
              </a:ext>
            </a:extLst>
          </p:cNvPr>
          <p:cNvGraphicFramePr/>
          <p:nvPr>
            <p:extLst>
              <p:ext uri="{D42A27DB-BD31-4B8C-83A1-F6EECF244321}">
                <p14:modId xmlns:p14="http://schemas.microsoft.com/office/powerpoint/2010/main" val="1999245596"/>
              </p:ext>
            </p:extLst>
          </p:nvPr>
        </p:nvGraphicFramePr>
        <p:xfrm>
          <a:off x="2021108" y="744166"/>
          <a:ext cx="8678155" cy="5535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7219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32BC26D8-82FB-445E-AA49-62A77D7C1EE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052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CB44330D-EA18-4254-AA95-EB49948539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a:extLst>
              <a:ext uri="{FF2B5EF4-FFF2-40B4-BE49-F238E27FC236}">
                <a16:creationId xmlns:a16="http://schemas.microsoft.com/office/drawing/2014/main" id="{6FDEDB00-B002-4208-B12E-CB9D386E8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6536" y="643467"/>
            <a:ext cx="8738927" cy="5571066"/>
          </a:xfrm>
          <a:prstGeom prst="rect">
            <a:avLst/>
          </a:prstGeom>
        </p:spPr>
      </p:pic>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spcAft>
                <a:spcPts val="600"/>
              </a:spcAft>
            </a:pPr>
            <a:r>
              <a:rPr lang="zh-CN" altLang="en-US" sz="2600"/>
              <a:t>对象池</a:t>
            </a:r>
          </a:p>
        </p:txBody>
      </p:sp>
    </p:spTree>
    <p:extLst>
      <p:ext uri="{BB962C8B-B14F-4D97-AF65-F5344CB8AC3E}">
        <p14:creationId xmlns:p14="http://schemas.microsoft.com/office/powerpoint/2010/main" val="788151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759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a:extLst>
              <a:ext uri="{FF2B5EF4-FFF2-40B4-BE49-F238E27FC236}">
                <a16:creationId xmlns:a16="http://schemas.microsoft.com/office/drawing/2014/main" id="{635DEA66-E6BD-4BB1-B937-396BEF424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561507"/>
            <a:ext cx="10905066" cy="3734985"/>
          </a:xfrm>
          <a:prstGeom prst="rect">
            <a:avLst/>
          </a:prstGeom>
        </p:spPr>
      </p:pic>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spcAft>
                <a:spcPts val="600"/>
              </a:spcAft>
            </a:pPr>
            <a:r>
              <a:rPr lang="zh-CN" altLang="en-US" sz="2600"/>
              <a:t>对象池</a:t>
            </a:r>
          </a:p>
        </p:txBody>
      </p:sp>
    </p:spTree>
    <p:extLst>
      <p:ext uri="{BB962C8B-B14F-4D97-AF65-F5344CB8AC3E}">
        <p14:creationId xmlns:p14="http://schemas.microsoft.com/office/powerpoint/2010/main" val="1027056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603F457C-4D2A-4427-BF02-54CCBA25E980}"/>
              </a:ext>
            </a:extLst>
          </p:cNvPr>
          <p:cNvPicPr>
            <a:picLocks noChangeAspect="1"/>
          </p:cNvPicPr>
          <p:nvPr/>
        </p:nvPicPr>
        <p:blipFill>
          <a:blip r:embed="rId2"/>
          <a:stretch>
            <a:fillRect/>
          </a:stretch>
        </p:blipFill>
        <p:spPr>
          <a:xfrm>
            <a:off x="1638300" y="571500"/>
            <a:ext cx="8915400" cy="5715000"/>
          </a:xfrm>
          <a:prstGeom prst="rect">
            <a:avLst/>
          </a:prstGeom>
        </p:spPr>
      </p:pic>
      <p:sp>
        <p:nvSpPr>
          <p:cNvPr id="15" name="流程图: 文档 14">
            <a:hlinkClick r:id="" action="ppaction://noaction"/>
            <a:extLst>
              <a:ext uri="{FF2B5EF4-FFF2-40B4-BE49-F238E27FC236}">
                <a16:creationId xmlns:a16="http://schemas.microsoft.com/office/drawing/2014/main" id="{D3929DEE-8DE0-45B1-84B4-CBA71869BB4E}"/>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600" dirty="0"/>
              <a:t>MVC</a:t>
            </a:r>
          </a:p>
        </p:txBody>
      </p:sp>
    </p:spTree>
    <p:extLst>
      <p:ext uri="{BB962C8B-B14F-4D97-AF65-F5344CB8AC3E}">
        <p14:creationId xmlns:p14="http://schemas.microsoft.com/office/powerpoint/2010/main" val="8378854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TotalTime>
  <Words>269</Words>
  <Application>Microsoft Office PowerPoint</Application>
  <PresentationFormat>宽屏</PresentationFormat>
  <Paragraphs>51</Paragraphs>
  <Slides>10</Slides>
  <Notes>1</Notes>
  <HiddenSlides>1</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Desire P</dc:creator>
  <cp:lastModifiedBy>Desire P</cp:lastModifiedBy>
  <cp:revision>160</cp:revision>
  <dcterms:created xsi:type="dcterms:W3CDTF">2017-10-15T10:54:24Z</dcterms:created>
  <dcterms:modified xsi:type="dcterms:W3CDTF">2017-12-03T13:31:08Z</dcterms:modified>
</cp:coreProperties>
</file>