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1" r:id="rId7"/>
    <p:sldId id="260" r:id="rId8"/>
    <p:sldId id="266" r:id="rId9"/>
    <p:sldId id="264" r:id="rId10"/>
    <p:sldId id="267" r:id="rId11"/>
    <p:sldId id="265"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dirty="0"/>
            <a:t>游戏设计</a:t>
          </a:r>
          <a:endParaRPr lang="zh-CN" altLang="en-US" dirty="0"/>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2F215AAC-F3FD-4A1F-AE44-ED341EEAB2A5}">
      <dgm:prSet phldrT="[文本]"/>
      <dgm:spPr/>
      <dgm:t>
        <a:bodyPr/>
        <a:lstStyle/>
        <a:p>
          <a:pPr>
            <a:buFont typeface="+mj-ea"/>
            <a:buAutoNum type="ea1JpnKorPlain"/>
          </a:pPr>
          <a:r>
            <a:rPr lang="zh-CN" dirty="0"/>
            <a:t>制作平台与工具</a:t>
          </a:r>
          <a:endParaRPr lang="zh-CN" altLang="en-US" dirty="0"/>
        </a:p>
      </dgm:t>
    </dgm:pt>
    <dgm:pt modelId="{FBB27863-58EB-43C6-80DA-C788EA1FE71B}" type="parTrans" cxnId="{647CF7F1-755B-4B59-80D8-840B03044B7F}">
      <dgm:prSet/>
      <dgm:spPr/>
      <dgm:t>
        <a:bodyPr/>
        <a:lstStyle/>
        <a:p>
          <a:endParaRPr lang="zh-CN" altLang="en-US"/>
        </a:p>
      </dgm:t>
    </dgm:pt>
    <dgm:pt modelId="{52F11487-240D-46C6-B878-265EBBBE105F}" type="sibTrans" cxnId="{647CF7F1-755B-4B59-80D8-840B03044B7F}">
      <dgm:prSet/>
      <dgm:spPr/>
      <dgm:t>
        <a:bodyPr/>
        <a:lstStyle/>
        <a:p>
          <a:endParaRPr lang="zh-CN" altLang="en-US"/>
        </a:p>
      </dgm:t>
    </dgm:pt>
    <dgm:pt modelId="{C9ECE7A3-70E8-4FC0-874C-C9DA9CFBE548}">
      <dgm:prSet phldrT="[文本]"/>
      <dgm:spPr/>
      <dgm:t>
        <a:bodyPr/>
        <a:lstStyle/>
        <a:p>
          <a:pPr>
            <a:buFont typeface="+mj-ea"/>
            <a:buAutoNum type="ea1JpnKorPlain"/>
          </a:pPr>
          <a:r>
            <a:rPr lang="zh-CN" dirty="0"/>
            <a:t>时间</a:t>
          </a:r>
          <a:r>
            <a:rPr lang="zh-CN" altLang="en-US" dirty="0"/>
            <a:t>人员</a:t>
          </a:r>
          <a:r>
            <a:rPr lang="zh-CN" dirty="0"/>
            <a:t>安排</a:t>
          </a:r>
          <a:endParaRPr lang="zh-CN" altLang="en-US" dirty="0"/>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B4CF1EC3-2843-4664-AD14-577872430F3D}">
      <dgm:prSet phldrT="[文本]"/>
      <dgm:spPr/>
      <dgm:t>
        <a:bodyPr/>
        <a:lstStyle/>
        <a:p>
          <a:pPr>
            <a:buFont typeface="+mj-ea"/>
            <a:buAutoNum type="ea1JpnKorPlain"/>
          </a:pPr>
          <a:r>
            <a:rPr lang="zh-CN" altLang="en-US" dirty="0"/>
            <a:t>可行性分析</a:t>
          </a:r>
        </a:p>
      </dgm:t>
    </dgm:pt>
    <dgm:pt modelId="{B1CBCD95-5D6A-474B-8D8A-C3E5A01B94B0}" type="parTrans" cxnId="{226FEF47-F283-4C83-BC5A-FEABBDD6E483}">
      <dgm:prSet/>
      <dgm:spPr/>
      <dgm:t>
        <a:bodyPr/>
        <a:lstStyle/>
        <a:p>
          <a:endParaRPr lang="zh-CN" altLang="en-US"/>
        </a:p>
      </dgm:t>
    </dgm:pt>
    <dgm:pt modelId="{FB8EE113-F0EF-40BD-8C73-1695C7815E42}" type="sibTrans" cxnId="{226FEF47-F283-4C83-BC5A-FEABBDD6E483}">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4"/>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4"/>
      <dgm:spPr/>
    </dgm:pt>
    <dgm:pt modelId="{C8CE804B-724D-477E-B564-F1F5D3592DC3}" type="pres">
      <dgm:prSet presAssocID="{619C0411-9624-4174-94CD-4D0372F0E74B}" presName="dstNode" presStyleLbl="node1" presStyleIdx="0" presStyleCnt="4"/>
      <dgm:spPr/>
    </dgm:pt>
    <dgm:pt modelId="{65A7D191-0B29-4988-AEC9-D96D2F1B34C7}" type="pres">
      <dgm:prSet presAssocID="{310FD563-52CB-4B3A-9852-FEB5955C897E}" presName="text_1" presStyleLbl="node1" presStyleIdx="0" presStyleCnt="4">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4"/>
      <dgm:spPr/>
    </dgm:pt>
    <dgm:pt modelId="{154BF4A8-1CD5-4894-9AAD-0E147FB04EDB}" type="pres">
      <dgm:prSet presAssocID="{2F215AAC-F3FD-4A1F-AE44-ED341EEAB2A5}" presName="text_2" presStyleLbl="node1" presStyleIdx="1" presStyleCnt="4">
        <dgm:presLayoutVars>
          <dgm:bulletEnabled val="1"/>
        </dgm:presLayoutVars>
      </dgm:prSet>
      <dgm:spPr/>
    </dgm:pt>
    <dgm:pt modelId="{397A4A6E-275A-4A56-B52C-8746EF085721}" type="pres">
      <dgm:prSet presAssocID="{2F215AAC-F3FD-4A1F-AE44-ED341EEAB2A5}" presName="accent_2" presStyleCnt="0"/>
      <dgm:spPr/>
    </dgm:pt>
    <dgm:pt modelId="{9747C6EC-9C6F-4FB3-949A-1FAAA9D3E631}" type="pres">
      <dgm:prSet presAssocID="{2F215AAC-F3FD-4A1F-AE44-ED341EEAB2A5}" presName="accentRepeatNode" presStyleLbl="solidFgAcc1" presStyleIdx="1" presStyleCnt="4"/>
      <dgm:spPr/>
    </dgm:pt>
    <dgm:pt modelId="{8CE5669A-3748-4641-9927-8F12F3424A0A}" type="pres">
      <dgm:prSet presAssocID="{C9ECE7A3-70E8-4FC0-874C-C9DA9CFBE548}" presName="text_3" presStyleLbl="node1" presStyleIdx="2" presStyleCnt="4">
        <dgm:presLayoutVars>
          <dgm:bulletEnabled val="1"/>
        </dgm:presLayoutVars>
      </dgm:prSet>
      <dgm:spPr/>
    </dgm:pt>
    <dgm:pt modelId="{02F009E3-283D-4A2D-8210-B8C4B44A87D0}" type="pres">
      <dgm:prSet presAssocID="{C9ECE7A3-70E8-4FC0-874C-C9DA9CFBE548}" presName="accent_3" presStyleCnt="0"/>
      <dgm:spPr/>
    </dgm:pt>
    <dgm:pt modelId="{8EDF18C6-A5BD-4E99-933B-FD917AD43274}" type="pres">
      <dgm:prSet presAssocID="{C9ECE7A3-70E8-4FC0-874C-C9DA9CFBE548}" presName="accentRepeatNode" presStyleLbl="solidFgAcc1" presStyleIdx="2" presStyleCnt="4"/>
      <dgm:spPr/>
    </dgm:pt>
    <dgm:pt modelId="{CC5BFD25-A58D-4836-A72C-1F5447E3280E}" type="pres">
      <dgm:prSet presAssocID="{B4CF1EC3-2843-4664-AD14-577872430F3D}" presName="text_4" presStyleLbl="node1" presStyleIdx="3" presStyleCnt="4">
        <dgm:presLayoutVars>
          <dgm:bulletEnabled val="1"/>
        </dgm:presLayoutVars>
      </dgm:prSet>
      <dgm:spPr/>
    </dgm:pt>
    <dgm:pt modelId="{DE74D800-C620-49FE-8D3E-E10F9924D468}" type="pres">
      <dgm:prSet presAssocID="{B4CF1EC3-2843-4664-AD14-577872430F3D}" presName="accent_4" presStyleCnt="0"/>
      <dgm:spPr/>
    </dgm:pt>
    <dgm:pt modelId="{65592658-E144-48A7-BF30-5390E9BDA9F9}" type="pres">
      <dgm:prSet presAssocID="{B4CF1EC3-2843-4664-AD14-577872430F3D}" presName="accentRepeatNode" presStyleLbl="solidFgAcc1" presStyleIdx="3" presStyleCnt="4"/>
      <dgm:spPr/>
    </dgm:pt>
  </dgm:ptLst>
  <dgm:cxnLst>
    <dgm:cxn modelId="{3EFF2C29-C948-4381-A49C-CEB77D66D86C}" type="presOf" srcId="{619C0411-9624-4174-94CD-4D0372F0E74B}" destId="{C379D2C4-9BFE-4919-AF4F-D1E19BF56492}" srcOrd="0" destOrd="0" presId="urn:microsoft.com/office/officeart/2008/layout/VerticalCurvedList"/>
    <dgm:cxn modelId="{226FEF47-F283-4C83-BC5A-FEABBDD6E483}" srcId="{619C0411-9624-4174-94CD-4D0372F0E74B}" destId="{B4CF1EC3-2843-4664-AD14-577872430F3D}" srcOrd="3" destOrd="0" parTransId="{B1CBCD95-5D6A-474B-8D8A-C3E5A01B94B0}" sibTransId="{FB8EE113-F0EF-40BD-8C73-1695C7815E42}"/>
    <dgm:cxn modelId="{9DC64F70-D743-4951-A562-08A925730EF0}" type="presOf" srcId="{B4CF1EC3-2843-4664-AD14-577872430F3D}" destId="{CC5BFD25-A58D-4836-A72C-1F5447E3280E}"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783449C9-A6A0-4185-AC1B-B550243FAD9F}" type="presOf" srcId="{2F215AAC-F3FD-4A1F-AE44-ED341EEAB2A5}" destId="{154BF4A8-1CD5-4894-9AAD-0E147FB04EDB}"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2" destOrd="0" parTransId="{0439BF5A-7CBA-402E-88D1-23228B927BE7}" sibTransId="{AC163138-0195-4B9D-B749-55A8758FFAE3}"/>
    <dgm:cxn modelId="{036EE1DC-BB64-4997-B9C5-E8EFCAAEE03B}" type="presOf" srcId="{C9ECE7A3-70E8-4FC0-874C-C9DA9CFBE548}" destId="{8CE5669A-3748-4641-9927-8F12F3424A0A}" srcOrd="0" destOrd="0" presId="urn:microsoft.com/office/officeart/2008/layout/VerticalCurvedList"/>
    <dgm:cxn modelId="{EB485DEB-A5A0-4A94-BAD3-0152303E01FE}" srcId="{619C0411-9624-4174-94CD-4D0372F0E74B}" destId="{310FD563-52CB-4B3A-9852-FEB5955C897E}" srcOrd="0" destOrd="0" parTransId="{19E72A7A-9446-45F9-B880-5172F8BAF152}" sibTransId="{65795CF1-6CAA-466C-9B2F-6D7846B8817A}"/>
    <dgm:cxn modelId="{647CF7F1-755B-4B59-80D8-840B03044B7F}" srcId="{619C0411-9624-4174-94CD-4D0372F0E74B}" destId="{2F215AAC-F3FD-4A1F-AE44-ED341EEAB2A5}" srcOrd="1" destOrd="0" parTransId="{FBB27863-58EB-43C6-80DA-C788EA1FE71B}" sibTransId="{52F11487-240D-46C6-B878-265EBBBE105F}"/>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0870FFB1-4BC5-4EFB-B0AC-465A44D2F3B2}" type="presParOf" srcId="{681278B4-7716-44F3-A583-E5B2B6C3065E}" destId="{154BF4A8-1CD5-4894-9AAD-0E147FB04EDB}" srcOrd="3" destOrd="0" presId="urn:microsoft.com/office/officeart/2008/layout/VerticalCurvedList"/>
    <dgm:cxn modelId="{ED16D571-4746-4FBE-8AAA-30C1C9B16850}" type="presParOf" srcId="{681278B4-7716-44F3-A583-E5B2B6C3065E}" destId="{397A4A6E-275A-4A56-B52C-8746EF085721}" srcOrd="4" destOrd="0" presId="urn:microsoft.com/office/officeart/2008/layout/VerticalCurvedList"/>
    <dgm:cxn modelId="{D11546F6-33C4-4904-B365-6BF60DFA14F5}" type="presParOf" srcId="{397A4A6E-275A-4A56-B52C-8746EF085721}" destId="{9747C6EC-9C6F-4FB3-949A-1FAAA9D3E631}" srcOrd="0" destOrd="0" presId="urn:microsoft.com/office/officeart/2008/layout/VerticalCurvedList"/>
    <dgm:cxn modelId="{0E3AA4CE-0E3E-40E9-8F90-C1813A894970}" type="presParOf" srcId="{681278B4-7716-44F3-A583-E5B2B6C3065E}" destId="{8CE5669A-3748-4641-9927-8F12F3424A0A}" srcOrd="5" destOrd="0" presId="urn:microsoft.com/office/officeart/2008/layout/VerticalCurvedList"/>
    <dgm:cxn modelId="{A2B6C223-3551-45B0-BAAA-83C6A20EC5F9}" type="presParOf" srcId="{681278B4-7716-44F3-A583-E5B2B6C3065E}" destId="{02F009E3-283D-4A2D-8210-B8C4B44A87D0}" srcOrd="6" destOrd="0" presId="urn:microsoft.com/office/officeart/2008/layout/VerticalCurvedList"/>
    <dgm:cxn modelId="{048A5789-354B-43D1-AFE3-6B48C2D91C45}" type="presParOf" srcId="{02F009E3-283D-4A2D-8210-B8C4B44A87D0}" destId="{8EDF18C6-A5BD-4E99-933B-FD917AD43274}" srcOrd="0" destOrd="0" presId="urn:microsoft.com/office/officeart/2008/layout/VerticalCurvedList"/>
    <dgm:cxn modelId="{9DFC71C6-43CD-4D38-9A6C-9015E31304CB}" type="presParOf" srcId="{681278B4-7716-44F3-A583-E5B2B6C3065E}" destId="{CC5BFD25-A58D-4836-A72C-1F5447E3280E}" srcOrd="7" destOrd="0" presId="urn:microsoft.com/office/officeart/2008/layout/VerticalCurvedList"/>
    <dgm:cxn modelId="{25F2655D-8A17-48DB-8635-AAD9AE534C2F}" type="presParOf" srcId="{681278B4-7716-44F3-A583-E5B2B6C3065E}" destId="{DE74D800-C620-49FE-8D3E-E10F9924D468}" srcOrd="8" destOrd="0" presId="urn:microsoft.com/office/officeart/2008/layout/VerticalCurvedList"/>
    <dgm:cxn modelId="{83156D9D-ABCA-46AD-B17E-33EF56F0B444}" type="presParOf" srcId="{DE74D800-C620-49FE-8D3E-E10F9924D468}" destId="{65592658-E144-48A7-BF30-5390E9BDA9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3_3" csCatId="accent3"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051D1D7-665A-4452-9770-041AEE0C0F9A}">
      <dgm:prSet phldrT="[文本]" custT="1"/>
      <dgm:spPr/>
      <dgm:t>
        <a:bodyPr/>
        <a:lstStyle/>
        <a:p>
          <a:pPr>
            <a:buFont typeface="+mj-lt"/>
            <a:buAutoNum type="romanLcPeriod"/>
          </a:pPr>
          <a:r>
            <a:rPr lang="zh-CN" altLang="en-US" sz="1600"/>
            <a:t>特殊轨迹的怪物（飞行怪，地道怪等）</a:t>
          </a:r>
          <a:endParaRPr lang="zh-CN" altLang="en-US" sz="1600" dirty="0"/>
        </a:p>
      </dgm:t>
    </dgm:pt>
    <dgm:pt modelId="{F7F53D84-514F-4B43-96B3-2BFFAFA7840C}" type="parTrans" cxnId="{4487893B-D178-41B3-8D6C-0E7B50276EDB}">
      <dgm:prSet/>
      <dgm:spPr/>
      <dgm:t>
        <a:bodyPr/>
        <a:lstStyle/>
        <a:p>
          <a:endParaRPr lang="zh-CN" altLang="en-US"/>
        </a:p>
      </dgm:t>
    </dgm:pt>
    <dgm:pt modelId="{E8ED981F-8BA8-4573-B34F-01E8759B4033}" type="sibTrans" cxnId="{4487893B-D178-41B3-8D6C-0E7B50276EDB}">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2"/>
      <dgm:spPr/>
    </dgm:pt>
    <dgm:pt modelId="{617250C8-147B-4FD6-94AD-D08D1CBFB569}" type="pres">
      <dgm:prSet presAssocID="{ECB75868-304B-48F8-9CD0-C801050000A6}" presName="connTx" presStyleLbl="parChTrans1D3" presStyleIdx="0" presStyleCnt="12"/>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2"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2"/>
      <dgm:spPr/>
    </dgm:pt>
    <dgm:pt modelId="{EB3C7EBA-0991-4B0C-BE3A-7320353FD1C7}" type="pres">
      <dgm:prSet presAssocID="{EC35BBE5-848A-4791-860D-12A16E4B193B}" presName="connTx" presStyleLbl="parChTrans1D3" presStyleIdx="1" presStyleCnt="12"/>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2"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2"/>
      <dgm:spPr/>
    </dgm:pt>
    <dgm:pt modelId="{5B831445-B011-4B47-ADE6-971D62402EC9}" type="pres">
      <dgm:prSet presAssocID="{52CDD9B4-3777-47D7-8068-972F25377AEA}" presName="connTx" presStyleLbl="parChTrans1D3" presStyleIdx="2" presStyleCnt="12"/>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2"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2"/>
      <dgm:spPr/>
    </dgm:pt>
    <dgm:pt modelId="{B18313EB-8667-4676-96D3-1BFCA2CD1218}" type="pres">
      <dgm:prSet presAssocID="{11015663-2A0B-41EB-A951-4D5568D49272}" presName="connTx" presStyleLbl="parChTrans1D3" presStyleIdx="3" presStyleCnt="12"/>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2"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2"/>
      <dgm:spPr/>
    </dgm:pt>
    <dgm:pt modelId="{FBCE37BD-DF06-432A-9BB8-DC98077BE161}" type="pres">
      <dgm:prSet presAssocID="{AB0D5250-4553-4398-8E2C-AA3671A27AA5}" presName="connTx" presStyleLbl="parChTrans1D3" presStyleIdx="4" presStyleCnt="12"/>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2"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6F98C83-850B-4AF6-A1A6-7EACAC07CAE1}" type="pres">
      <dgm:prSet presAssocID="{F7F53D84-514F-4B43-96B3-2BFFAFA7840C}" presName="conn2-1" presStyleLbl="parChTrans1D3" presStyleIdx="5" presStyleCnt="12"/>
      <dgm:spPr/>
    </dgm:pt>
    <dgm:pt modelId="{FB5FF6B0-13F6-49B3-8895-0408F4DA8F81}" type="pres">
      <dgm:prSet presAssocID="{F7F53D84-514F-4B43-96B3-2BFFAFA7840C}" presName="connTx" presStyleLbl="parChTrans1D3" presStyleIdx="5" presStyleCnt="12"/>
      <dgm:spPr/>
    </dgm:pt>
    <dgm:pt modelId="{9E411015-4C26-494C-8B6D-86A97BCD53E1}" type="pres">
      <dgm:prSet presAssocID="{3051D1D7-665A-4452-9770-041AEE0C0F9A}" presName="root2" presStyleCnt="0"/>
      <dgm:spPr/>
    </dgm:pt>
    <dgm:pt modelId="{10BE2805-BCA9-467A-9EDB-DBD6E05E292B}" type="pres">
      <dgm:prSet presAssocID="{3051D1D7-665A-4452-9770-041AEE0C0F9A}" presName="LevelTwoTextNode" presStyleLbl="node3" presStyleIdx="5" presStyleCnt="12" custScaleX="1017128" custScaleY="270392" custLinFactX="100000" custLinFactY="192314" custLinFactNeighborX="130898" custLinFactNeighborY="200000">
        <dgm:presLayoutVars>
          <dgm:chPref val="3"/>
        </dgm:presLayoutVars>
      </dgm:prSet>
      <dgm:spPr/>
    </dgm:pt>
    <dgm:pt modelId="{DBD074D7-53C9-4128-A26A-E57B277D4EC7}" type="pres">
      <dgm:prSet presAssocID="{3051D1D7-665A-4452-9770-041AEE0C0F9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6" presStyleCnt="12"/>
      <dgm:spPr/>
    </dgm:pt>
    <dgm:pt modelId="{ED4E88B8-CB1C-4401-A8F8-D04BAE97C610}" type="pres">
      <dgm:prSet presAssocID="{5A26A75D-DC82-4A8E-B17F-EEBBF8C99C54}" presName="connTx" presStyleLbl="parChTrans1D3" presStyleIdx="6" presStyleCnt="12"/>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6" presStyleCnt="12"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7" presStyleCnt="12"/>
      <dgm:spPr/>
    </dgm:pt>
    <dgm:pt modelId="{66CF2449-22DC-443C-927D-401651C6EF7C}" type="pres">
      <dgm:prSet presAssocID="{165F59CF-FB06-437F-ACF0-AE7C739ED7B3}" presName="connTx" presStyleLbl="parChTrans1D3" presStyleIdx="7" presStyleCnt="12"/>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7" presStyleCnt="12"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8" presStyleCnt="12"/>
      <dgm:spPr/>
    </dgm:pt>
    <dgm:pt modelId="{192B899F-E253-4892-A08D-77677277A9C9}" type="pres">
      <dgm:prSet presAssocID="{B5220A60-8490-428B-A4F0-1454F9269F31}" presName="connTx" presStyleLbl="parChTrans1D3" presStyleIdx="8" presStyleCnt="12"/>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8" presStyleCnt="12"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9" presStyleCnt="12"/>
      <dgm:spPr/>
    </dgm:pt>
    <dgm:pt modelId="{460BF31A-A3E2-4E62-962B-9CD7531EDD7B}" type="pres">
      <dgm:prSet presAssocID="{D019B779-A8A9-45CD-938D-3493D8D1DD37}" presName="connTx" presStyleLbl="parChTrans1D3" presStyleIdx="9" presStyleCnt="12"/>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9" presStyleCnt="12"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10" presStyleCnt="12"/>
      <dgm:spPr/>
    </dgm:pt>
    <dgm:pt modelId="{867D14A5-AB39-4431-97B6-D9AC2E90A2B6}" type="pres">
      <dgm:prSet presAssocID="{5934C9BF-0759-4C32-9E11-3B5DA225E153}" presName="connTx" presStyleLbl="parChTrans1D3" presStyleIdx="10" presStyleCnt="12"/>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10" presStyleCnt="12"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1" presStyleCnt="12"/>
      <dgm:spPr/>
    </dgm:pt>
    <dgm:pt modelId="{AB148D73-7E5C-4298-982E-D38D8A25BC40}" type="pres">
      <dgm:prSet presAssocID="{8C18E1C1-DED7-41B6-8967-E40DBFF5BA3A}" presName="connTx" presStyleLbl="parChTrans1D3" presStyleIdx="11" presStyleCnt="12"/>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1" presStyleCnt="12"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B7794C34-A506-4630-BA6B-77EB063C8502}" type="presOf" srcId="{3051D1D7-665A-4452-9770-041AEE0C0F9A}" destId="{10BE2805-BCA9-467A-9EDB-DBD6E05E292B}" srcOrd="0" destOrd="0" presId="urn:microsoft.com/office/officeart/2008/layout/HorizontalMultiLevelHierarchy"/>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4487893B-D178-41B3-8D6C-0E7B50276EDB}" srcId="{09873665-52E5-43E4-8C4D-2382C2DBF8EA}" destId="{3051D1D7-665A-4452-9770-041AEE0C0F9A}" srcOrd="5" destOrd="0" parTransId="{F7F53D84-514F-4B43-96B3-2BFFAFA7840C}" sibTransId="{E8ED981F-8BA8-4573-B34F-01E8759B4033}"/>
    <dgm:cxn modelId="{B2448B3D-1A0C-4584-B2DC-70D50311F0DC}" type="presOf" srcId="{F7F53D84-514F-4B43-96B3-2BFFAFA7840C}" destId="{16F98C83-850B-4AF6-A1A6-7EACAC07CAE1}" srcOrd="0" destOrd="0" presId="urn:microsoft.com/office/officeart/2008/layout/HorizontalMultiLevelHierarchy"/>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45987A56-C852-4F36-A3EA-68105C1E1272}" type="presOf" srcId="{F7F53D84-514F-4B43-96B3-2BFFAFA7840C}" destId="{FB5FF6B0-13F6-49B3-8895-0408F4DA8F81}"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4EBF581-F2C6-4612-B388-C4447DB5EEBA}" type="presParOf" srcId="{DF0D5FC6-24C1-495A-A387-E7FD2C4B19B3}" destId="{16F98C83-850B-4AF6-A1A6-7EACAC07CAE1}" srcOrd="10" destOrd="0" presId="urn:microsoft.com/office/officeart/2008/layout/HorizontalMultiLevelHierarchy"/>
    <dgm:cxn modelId="{F023A929-9213-4E3B-BB16-016F6ACB645C}" type="presParOf" srcId="{16F98C83-850B-4AF6-A1A6-7EACAC07CAE1}" destId="{FB5FF6B0-13F6-49B3-8895-0408F4DA8F81}" srcOrd="0" destOrd="0" presId="urn:microsoft.com/office/officeart/2008/layout/HorizontalMultiLevelHierarchy"/>
    <dgm:cxn modelId="{61B8CC42-A57D-4A52-99CE-D503ED757A5F}" type="presParOf" srcId="{DF0D5FC6-24C1-495A-A387-E7FD2C4B19B3}" destId="{9E411015-4C26-494C-8B6D-86A97BCD53E1}" srcOrd="11" destOrd="0" presId="urn:microsoft.com/office/officeart/2008/layout/HorizontalMultiLevelHierarchy"/>
    <dgm:cxn modelId="{663E7295-DF8A-41B4-9DFE-5F6956D12B49}" type="presParOf" srcId="{9E411015-4C26-494C-8B6D-86A97BCD53E1}" destId="{10BE2805-BCA9-467A-9EDB-DBD6E05E292B}" srcOrd="0" destOrd="0" presId="urn:microsoft.com/office/officeart/2008/layout/HorizontalMultiLevelHierarchy"/>
    <dgm:cxn modelId="{F91D2560-EDC8-4F31-A98E-ED3052256EE3}" type="presParOf" srcId="{9E411015-4C26-494C-8B6D-86A97BCD53E1}" destId="{DBD074D7-53C9-4128-A26A-E57B277D4EC7}"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BAB7445A-8C01-444A-A577-7BCB19C5BC7E}">
      <dgm:prSet phldrT="[文本]"/>
      <dgm:spPr/>
      <dgm:t>
        <a:bodyPr/>
        <a:lstStyle/>
        <a:p>
          <a:r>
            <a:rPr lang="en-US" dirty="0"/>
            <a:t>Windows</a:t>
          </a:r>
          <a:endParaRPr lang="zh-CN" altLang="en-US" dirty="0"/>
        </a:p>
      </dgm:t>
    </dgm:pt>
    <dgm:pt modelId="{D65E7663-7A82-48F5-886B-BF33B76B3306}" type="parTrans" cxnId="{C0C4CFDB-B5E1-4AEE-A8A0-107EB2AF5EBF}">
      <dgm:prSet/>
      <dgm:spPr/>
      <dgm:t>
        <a:bodyPr/>
        <a:lstStyle/>
        <a:p>
          <a:endParaRPr lang="zh-CN" altLang="en-US"/>
        </a:p>
      </dgm:t>
    </dgm:pt>
    <dgm:pt modelId="{0E0E9515-7200-405D-B019-D14C5F024099}" type="sibTrans" cxnId="{C0C4CFDB-B5E1-4AEE-A8A0-107EB2AF5EBF}">
      <dgm:prSet/>
      <dgm:spPr/>
      <dgm:t>
        <a:bodyPr/>
        <a:lstStyle/>
        <a:p>
          <a:endParaRPr lang="zh-CN" altLang="en-US"/>
        </a:p>
      </dgm:t>
    </dgm:pt>
    <dgm:pt modelId="{C3EFFCC7-B354-4A8D-BA34-896FF8B6382B}">
      <dgm:prSet phldrT="[文本]"/>
      <dgm:spPr/>
      <dgm:t>
        <a:bodyPr/>
        <a:lstStyle/>
        <a:p>
          <a:r>
            <a:rPr lang="en-US" dirty="0"/>
            <a:t>Unity</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A60DE0-C382-473C-9C92-525644EAF1AA}" type="doc">
      <dgm:prSet loTypeId="urn:microsoft.com/office/officeart/2005/8/layout/process1" loCatId="process" qsTypeId="urn:microsoft.com/office/officeart/2005/8/quickstyle/3d1" qsCatId="3D" csTypeId="urn:microsoft.com/office/officeart/2005/8/colors/colorful3" csCatId="colorful" phldr="1"/>
      <dgm:spPr/>
    </dgm:pt>
    <dgm:pt modelId="{95B2F4C6-DE92-430D-B804-29A638442224}">
      <dgm:prSet phldrT="[文本]"/>
      <dgm:spPr/>
      <dgm:t>
        <a:bodyPr/>
        <a:lstStyle/>
        <a:p>
          <a:r>
            <a:rPr lang="zh-CN" altLang="en-US" dirty="0"/>
            <a:t>确定游戏主题风格</a:t>
          </a:r>
        </a:p>
      </dgm:t>
    </dgm:pt>
    <dgm:pt modelId="{8F3E437F-69F9-451D-962C-80F91CE85FBD}" type="parTrans" cxnId="{D361827B-7AF2-4456-A22B-198FF5468F1D}">
      <dgm:prSet/>
      <dgm:spPr/>
      <dgm:t>
        <a:bodyPr/>
        <a:lstStyle/>
        <a:p>
          <a:endParaRPr lang="zh-CN" altLang="en-US"/>
        </a:p>
      </dgm:t>
    </dgm:pt>
    <dgm:pt modelId="{6AFA9F33-69D9-40EB-9539-80CDC3246598}" type="sibTrans" cxnId="{D361827B-7AF2-4456-A22B-198FF5468F1D}">
      <dgm:prSet/>
      <dgm:spPr/>
      <dgm:t>
        <a:bodyPr/>
        <a:lstStyle/>
        <a:p>
          <a:endParaRPr lang="zh-CN" altLang="en-US"/>
        </a:p>
      </dgm:t>
    </dgm:pt>
    <dgm:pt modelId="{CCD8B2BA-5383-4F82-B5EE-F2481200A7EF}">
      <dgm:prSet phldrT="[文本]"/>
      <dgm:spPr/>
      <dgm:t>
        <a:bodyPr/>
        <a:lstStyle/>
        <a:p>
          <a:r>
            <a:rPr lang="zh-CN" altLang="en-US" dirty="0"/>
            <a:t>寻找游戏素材贴图</a:t>
          </a:r>
        </a:p>
      </dgm:t>
    </dgm:pt>
    <dgm:pt modelId="{3A014348-5CBC-4FE5-8021-D6D219599A52}" type="parTrans" cxnId="{99D94DFC-1BCF-4C63-9FA7-6104D47485ED}">
      <dgm:prSet/>
      <dgm:spPr/>
      <dgm:t>
        <a:bodyPr/>
        <a:lstStyle/>
        <a:p>
          <a:endParaRPr lang="zh-CN" altLang="en-US"/>
        </a:p>
      </dgm:t>
    </dgm:pt>
    <dgm:pt modelId="{91A90814-3207-489C-B261-7B50B54F13D7}" type="sibTrans" cxnId="{99D94DFC-1BCF-4C63-9FA7-6104D47485ED}">
      <dgm:prSet/>
      <dgm:spPr/>
      <dgm:t>
        <a:bodyPr/>
        <a:lstStyle/>
        <a:p>
          <a:endParaRPr lang="zh-CN" altLang="en-US"/>
        </a:p>
      </dgm:t>
    </dgm:pt>
    <dgm:pt modelId="{B9BD8961-DA7D-4912-8B74-3E897166FA56}">
      <dgm:prSet phldrT="[文本]"/>
      <dgm:spPr/>
      <dgm:t>
        <a:bodyPr/>
        <a:lstStyle/>
        <a:p>
          <a:r>
            <a:rPr lang="zh-CN" altLang="en-US" dirty="0"/>
            <a:t>设计游戏场景</a:t>
          </a:r>
        </a:p>
      </dgm:t>
    </dgm:pt>
    <dgm:pt modelId="{F6FF9456-0CB5-4F67-B846-BB64A8752EC2}" type="parTrans" cxnId="{BCDC8EA4-AB98-4390-82D9-95CF9DB36567}">
      <dgm:prSet/>
      <dgm:spPr/>
      <dgm:t>
        <a:bodyPr/>
        <a:lstStyle/>
        <a:p>
          <a:endParaRPr lang="zh-CN" altLang="en-US"/>
        </a:p>
      </dgm:t>
    </dgm:pt>
    <dgm:pt modelId="{A0037F89-0A3A-4FFA-8BA8-BF7F7BB9A417}" type="sibTrans" cxnId="{BCDC8EA4-AB98-4390-82D9-95CF9DB36567}">
      <dgm:prSet/>
      <dgm:spPr/>
      <dgm:t>
        <a:bodyPr/>
        <a:lstStyle/>
        <a:p>
          <a:endParaRPr lang="zh-CN" altLang="en-US"/>
        </a:p>
      </dgm:t>
    </dgm:pt>
    <dgm:pt modelId="{D6042025-1174-427C-8685-0DBC3DFFE389}">
      <dgm:prSet phldrT="[文本]"/>
      <dgm:spPr/>
      <dgm:t>
        <a:bodyPr/>
        <a:lstStyle/>
        <a:p>
          <a:r>
            <a:rPr lang="zh-CN" altLang="en-US" dirty="0"/>
            <a:t>设计游戏实体</a:t>
          </a:r>
        </a:p>
      </dgm:t>
    </dgm:pt>
    <dgm:pt modelId="{24E80793-C04A-4FDB-A05B-5073937A00A9}" type="parTrans" cxnId="{3CA36D69-3333-4E6E-8DF7-6CA3ADD59E86}">
      <dgm:prSet/>
      <dgm:spPr/>
      <dgm:t>
        <a:bodyPr/>
        <a:lstStyle/>
        <a:p>
          <a:endParaRPr lang="zh-CN" altLang="en-US"/>
        </a:p>
      </dgm:t>
    </dgm:pt>
    <dgm:pt modelId="{B30D31A9-7703-4512-8C4C-0428737F55A4}" type="sibTrans" cxnId="{3CA36D69-3333-4E6E-8DF7-6CA3ADD59E86}">
      <dgm:prSet/>
      <dgm:spPr/>
      <dgm:t>
        <a:bodyPr/>
        <a:lstStyle/>
        <a:p>
          <a:endParaRPr lang="zh-CN" altLang="en-US"/>
        </a:p>
      </dgm:t>
    </dgm:pt>
    <dgm:pt modelId="{C48181C3-0B8C-4C0E-8248-4FB480D9088E}" type="pres">
      <dgm:prSet presAssocID="{0CA60DE0-C382-473C-9C92-525644EAF1AA}" presName="Name0" presStyleCnt="0">
        <dgm:presLayoutVars>
          <dgm:dir/>
          <dgm:resizeHandles val="exact"/>
        </dgm:presLayoutVars>
      </dgm:prSet>
      <dgm:spPr/>
    </dgm:pt>
    <dgm:pt modelId="{A28E57EB-4777-4AEE-A76E-B54E846D4DED}" type="pres">
      <dgm:prSet presAssocID="{95B2F4C6-DE92-430D-B804-29A638442224}" presName="node" presStyleLbl="node1" presStyleIdx="0" presStyleCnt="4">
        <dgm:presLayoutVars>
          <dgm:bulletEnabled val="1"/>
        </dgm:presLayoutVars>
      </dgm:prSet>
      <dgm:spPr/>
    </dgm:pt>
    <dgm:pt modelId="{19B9BFB4-F91C-4771-97C7-B503D34FBEE5}" type="pres">
      <dgm:prSet presAssocID="{6AFA9F33-69D9-40EB-9539-80CDC3246598}" presName="sibTrans" presStyleLbl="sibTrans2D1" presStyleIdx="0" presStyleCnt="3"/>
      <dgm:spPr/>
    </dgm:pt>
    <dgm:pt modelId="{1BF5F54F-00D3-4ED4-AF3E-E68E81682262}" type="pres">
      <dgm:prSet presAssocID="{6AFA9F33-69D9-40EB-9539-80CDC3246598}" presName="connectorText" presStyleLbl="sibTrans2D1" presStyleIdx="0" presStyleCnt="3"/>
      <dgm:spPr/>
    </dgm:pt>
    <dgm:pt modelId="{B2B79D32-4B28-477B-B4DD-B8CAACAC4891}" type="pres">
      <dgm:prSet presAssocID="{CCD8B2BA-5383-4F82-B5EE-F2481200A7EF}" presName="node" presStyleLbl="node1" presStyleIdx="1" presStyleCnt="4">
        <dgm:presLayoutVars>
          <dgm:bulletEnabled val="1"/>
        </dgm:presLayoutVars>
      </dgm:prSet>
      <dgm:spPr/>
    </dgm:pt>
    <dgm:pt modelId="{84194479-2DCB-41B0-B4E7-4F31F06907F8}" type="pres">
      <dgm:prSet presAssocID="{91A90814-3207-489C-B261-7B50B54F13D7}" presName="sibTrans" presStyleLbl="sibTrans2D1" presStyleIdx="1" presStyleCnt="3"/>
      <dgm:spPr/>
    </dgm:pt>
    <dgm:pt modelId="{9AB97DEE-F066-4E5F-AF7F-8CB36429D4DF}" type="pres">
      <dgm:prSet presAssocID="{91A90814-3207-489C-B261-7B50B54F13D7}" presName="connectorText" presStyleLbl="sibTrans2D1" presStyleIdx="1" presStyleCnt="3"/>
      <dgm:spPr/>
    </dgm:pt>
    <dgm:pt modelId="{86F4BFA6-244F-4C76-8F95-0632553F7CBE}" type="pres">
      <dgm:prSet presAssocID="{B9BD8961-DA7D-4912-8B74-3E897166FA56}" presName="node" presStyleLbl="node1" presStyleIdx="2" presStyleCnt="4">
        <dgm:presLayoutVars>
          <dgm:bulletEnabled val="1"/>
        </dgm:presLayoutVars>
      </dgm:prSet>
      <dgm:spPr/>
    </dgm:pt>
    <dgm:pt modelId="{EEFF6F6C-2604-4F92-997A-FE4FC738E6FB}" type="pres">
      <dgm:prSet presAssocID="{A0037F89-0A3A-4FFA-8BA8-BF7F7BB9A417}" presName="sibTrans" presStyleLbl="sibTrans2D1" presStyleIdx="2" presStyleCnt="3"/>
      <dgm:spPr/>
    </dgm:pt>
    <dgm:pt modelId="{84C126E5-27DA-4BB9-B8D7-831080BCA160}" type="pres">
      <dgm:prSet presAssocID="{A0037F89-0A3A-4FFA-8BA8-BF7F7BB9A417}" presName="connectorText" presStyleLbl="sibTrans2D1" presStyleIdx="2" presStyleCnt="3"/>
      <dgm:spPr/>
    </dgm:pt>
    <dgm:pt modelId="{0799394D-0776-4522-88DE-0C5FF2FC878D}" type="pres">
      <dgm:prSet presAssocID="{D6042025-1174-427C-8685-0DBC3DFFE389}" presName="node" presStyleLbl="node1" presStyleIdx="3" presStyleCnt="4">
        <dgm:presLayoutVars>
          <dgm:bulletEnabled val="1"/>
        </dgm:presLayoutVars>
      </dgm:prSet>
      <dgm:spPr/>
    </dgm:pt>
  </dgm:ptLst>
  <dgm:cxnLst>
    <dgm:cxn modelId="{CD34DC1F-30FE-477D-A943-A673A5566F85}" type="presOf" srcId="{A0037F89-0A3A-4FFA-8BA8-BF7F7BB9A417}" destId="{EEFF6F6C-2604-4F92-997A-FE4FC738E6FB}" srcOrd="0" destOrd="0" presId="urn:microsoft.com/office/officeart/2005/8/layout/process1"/>
    <dgm:cxn modelId="{97635B36-D25F-4EC0-BC7C-9F667EF7D69E}" type="presOf" srcId="{95B2F4C6-DE92-430D-B804-29A638442224}" destId="{A28E57EB-4777-4AEE-A76E-B54E846D4DED}" srcOrd="0" destOrd="0" presId="urn:microsoft.com/office/officeart/2005/8/layout/process1"/>
    <dgm:cxn modelId="{3CA36D69-3333-4E6E-8DF7-6CA3ADD59E86}" srcId="{0CA60DE0-C382-473C-9C92-525644EAF1AA}" destId="{D6042025-1174-427C-8685-0DBC3DFFE389}" srcOrd="3" destOrd="0" parTransId="{24E80793-C04A-4FDB-A05B-5073937A00A9}" sibTransId="{B30D31A9-7703-4512-8C4C-0428737F55A4}"/>
    <dgm:cxn modelId="{842AB24E-AAF8-4E05-83B7-AD895C36E16E}" type="presOf" srcId="{91A90814-3207-489C-B261-7B50B54F13D7}" destId="{84194479-2DCB-41B0-B4E7-4F31F06907F8}" srcOrd="0" destOrd="0" presId="urn:microsoft.com/office/officeart/2005/8/layout/process1"/>
    <dgm:cxn modelId="{E3D0AE75-6791-4BFC-9399-BE80E8558490}" type="presOf" srcId="{6AFA9F33-69D9-40EB-9539-80CDC3246598}" destId="{19B9BFB4-F91C-4771-97C7-B503D34FBEE5}" srcOrd="0" destOrd="0" presId="urn:microsoft.com/office/officeart/2005/8/layout/process1"/>
    <dgm:cxn modelId="{D361827B-7AF2-4456-A22B-198FF5468F1D}" srcId="{0CA60DE0-C382-473C-9C92-525644EAF1AA}" destId="{95B2F4C6-DE92-430D-B804-29A638442224}" srcOrd="0" destOrd="0" parTransId="{8F3E437F-69F9-451D-962C-80F91CE85FBD}" sibTransId="{6AFA9F33-69D9-40EB-9539-80CDC3246598}"/>
    <dgm:cxn modelId="{DC314EA3-B54D-45A4-974B-710FC7C8D26A}" type="presOf" srcId="{6AFA9F33-69D9-40EB-9539-80CDC3246598}" destId="{1BF5F54F-00D3-4ED4-AF3E-E68E81682262}" srcOrd="1" destOrd="0" presId="urn:microsoft.com/office/officeart/2005/8/layout/process1"/>
    <dgm:cxn modelId="{BCDC8EA4-AB98-4390-82D9-95CF9DB36567}" srcId="{0CA60DE0-C382-473C-9C92-525644EAF1AA}" destId="{B9BD8961-DA7D-4912-8B74-3E897166FA56}" srcOrd="2" destOrd="0" parTransId="{F6FF9456-0CB5-4F67-B846-BB64A8752EC2}" sibTransId="{A0037F89-0A3A-4FFA-8BA8-BF7F7BB9A417}"/>
    <dgm:cxn modelId="{BA0BD2A6-FCA0-49A9-BF94-0EE6BD383F4B}" type="presOf" srcId="{91A90814-3207-489C-B261-7B50B54F13D7}" destId="{9AB97DEE-F066-4E5F-AF7F-8CB36429D4DF}" srcOrd="1" destOrd="0" presId="urn:microsoft.com/office/officeart/2005/8/layout/process1"/>
    <dgm:cxn modelId="{83A271B5-3388-4EC9-9EFF-CABA44292F3D}" type="presOf" srcId="{0CA60DE0-C382-473C-9C92-525644EAF1AA}" destId="{C48181C3-0B8C-4C0E-8248-4FB480D9088E}" srcOrd="0" destOrd="0" presId="urn:microsoft.com/office/officeart/2005/8/layout/process1"/>
    <dgm:cxn modelId="{50368DB7-780C-470B-B3A1-D6940C67CC15}" type="presOf" srcId="{D6042025-1174-427C-8685-0DBC3DFFE389}" destId="{0799394D-0776-4522-88DE-0C5FF2FC878D}" srcOrd="0" destOrd="0" presId="urn:microsoft.com/office/officeart/2005/8/layout/process1"/>
    <dgm:cxn modelId="{E8B699BC-08D1-4F1A-864F-0396DB12062A}" type="presOf" srcId="{CCD8B2BA-5383-4F82-B5EE-F2481200A7EF}" destId="{B2B79D32-4B28-477B-B4DD-B8CAACAC4891}" srcOrd="0" destOrd="0" presId="urn:microsoft.com/office/officeart/2005/8/layout/process1"/>
    <dgm:cxn modelId="{6E71DDC2-2F1B-4269-9E77-B38E7A40D436}" type="presOf" srcId="{A0037F89-0A3A-4FFA-8BA8-BF7F7BB9A417}" destId="{84C126E5-27DA-4BB9-B8D7-831080BCA160}" srcOrd="1" destOrd="0" presId="urn:microsoft.com/office/officeart/2005/8/layout/process1"/>
    <dgm:cxn modelId="{2A9F19F2-B515-421D-8435-EB9583585DE2}" type="presOf" srcId="{B9BD8961-DA7D-4912-8B74-3E897166FA56}" destId="{86F4BFA6-244F-4C76-8F95-0632553F7CBE}" srcOrd="0" destOrd="0" presId="urn:microsoft.com/office/officeart/2005/8/layout/process1"/>
    <dgm:cxn modelId="{99D94DFC-1BCF-4C63-9FA7-6104D47485ED}" srcId="{0CA60DE0-C382-473C-9C92-525644EAF1AA}" destId="{CCD8B2BA-5383-4F82-B5EE-F2481200A7EF}" srcOrd="1" destOrd="0" parTransId="{3A014348-5CBC-4FE5-8021-D6D219599A52}" sibTransId="{91A90814-3207-489C-B261-7B50B54F13D7}"/>
    <dgm:cxn modelId="{1A69254F-8DC7-45BF-A421-5D7E6B0059DD}" type="presParOf" srcId="{C48181C3-0B8C-4C0E-8248-4FB480D9088E}" destId="{A28E57EB-4777-4AEE-A76E-B54E846D4DED}" srcOrd="0" destOrd="0" presId="urn:microsoft.com/office/officeart/2005/8/layout/process1"/>
    <dgm:cxn modelId="{5C25B984-D1A4-439B-A4A4-AE673C35DC9E}" type="presParOf" srcId="{C48181C3-0B8C-4C0E-8248-4FB480D9088E}" destId="{19B9BFB4-F91C-4771-97C7-B503D34FBEE5}" srcOrd="1" destOrd="0" presId="urn:microsoft.com/office/officeart/2005/8/layout/process1"/>
    <dgm:cxn modelId="{A8F23B4F-D423-41F9-8BE2-64A75BE02EFE}" type="presParOf" srcId="{19B9BFB4-F91C-4771-97C7-B503D34FBEE5}" destId="{1BF5F54F-00D3-4ED4-AF3E-E68E81682262}" srcOrd="0" destOrd="0" presId="urn:microsoft.com/office/officeart/2005/8/layout/process1"/>
    <dgm:cxn modelId="{32631CCA-DDA8-4BA6-9186-198914B505A9}" type="presParOf" srcId="{C48181C3-0B8C-4C0E-8248-4FB480D9088E}" destId="{B2B79D32-4B28-477B-B4DD-B8CAACAC4891}" srcOrd="2" destOrd="0" presId="urn:microsoft.com/office/officeart/2005/8/layout/process1"/>
    <dgm:cxn modelId="{115B109B-E1A8-4BBE-8D20-FC57C7C07C42}" type="presParOf" srcId="{C48181C3-0B8C-4C0E-8248-4FB480D9088E}" destId="{84194479-2DCB-41B0-B4E7-4F31F06907F8}" srcOrd="3" destOrd="0" presId="urn:microsoft.com/office/officeart/2005/8/layout/process1"/>
    <dgm:cxn modelId="{CD1CFFE8-FF24-4089-8FF3-3A58EC5678A4}" type="presParOf" srcId="{84194479-2DCB-41B0-B4E7-4F31F06907F8}" destId="{9AB97DEE-F066-4E5F-AF7F-8CB36429D4DF}" srcOrd="0" destOrd="0" presId="urn:microsoft.com/office/officeart/2005/8/layout/process1"/>
    <dgm:cxn modelId="{ACADE7D1-1CD8-48CE-8AA8-AE0466E08467}" type="presParOf" srcId="{C48181C3-0B8C-4C0E-8248-4FB480D9088E}" destId="{86F4BFA6-244F-4C76-8F95-0632553F7CBE}" srcOrd="4" destOrd="0" presId="urn:microsoft.com/office/officeart/2005/8/layout/process1"/>
    <dgm:cxn modelId="{856197A8-251E-4BA6-8E41-CFD153E82E2A}" type="presParOf" srcId="{C48181C3-0B8C-4C0E-8248-4FB480D9088E}" destId="{EEFF6F6C-2604-4F92-997A-FE4FC738E6FB}" srcOrd="5" destOrd="0" presId="urn:microsoft.com/office/officeart/2005/8/layout/process1"/>
    <dgm:cxn modelId="{DE2C0DC1-60BB-45CE-8598-C4F24EA857BF}" type="presParOf" srcId="{EEFF6F6C-2604-4F92-997A-FE4FC738E6FB}" destId="{84C126E5-27DA-4BB9-B8D7-831080BCA160}" srcOrd="0" destOrd="0" presId="urn:microsoft.com/office/officeart/2005/8/layout/process1"/>
    <dgm:cxn modelId="{A3E8847E-B5BF-4B25-8E35-6E3BE5D9768F}" type="presParOf" srcId="{C48181C3-0B8C-4C0E-8248-4FB480D9088E}" destId="{0799394D-0776-4522-88DE-0C5FF2FC878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610504" y="416587"/>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Font typeface="+mj-ea"/>
            <a:buNone/>
          </a:pPr>
          <a:r>
            <a:rPr lang="zh-CN" altLang="en-US" sz="3900" kern="1200" dirty="0"/>
            <a:t>游戏设计</a:t>
          </a:r>
        </a:p>
      </dsp:txBody>
      <dsp:txXfrm>
        <a:off x="610504" y="416587"/>
        <a:ext cx="7440913" cy="833607"/>
      </dsp:txXfrm>
    </dsp:sp>
    <dsp:sp modelId="{2963A5BB-C91A-4A6F-BEE4-269349ABFF7A}">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BF4A8-1CD5-4894-9AAD-0E147FB04EDB}">
      <dsp:nvSpPr>
        <dsp:cNvPr id="0" name=""/>
        <dsp:cNvSpPr/>
      </dsp:nvSpPr>
      <dsp:spPr>
        <a:xfrm>
          <a:off x="1088431" y="1667215"/>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Font typeface="+mj-ea"/>
            <a:buNone/>
          </a:pPr>
          <a:r>
            <a:rPr lang="zh-CN" altLang="en-US" sz="3900" kern="1200" dirty="0"/>
            <a:t>制作平台与工具</a:t>
          </a:r>
        </a:p>
      </dsp:txBody>
      <dsp:txXfrm>
        <a:off x="1088431" y="1667215"/>
        <a:ext cx="6962986" cy="833607"/>
      </dsp:txXfrm>
    </dsp:sp>
    <dsp:sp modelId="{9747C6EC-9C6F-4FB3-949A-1FAAA9D3E631}">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E5669A-3748-4641-9927-8F12F3424A0A}">
      <dsp:nvSpPr>
        <dsp:cNvPr id="0" name=""/>
        <dsp:cNvSpPr/>
      </dsp:nvSpPr>
      <dsp:spPr>
        <a:xfrm>
          <a:off x="1088431" y="2917843"/>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Font typeface="+mj-ea"/>
            <a:buNone/>
          </a:pPr>
          <a:r>
            <a:rPr lang="zh-CN" altLang="en-US" sz="3900" kern="1200" dirty="0"/>
            <a:t>时间人员安排</a:t>
          </a:r>
        </a:p>
      </dsp:txBody>
      <dsp:txXfrm>
        <a:off x="1088431" y="2917843"/>
        <a:ext cx="6962986" cy="833607"/>
      </dsp:txXfrm>
    </dsp:sp>
    <dsp:sp modelId="{8EDF18C6-A5BD-4E99-933B-FD917AD43274}">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5BFD25-A58D-4836-A72C-1F5447E3280E}">
      <dsp:nvSpPr>
        <dsp:cNvPr id="0" name=""/>
        <dsp:cNvSpPr/>
      </dsp:nvSpPr>
      <dsp:spPr>
        <a:xfrm>
          <a:off x="610504" y="4168472"/>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Font typeface="+mj-ea"/>
            <a:buNone/>
          </a:pPr>
          <a:r>
            <a:rPr lang="zh-CN" altLang="en-US" sz="3900" kern="1200" dirty="0"/>
            <a:t>可行性分析</a:t>
          </a:r>
        </a:p>
      </dsp:txBody>
      <dsp:txXfrm>
        <a:off x="610504" y="4168472"/>
        <a:ext cx="7440913" cy="833607"/>
      </dsp:txXfrm>
    </dsp:sp>
    <dsp:sp modelId="{65592658-E144-48A7-BF30-5390E9BDA9F9}">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怪物移动速度</a:t>
          </a:r>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怪物掉落的金钱</a:t>
          </a:r>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怪物间距</a:t>
          </a:r>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altLang="en-US" sz="2300" kern="1200" dirty="0"/>
            <a:t>防御塔攻击力</a:t>
          </a:r>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防御塔攻击范围</a:t>
          </a:r>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防御塔攻击速度</a:t>
          </a:r>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防御塔价格</a:t>
          </a:r>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9A882045-F926-445E-BF0A-3AAB6CD0B70C}">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26B1D735-E696-4669-9EE0-C555BE21E395}">
      <dsp:nvSpPr>
        <dsp:cNvPr id="0" name=""/>
        <dsp:cNvSpPr/>
      </dsp:nvSpPr>
      <dsp:spPr>
        <a:xfrm>
          <a:off x="3421316" y="4388631"/>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4805659"/>
        <a:ext cx="60531" cy="60531"/>
      </dsp:txXfrm>
    </dsp:sp>
    <dsp:sp modelId="{E643E57A-D750-416D-8F5A-A9962A5D0236}">
      <dsp:nvSpPr>
        <dsp:cNvPr id="0" name=""/>
        <dsp:cNvSpPr/>
      </dsp:nvSpPr>
      <dsp:spPr>
        <a:xfrm>
          <a:off x="3421316" y="4388631"/>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4568480"/>
        <a:ext cx="45540" cy="45540"/>
      </dsp:txXfrm>
    </dsp:sp>
    <dsp:sp modelId="{2915826C-6D68-4C6D-9673-177563FA85E1}">
      <dsp:nvSpPr>
        <dsp:cNvPr id="0" name=""/>
        <dsp:cNvSpPr/>
      </dsp:nvSpPr>
      <dsp:spPr>
        <a:xfrm>
          <a:off x="3421316" y="4258799"/>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4284018"/>
        <a:ext cx="41000" cy="41000"/>
      </dsp:txXfrm>
    </dsp:sp>
    <dsp:sp modelId="{D80E153A-59F9-41EE-905B-1CDFC32D1209}">
      <dsp:nvSpPr>
        <dsp:cNvPr id="0" name=""/>
        <dsp:cNvSpPr/>
      </dsp:nvSpPr>
      <dsp:spPr>
        <a:xfrm>
          <a:off x="3421316" y="3815169"/>
          <a:ext cx="815692" cy="573462"/>
        </a:xfrm>
        <a:custGeom>
          <a:avLst/>
          <a:gdLst/>
          <a:ahLst/>
          <a:cxnLst/>
          <a:rect l="0" t="0" r="0" b="0"/>
          <a:pathLst>
            <a:path>
              <a:moveTo>
                <a:pt x="0" y="573462"/>
              </a:moveTo>
              <a:lnTo>
                <a:pt x="407846" y="573462"/>
              </a:lnTo>
              <a:lnTo>
                <a:pt x="407846" y="0"/>
              </a:lnTo>
              <a:lnTo>
                <a:pt x="81569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235" y="4076973"/>
        <a:ext cx="49855" cy="49855"/>
      </dsp:txXfrm>
    </dsp:sp>
    <dsp:sp modelId="{1C32CD12-3A7F-48FD-830F-98496F2B322F}">
      <dsp:nvSpPr>
        <dsp:cNvPr id="0" name=""/>
        <dsp:cNvSpPr/>
      </dsp:nvSpPr>
      <dsp:spPr>
        <a:xfrm>
          <a:off x="648835" y="2946295"/>
          <a:ext cx="642971" cy="1442336"/>
        </a:xfrm>
        <a:custGeom>
          <a:avLst/>
          <a:gdLst/>
          <a:ahLst/>
          <a:cxnLst/>
          <a:rect l="0" t="0" r="0" b="0"/>
          <a:pathLst>
            <a:path>
              <a:moveTo>
                <a:pt x="0" y="0"/>
              </a:moveTo>
              <a:lnTo>
                <a:pt x="321485" y="0"/>
              </a:lnTo>
              <a:lnTo>
                <a:pt x="321485" y="1442336"/>
              </a:lnTo>
              <a:lnTo>
                <a:pt x="642971" y="14423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0842" y="3627984"/>
        <a:ext cx="78957" cy="78957"/>
      </dsp:txXfrm>
    </dsp:sp>
    <dsp:sp modelId="{16F98C83-850B-4AF6-A1A6-7EACAC07CAE1}">
      <dsp:nvSpPr>
        <dsp:cNvPr id="0" name=""/>
        <dsp:cNvSpPr/>
      </dsp:nvSpPr>
      <dsp:spPr>
        <a:xfrm>
          <a:off x="3421316" y="1452535"/>
          <a:ext cx="815692" cy="1873285"/>
        </a:xfrm>
        <a:custGeom>
          <a:avLst/>
          <a:gdLst/>
          <a:ahLst/>
          <a:cxnLst/>
          <a:rect l="0" t="0" r="0" b="0"/>
          <a:pathLst>
            <a:path>
              <a:moveTo>
                <a:pt x="0" y="0"/>
              </a:moveTo>
              <a:lnTo>
                <a:pt x="407846" y="0"/>
              </a:lnTo>
              <a:lnTo>
                <a:pt x="407846" y="1873285"/>
              </a:lnTo>
              <a:lnTo>
                <a:pt x="815692" y="187328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78083" y="2338098"/>
        <a:ext cx="102158" cy="102158"/>
      </dsp:txXfrm>
    </dsp:sp>
    <dsp:sp modelId="{B1C4328F-012D-4C9E-9E68-E53EC0271311}">
      <dsp:nvSpPr>
        <dsp:cNvPr id="0" name=""/>
        <dsp:cNvSpPr/>
      </dsp:nvSpPr>
      <dsp:spPr>
        <a:xfrm>
          <a:off x="3421316" y="1452535"/>
          <a:ext cx="815692" cy="1383935"/>
        </a:xfrm>
        <a:custGeom>
          <a:avLst/>
          <a:gdLst/>
          <a:ahLst/>
          <a:cxnLst/>
          <a:rect l="0" t="0" r="0" b="0"/>
          <a:pathLst>
            <a:path>
              <a:moveTo>
                <a:pt x="0" y="0"/>
              </a:moveTo>
              <a:lnTo>
                <a:pt x="407846" y="0"/>
              </a:lnTo>
              <a:lnTo>
                <a:pt x="407846" y="1383935"/>
              </a:lnTo>
              <a:lnTo>
                <a:pt x="815692" y="13839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9001" y="2104342"/>
        <a:ext cx="80321" cy="80321"/>
      </dsp:txXfrm>
    </dsp:sp>
    <dsp:sp modelId="{60AD70B9-9118-4F65-B9C2-E57AE62DE7C2}">
      <dsp:nvSpPr>
        <dsp:cNvPr id="0" name=""/>
        <dsp:cNvSpPr/>
      </dsp:nvSpPr>
      <dsp:spPr>
        <a:xfrm>
          <a:off x="3421316" y="1452535"/>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1869562"/>
        <a:ext cx="60531" cy="60531"/>
      </dsp:txXfrm>
    </dsp:sp>
    <dsp:sp modelId="{5DF6C20D-2070-4E3A-85A2-76688C869C26}">
      <dsp:nvSpPr>
        <dsp:cNvPr id="0" name=""/>
        <dsp:cNvSpPr/>
      </dsp:nvSpPr>
      <dsp:spPr>
        <a:xfrm>
          <a:off x="3421316" y="1452535"/>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1632383"/>
        <a:ext cx="45540" cy="45540"/>
      </dsp:txXfrm>
    </dsp:sp>
    <dsp:sp modelId="{959010C3-0D25-4224-8595-8ACBD616AEBD}">
      <dsp:nvSpPr>
        <dsp:cNvPr id="0" name=""/>
        <dsp:cNvSpPr/>
      </dsp:nvSpPr>
      <dsp:spPr>
        <a:xfrm>
          <a:off x="3421316" y="1322702"/>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1347921"/>
        <a:ext cx="41000" cy="41000"/>
      </dsp:txXfrm>
    </dsp:sp>
    <dsp:sp modelId="{56660007-0D91-47FC-AFA7-4DDF9ED3CCFB}">
      <dsp:nvSpPr>
        <dsp:cNvPr id="0" name=""/>
        <dsp:cNvSpPr/>
      </dsp:nvSpPr>
      <dsp:spPr>
        <a:xfrm>
          <a:off x="3421316" y="901664"/>
          <a:ext cx="815692" cy="550870"/>
        </a:xfrm>
        <a:custGeom>
          <a:avLst/>
          <a:gdLst/>
          <a:ahLst/>
          <a:cxnLst/>
          <a:rect l="0" t="0" r="0" b="0"/>
          <a:pathLst>
            <a:path>
              <a:moveTo>
                <a:pt x="0" y="550870"/>
              </a:moveTo>
              <a:lnTo>
                <a:pt x="407846" y="550870"/>
              </a:lnTo>
              <a:lnTo>
                <a:pt x="407846" y="0"/>
              </a:lnTo>
              <a:lnTo>
                <a:pt x="81569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555" y="1152492"/>
        <a:ext cx="49214" cy="49214"/>
      </dsp:txXfrm>
    </dsp:sp>
    <dsp:sp modelId="{E3C39ED0-95A2-431D-8951-3ED838F5B545}">
      <dsp:nvSpPr>
        <dsp:cNvPr id="0" name=""/>
        <dsp:cNvSpPr/>
      </dsp:nvSpPr>
      <dsp:spPr>
        <a:xfrm>
          <a:off x="648835" y="1452535"/>
          <a:ext cx="642971" cy="1493760"/>
        </a:xfrm>
        <a:custGeom>
          <a:avLst/>
          <a:gdLst/>
          <a:ahLst/>
          <a:cxnLst/>
          <a:rect l="0" t="0" r="0" b="0"/>
          <a:pathLst>
            <a:path>
              <a:moveTo>
                <a:pt x="0" y="1493760"/>
              </a:moveTo>
              <a:lnTo>
                <a:pt x="321485" y="1493760"/>
              </a:lnTo>
              <a:lnTo>
                <a:pt x="321485" y="0"/>
              </a:lnTo>
              <a:lnTo>
                <a:pt x="64297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29664" y="2158758"/>
        <a:ext cx="81313" cy="81313"/>
      </dsp:txXfrm>
    </dsp:sp>
    <dsp:sp modelId="{45C54206-0F79-4109-A601-E1C744A40849}">
      <dsp:nvSpPr>
        <dsp:cNvPr id="0" name=""/>
        <dsp:cNvSpPr/>
      </dsp:nvSpPr>
      <dsp:spPr>
        <a:xfrm rot="16200000">
          <a:off x="-499912" y="2708238"/>
          <a:ext cx="1821382" cy="4761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Font typeface="+mj-lt"/>
            <a:buNone/>
          </a:pPr>
          <a:r>
            <a:rPr lang="zh-CN" altLang="en-US" sz="2600" kern="1200" dirty="0"/>
            <a:t>特殊设计</a:t>
          </a:r>
        </a:p>
      </dsp:txBody>
      <dsp:txXfrm>
        <a:off x="-499912" y="2708238"/>
        <a:ext cx="1821382" cy="476114"/>
      </dsp:txXfrm>
    </dsp:sp>
    <dsp:sp modelId="{A5B8561B-3E16-4EC8-8C97-E9144931B153}">
      <dsp:nvSpPr>
        <dsp:cNvPr id="0" name=""/>
        <dsp:cNvSpPr/>
      </dsp:nvSpPr>
      <dsp:spPr>
        <a:xfrm>
          <a:off x="1291807" y="1216587"/>
          <a:ext cx="2129508" cy="4718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特殊怪物</a:t>
          </a:r>
        </a:p>
      </dsp:txBody>
      <dsp:txXfrm>
        <a:off x="1291807" y="1216587"/>
        <a:ext cx="2129508" cy="471895"/>
      </dsp:txXfrm>
    </dsp:sp>
    <dsp:sp modelId="{83244ABE-AF47-4997-9FBE-8A443FD87D74}">
      <dsp:nvSpPr>
        <dsp:cNvPr id="0" name=""/>
        <dsp:cNvSpPr/>
      </dsp:nvSpPr>
      <dsp:spPr>
        <a:xfrm>
          <a:off x="4237008" y="677697"/>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4237008" y="677697"/>
        <a:ext cx="5526750" cy="447934"/>
      </dsp:txXfrm>
    </dsp:sp>
    <dsp:sp modelId="{5E3F2CF5-8C6A-4373-8FEC-AEA85059DD1F}">
      <dsp:nvSpPr>
        <dsp:cNvPr id="0" name=""/>
        <dsp:cNvSpPr/>
      </dsp:nvSpPr>
      <dsp:spPr>
        <a:xfrm>
          <a:off x="4237008" y="1144455"/>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4237008" y="1144455"/>
        <a:ext cx="5526750" cy="447934"/>
      </dsp:txXfrm>
    </dsp:sp>
    <dsp:sp modelId="{CD89B80F-D55F-4966-83EC-A9B8E44A28CC}">
      <dsp:nvSpPr>
        <dsp:cNvPr id="0" name=""/>
        <dsp:cNvSpPr/>
      </dsp:nvSpPr>
      <dsp:spPr>
        <a:xfrm>
          <a:off x="4237008" y="1633804"/>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4237008" y="1633804"/>
        <a:ext cx="5526750" cy="447934"/>
      </dsp:txXfrm>
    </dsp:sp>
    <dsp:sp modelId="{4D765DFC-3788-4941-B2A0-3B34BE4D497F}">
      <dsp:nvSpPr>
        <dsp:cNvPr id="0" name=""/>
        <dsp:cNvSpPr/>
      </dsp:nvSpPr>
      <dsp:spPr>
        <a:xfrm>
          <a:off x="4237008" y="2123154"/>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4237008" y="2123154"/>
        <a:ext cx="5526750" cy="447934"/>
      </dsp:txXfrm>
    </dsp:sp>
    <dsp:sp modelId="{4AD4BD80-5637-425E-B9FF-908B056A64AF}">
      <dsp:nvSpPr>
        <dsp:cNvPr id="0" name=""/>
        <dsp:cNvSpPr/>
      </dsp:nvSpPr>
      <dsp:spPr>
        <a:xfrm>
          <a:off x="4237008" y="2612503"/>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4237008" y="2612503"/>
        <a:ext cx="5526750" cy="447934"/>
      </dsp:txXfrm>
    </dsp:sp>
    <dsp:sp modelId="{10BE2805-BCA9-467A-9EDB-DBD6E05E292B}">
      <dsp:nvSpPr>
        <dsp:cNvPr id="0" name=""/>
        <dsp:cNvSpPr/>
      </dsp:nvSpPr>
      <dsp:spPr>
        <a:xfrm>
          <a:off x="4237008" y="3101853"/>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特殊轨迹的怪物（飞行怪，地道怪等）</a:t>
          </a:r>
          <a:endParaRPr lang="zh-CN" altLang="en-US" sz="1600" kern="1200" dirty="0"/>
        </a:p>
      </dsp:txBody>
      <dsp:txXfrm>
        <a:off x="4237008" y="3101853"/>
        <a:ext cx="5526750" cy="447934"/>
      </dsp:txXfrm>
    </dsp:sp>
    <dsp:sp modelId="{2586E7A4-D66B-4418-BEAE-F4737D31712F}">
      <dsp:nvSpPr>
        <dsp:cNvPr id="0" name=""/>
        <dsp:cNvSpPr/>
      </dsp:nvSpPr>
      <dsp:spPr>
        <a:xfrm>
          <a:off x="1291807" y="4152684"/>
          <a:ext cx="2129508" cy="4718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特殊防御塔</a:t>
          </a:r>
        </a:p>
      </dsp:txBody>
      <dsp:txXfrm>
        <a:off x="1291807" y="4152684"/>
        <a:ext cx="2129508" cy="471895"/>
      </dsp:txXfrm>
    </dsp:sp>
    <dsp:sp modelId="{C9C307F2-2676-4DC5-8A19-23718D84D7BC}">
      <dsp:nvSpPr>
        <dsp:cNvPr id="0" name=""/>
        <dsp:cNvSpPr/>
      </dsp:nvSpPr>
      <dsp:spPr>
        <a:xfrm>
          <a:off x="4237008" y="3591202"/>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4237008" y="3591202"/>
        <a:ext cx="5526750" cy="447934"/>
      </dsp:txXfrm>
    </dsp:sp>
    <dsp:sp modelId="{468B067E-8DBD-4952-B923-CA125BC016FB}">
      <dsp:nvSpPr>
        <dsp:cNvPr id="0" name=""/>
        <dsp:cNvSpPr/>
      </dsp:nvSpPr>
      <dsp:spPr>
        <a:xfrm>
          <a:off x="4237008" y="4080552"/>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4237008" y="4080552"/>
        <a:ext cx="5526750" cy="447934"/>
      </dsp:txXfrm>
    </dsp:sp>
    <dsp:sp modelId="{ED462EB3-C637-4570-B42B-6E45F145F134}">
      <dsp:nvSpPr>
        <dsp:cNvPr id="0" name=""/>
        <dsp:cNvSpPr/>
      </dsp:nvSpPr>
      <dsp:spPr>
        <a:xfrm>
          <a:off x="4237008" y="4569901"/>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4237008" y="4569901"/>
        <a:ext cx="5526750" cy="447934"/>
      </dsp:txXfrm>
    </dsp:sp>
    <dsp:sp modelId="{879734F7-5B85-4B17-B316-73D3FEB2F9EC}">
      <dsp:nvSpPr>
        <dsp:cNvPr id="0" name=""/>
        <dsp:cNvSpPr/>
      </dsp:nvSpPr>
      <dsp:spPr>
        <a:xfrm>
          <a:off x="4237008" y="5059250"/>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4237008" y="5059250"/>
        <a:ext cx="5526750" cy="447934"/>
      </dsp:txXfrm>
    </dsp:sp>
    <dsp:sp modelId="{01DD923D-F84C-409E-BC22-A0E32C4E731F}">
      <dsp:nvSpPr>
        <dsp:cNvPr id="0" name=""/>
        <dsp:cNvSpPr/>
      </dsp:nvSpPr>
      <dsp:spPr>
        <a:xfrm>
          <a:off x="4237008" y="5393232"/>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4237008" y="5393232"/>
        <a:ext cx="5526750" cy="447934"/>
      </dsp:txXfrm>
    </dsp:sp>
    <dsp:sp modelId="{56265BA8-9ABE-4FD1-8CFF-EBD4618A396E}">
      <dsp:nvSpPr>
        <dsp:cNvPr id="0" name=""/>
        <dsp:cNvSpPr/>
      </dsp:nvSpPr>
      <dsp:spPr>
        <a:xfrm>
          <a:off x="4237008" y="5393232"/>
          <a:ext cx="5526750" cy="447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4237008" y="5393232"/>
        <a:ext cx="5526750" cy="44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Windows</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E57EB-4777-4AEE-A76E-B54E846D4DED}">
      <dsp:nvSpPr>
        <dsp:cNvPr id="0" name=""/>
        <dsp:cNvSpPr/>
      </dsp:nvSpPr>
      <dsp:spPr>
        <a:xfrm>
          <a:off x="4026" y="2526224"/>
          <a:ext cx="1760609" cy="105636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确定游戏主题风格</a:t>
          </a:r>
        </a:p>
      </dsp:txBody>
      <dsp:txXfrm>
        <a:off x="34966" y="2557164"/>
        <a:ext cx="1698729" cy="994485"/>
      </dsp:txXfrm>
    </dsp:sp>
    <dsp:sp modelId="{19B9BFB4-F91C-4771-97C7-B503D34FBEE5}">
      <dsp:nvSpPr>
        <dsp:cNvPr id="0" name=""/>
        <dsp:cNvSpPr/>
      </dsp:nvSpPr>
      <dsp:spPr>
        <a:xfrm>
          <a:off x="1940697" y="2836091"/>
          <a:ext cx="373249" cy="436631"/>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940697" y="2923417"/>
        <a:ext cx="261274" cy="261979"/>
      </dsp:txXfrm>
    </dsp:sp>
    <dsp:sp modelId="{B2B79D32-4B28-477B-B4DD-B8CAACAC4891}">
      <dsp:nvSpPr>
        <dsp:cNvPr id="0" name=""/>
        <dsp:cNvSpPr/>
      </dsp:nvSpPr>
      <dsp:spPr>
        <a:xfrm>
          <a:off x="2468879" y="2526224"/>
          <a:ext cx="1760609" cy="1056365"/>
        </a:xfrm>
        <a:prstGeom prst="roundRect">
          <a:avLst>
            <a:gd name="adj" fmla="val 10000"/>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寻找游戏素材贴图</a:t>
          </a:r>
        </a:p>
      </dsp:txBody>
      <dsp:txXfrm>
        <a:off x="2499819" y="2557164"/>
        <a:ext cx="1698729" cy="994485"/>
      </dsp:txXfrm>
    </dsp:sp>
    <dsp:sp modelId="{84194479-2DCB-41B0-B4E7-4F31F06907F8}">
      <dsp:nvSpPr>
        <dsp:cNvPr id="0" name=""/>
        <dsp:cNvSpPr/>
      </dsp:nvSpPr>
      <dsp:spPr>
        <a:xfrm>
          <a:off x="4405550" y="2836091"/>
          <a:ext cx="373249" cy="436631"/>
        </a:xfrm>
        <a:prstGeom prst="rightArrow">
          <a:avLst>
            <a:gd name="adj1" fmla="val 60000"/>
            <a:gd name="adj2" fmla="val 5000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405550" y="2923417"/>
        <a:ext cx="261274" cy="261979"/>
      </dsp:txXfrm>
    </dsp:sp>
    <dsp:sp modelId="{86F4BFA6-244F-4C76-8F95-0632553F7CBE}">
      <dsp:nvSpPr>
        <dsp:cNvPr id="0" name=""/>
        <dsp:cNvSpPr/>
      </dsp:nvSpPr>
      <dsp:spPr>
        <a:xfrm>
          <a:off x="4933732" y="2526224"/>
          <a:ext cx="1760609" cy="1056365"/>
        </a:xfrm>
        <a:prstGeom prst="roundRect">
          <a:avLst>
            <a:gd name="adj" fmla="val 10000"/>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设计游戏场景</a:t>
          </a:r>
        </a:p>
      </dsp:txBody>
      <dsp:txXfrm>
        <a:off x="4964672" y="2557164"/>
        <a:ext cx="1698729" cy="994485"/>
      </dsp:txXfrm>
    </dsp:sp>
    <dsp:sp modelId="{EEFF6F6C-2604-4F92-997A-FE4FC738E6FB}">
      <dsp:nvSpPr>
        <dsp:cNvPr id="0" name=""/>
        <dsp:cNvSpPr/>
      </dsp:nvSpPr>
      <dsp:spPr>
        <a:xfrm>
          <a:off x="6870403" y="2836091"/>
          <a:ext cx="373249" cy="436631"/>
        </a:xfrm>
        <a:prstGeom prst="rightArrow">
          <a:avLst>
            <a:gd name="adj1" fmla="val 60000"/>
            <a:gd name="adj2" fmla="val 5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870403" y="2923417"/>
        <a:ext cx="261274" cy="261979"/>
      </dsp:txXfrm>
    </dsp:sp>
    <dsp:sp modelId="{0799394D-0776-4522-88DE-0C5FF2FC878D}">
      <dsp:nvSpPr>
        <dsp:cNvPr id="0" name=""/>
        <dsp:cNvSpPr/>
      </dsp:nvSpPr>
      <dsp:spPr>
        <a:xfrm>
          <a:off x="7398585" y="2526224"/>
          <a:ext cx="1760609" cy="1056365"/>
        </a:xfrm>
        <a:prstGeom prst="roundRect">
          <a:avLst>
            <a:gd name="adj" fmla="val 1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设计游戏实体</a:t>
          </a:r>
        </a:p>
      </dsp:txBody>
      <dsp:txXfrm>
        <a:off x="7429525" y="2557164"/>
        <a:ext cx="1698729" cy="99448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12</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2017/10/25</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2017/10/25</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人员安排</a:t>
            </a:r>
          </a:p>
        </p:txBody>
      </p:sp>
      <p:graphicFrame>
        <p:nvGraphicFramePr>
          <p:cNvPr id="3" name="表格 2">
            <a:extLst>
              <a:ext uri="{FF2B5EF4-FFF2-40B4-BE49-F238E27FC236}">
                <a16:creationId xmlns:a16="http://schemas.microsoft.com/office/drawing/2014/main" id="{8C906BCF-1DD3-4886-95FE-7DB68B4DE88C}"/>
              </a:ext>
            </a:extLst>
          </p:cNvPr>
          <p:cNvGraphicFramePr>
            <a:graphicFrameLocks noGrp="1"/>
          </p:cNvGraphicFramePr>
          <p:nvPr>
            <p:extLst>
              <p:ext uri="{D42A27DB-BD31-4B8C-83A1-F6EECF244321}">
                <p14:modId xmlns:p14="http://schemas.microsoft.com/office/powerpoint/2010/main" val="3120698295"/>
              </p:ext>
            </p:extLst>
          </p:nvPr>
        </p:nvGraphicFramePr>
        <p:xfrm>
          <a:off x="1322961" y="1284051"/>
          <a:ext cx="9784728" cy="3443592"/>
        </p:xfrm>
        <a:graphic>
          <a:graphicData uri="http://schemas.openxmlformats.org/drawingml/2006/table">
            <a:tbl>
              <a:tblPr firstRow="1" firstCol="1" bandRow="1">
                <a:tableStyleId>{5C22544A-7EE6-4342-B048-85BDC9FD1C3A}</a:tableStyleId>
              </a:tblPr>
              <a:tblGrid>
                <a:gridCol w="4905102">
                  <a:extLst>
                    <a:ext uri="{9D8B030D-6E8A-4147-A177-3AD203B41FA5}">
                      <a16:colId xmlns:a16="http://schemas.microsoft.com/office/drawing/2014/main" val="3457768540"/>
                    </a:ext>
                  </a:extLst>
                </a:gridCol>
                <a:gridCol w="4879626">
                  <a:extLst>
                    <a:ext uri="{9D8B030D-6E8A-4147-A177-3AD203B41FA5}">
                      <a16:colId xmlns:a16="http://schemas.microsoft.com/office/drawing/2014/main" val="2587300473"/>
                    </a:ext>
                  </a:extLst>
                </a:gridCol>
              </a:tblGrid>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时间</a:t>
                      </a:r>
                    </a:p>
                  </a:txBody>
                  <a:tcPr marL="167907" marR="167907" marT="0" marB="0"/>
                </a:tc>
                <a:tc>
                  <a:txBody>
                    <a:bodyPr/>
                    <a:lstStyle/>
                    <a:p>
                      <a:pPr marL="0" algn="ctr" defTabSz="914400" rtl="0" eaLnBrk="1" latinLnBrk="0" hangingPunct="1">
                        <a:spcAft>
                          <a:spcPts val="0"/>
                        </a:spcAft>
                      </a:pPr>
                      <a:r>
                        <a:rPr lang="zh-CN" altLang="en-US" sz="2800" b="1" kern="0">
                          <a:solidFill>
                            <a:schemeClr val="lt1"/>
                          </a:solidFill>
                          <a:effectLst/>
                          <a:latin typeface="+mn-lt"/>
                          <a:ea typeface="+mn-ea"/>
                          <a:cs typeface="+mn-cs"/>
                        </a:rPr>
                        <a:t>内容</a:t>
                      </a:r>
                    </a:p>
                  </a:txBody>
                  <a:tcPr marL="167907" marR="167907" marT="0" marB="0"/>
                </a:tc>
                <a:extLst>
                  <a:ext uri="{0D108BD9-81ED-4DB2-BD59-A6C34878D82A}">
                    <a16:rowId xmlns:a16="http://schemas.microsoft.com/office/drawing/2014/main" val="4268886282"/>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游戏框架搭建</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全体</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0176480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游戏原型设计</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倪晨攀、潘笑天</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4191594553"/>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场景与美工</a:t>
                      </a:r>
                      <a:endParaRPr lang="zh-CN" altLang="en-US" sz="2800" b="1" kern="0" dirty="0">
                        <a:solidFill>
                          <a:schemeClr val="lt1"/>
                        </a:solidFill>
                        <a:effectLst/>
                        <a:latin typeface="+mn-lt"/>
                        <a:ea typeface="+mn-ea"/>
                        <a:cs typeface="+mn-cs"/>
                      </a:endParaRPr>
                    </a:p>
                  </a:txBody>
                  <a:tcPr marL="167907" marR="167907" marT="0" marB="0"/>
                </a:tc>
                <a:tc>
                  <a:txBody>
                    <a:bodyPr/>
                    <a:lstStyle/>
                    <a:p>
                      <a:pPr marL="0" lvl="0" algn="ctr" defTabSz="914400" rtl="0" eaLnBrk="1" latinLnBrk="0" hangingPunct="1">
                        <a:spcAft>
                          <a:spcPts val="0"/>
                        </a:spcAft>
                      </a:pPr>
                      <a:r>
                        <a:rPr lang="zh-CN" altLang="zh-CN" sz="2800" b="1" kern="0" dirty="0">
                          <a:solidFill>
                            <a:schemeClr val="tx1"/>
                          </a:solidFill>
                          <a:effectLst/>
                          <a:latin typeface="+mn-lt"/>
                          <a:ea typeface="+mn-ea"/>
                          <a:cs typeface="+mn-cs"/>
                        </a:rPr>
                        <a:t>倪晨攀</a:t>
                      </a:r>
                    </a:p>
                  </a:txBody>
                  <a:tcPr marL="167907" marR="167907" marT="0" marB="0"/>
                </a:tc>
                <a:extLst>
                  <a:ext uri="{0D108BD9-81ED-4DB2-BD59-A6C34878D82A}">
                    <a16:rowId xmlns:a16="http://schemas.microsoft.com/office/drawing/2014/main" val="10436367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复杂算法和后台逻辑</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杨嘉诚</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29485409"/>
                  </a:ext>
                </a:extLst>
              </a:tr>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机动</a:t>
                      </a:r>
                    </a:p>
                  </a:txBody>
                  <a:tcPr marL="167907" marR="167907" marT="0" marB="0"/>
                </a:tc>
                <a:tc>
                  <a:txBody>
                    <a:bodyPr/>
                    <a:lstStyle/>
                    <a:p>
                      <a:pPr marL="0" algn="ctr" defTabSz="914400" rtl="0" eaLnBrk="1" latinLnBrk="0" hangingPunct="1">
                        <a:spcAft>
                          <a:spcPts val="0"/>
                        </a:spcAft>
                      </a:pPr>
                      <a:r>
                        <a:rPr lang="zh-CN" altLang="en-US" sz="2800" b="1" kern="0" dirty="0">
                          <a:solidFill>
                            <a:schemeClr val="tx1"/>
                          </a:solidFill>
                          <a:effectLst/>
                          <a:latin typeface="+mn-lt"/>
                          <a:ea typeface="+mn-ea"/>
                          <a:cs typeface="+mn-cs"/>
                        </a:rPr>
                        <a:t>潘笑天</a:t>
                      </a:r>
                    </a:p>
                  </a:txBody>
                  <a:tcPr marL="167907" marR="167907" marT="0" marB="0"/>
                </a:tc>
                <a:extLst>
                  <a:ext uri="{0D108BD9-81ED-4DB2-BD59-A6C34878D82A}">
                    <a16:rowId xmlns:a16="http://schemas.microsoft.com/office/drawing/2014/main" val="1676577998"/>
                  </a:ext>
                </a:extLst>
              </a:tr>
            </a:tbl>
          </a:graphicData>
        </a:graphic>
      </p:graphicFrame>
      <p:sp>
        <p:nvSpPr>
          <p:cNvPr id="4" name="文本框 3">
            <a:extLst>
              <a:ext uri="{FF2B5EF4-FFF2-40B4-BE49-F238E27FC236}">
                <a16:creationId xmlns:a16="http://schemas.microsoft.com/office/drawing/2014/main" id="{BAED4AEF-01F0-44C2-8EB9-0C0B0007E96E}"/>
              </a:ext>
            </a:extLst>
          </p:cNvPr>
          <p:cNvSpPr txBox="1"/>
          <p:nvPr/>
        </p:nvSpPr>
        <p:spPr>
          <a:xfrm>
            <a:off x="3292361" y="5082746"/>
            <a:ext cx="6340197" cy="461665"/>
          </a:xfrm>
          <a:prstGeom prst="rect">
            <a:avLst/>
          </a:prstGeom>
          <a:noFill/>
        </p:spPr>
        <p:txBody>
          <a:bodyPr wrap="none" rtlCol="0">
            <a:spAutoFit/>
          </a:bodyPr>
          <a:lstStyle/>
          <a:p>
            <a:r>
              <a:rPr lang="zh-CN" altLang="en-US" sz="2400" b="1" dirty="0">
                <a:solidFill>
                  <a:schemeClr val="bg1"/>
                </a:solidFill>
              </a:rPr>
              <a:t>以上分配只是暂定，实际执行中可能会更改。</a:t>
            </a:r>
          </a:p>
        </p:txBody>
      </p:sp>
    </p:spTree>
    <p:extLst>
      <p:ext uri="{BB962C8B-B14F-4D97-AF65-F5344CB8AC3E}">
        <p14:creationId xmlns:p14="http://schemas.microsoft.com/office/powerpoint/2010/main" val="261193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文档 4">
            <a:extLst>
              <a:ext uri="{FF2B5EF4-FFF2-40B4-BE49-F238E27FC236}">
                <a16:creationId xmlns:a16="http://schemas.microsoft.com/office/drawing/2014/main" id="{BC83BCE3-8C6D-49F3-96F7-AB23ACC395AF}"/>
              </a:ext>
            </a:extLst>
          </p:cNvPr>
          <p:cNvSpPr/>
          <p:nvPr/>
        </p:nvSpPr>
        <p:spPr>
          <a:xfrm>
            <a:off x="165342" y="88951"/>
            <a:ext cx="1210377"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可行性分析</a:t>
            </a:r>
          </a:p>
        </p:txBody>
      </p:sp>
      <p:sp>
        <p:nvSpPr>
          <p:cNvPr id="3" name="矩形 2">
            <a:extLst>
              <a:ext uri="{FF2B5EF4-FFF2-40B4-BE49-F238E27FC236}">
                <a16:creationId xmlns:a16="http://schemas.microsoft.com/office/drawing/2014/main" id="{4DE34B35-102C-4E9B-BC03-581D963EED52}"/>
              </a:ext>
            </a:extLst>
          </p:cNvPr>
          <p:cNvSpPr/>
          <p:nvPr/>
        </p:nvSpPr>
        <p:spPr>
          <a:xfrm>
            <a:off x="1944128" y="1268627"/>
            <a:ext cx="1756939" cy="5684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lgn="ctr"/>
            <a:r>
              <a:rPr lang="zh-CN" altLang="zh-CN" sz="2000">
                <a:latin typeface="微软雅黑" panose="020B0503020204020204" pitchFamily="34" charset="-122"/>
                <a:ea typeface="微软雅黑" panose="020B0503020204020204" pitchFamily="34" charset="-122"/>
              </a:rPr>
              <a:t>技术可行性</a:t>
            </a:r>
          </a:p>
        </p:txBody>
      </p:sp>
      <p:sp>
        <p:nvSpPr>
          <p:cNvPr id="7" name="矩形 6">
            <a:extLst>
              <a:ext uri="{FF2B5EF4-FFF2-40B4-BE49-F238E27FC236}">
                <a16:creationId xmlns:a16="http://schemas.microsoft.com/office/drawing/2014/main" id="{6CAE4337-439D-4B1D-BEE9-CB4AD4320972}"/>
              </a:ext>
            </a:extLst>
          </p:cNvPr>
          <p:cNvSpPr/>
          <p:nvPr/>
        </p:nvSpPr>
        <p:spPr>
          <a:xfrm>
            <a:off x="1944128" y="2992395"/>
            <a:ext cx="1756939" cy="5684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lgn="ctr"/>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可行性</a:t>
            </a:r>
          </a:p>
        </p:txBody>
      </p:sp>
      <p:sp>
        <p:nvSpPr>
          <p:cNvPr id="8" name="矩形 7">
            <a:extLst>
              <a:ext uri="{FF2B5EF4-FFF2-40B4-BE49-F238E27FC236}">
                <a16:creationId xmlns:a16="http://schemas.microsoft.com/office/drawing/2014/main" id="{41993A2C-7CCF-4008-8A4A-47A4D4BA23E4}"/>
              </a:ext>
            </a:extLst>
          </p:cNvPr>
          <p:cNvSpPr/>
          <p:nvPr/>
        </p:nvSpPr>
        <p:spPr>
          <a:xfrm>
            <a:off x="1944128" y="4716163"/>
            <a:ext cx="1756939" cy="5684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lgn="ctr"/>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可行性</a:t>
            </a:r>
          </a:p>
        </p:txBody>
      </p:sp>
      <p:sp>
        <p:nvSpPr>
          <p:cNvPr id="9" name="矩形 8">
            <a:extLst>
              <a:ext uri="{FF2B5EF4-FFF2-40B4-BE49-F238E27FC236}">
                <a16:creationId xmlns:a16="http://schemas.microsoft.com/office/drawing/2014/main" id="{27B417AC-5163-4305-9E34-EBD63DED25E7}"/>
              </a:ext>
            </a:extLst>
          </p:cNvPr>
          <p:cNvSpPr/>
          <p:nvPr/>
        </p:nvSpPr>
        <p:spPr>
          <a:xfrm>
            <a:off x="4994185" y="860853"/>
            <a:ext cx="5993032" cy="568411"/>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atin typeface="微软雅黑" panose="020B0503020204020204" pitchFamily="34" charset="-122"/>
                <a:ea typeface="微软雅黑" panose="020B0503020204020204" pitchFamily="34" charset="-122"/>
              </a:rPr>
              <a:t>塔防游戏发展历程相对比较悠久，且当下非常热门</a:t>
            </a:r>
          </a:p>
        </p:txBody>
      </p:sp>
      <p:sp>
        <p:nvSpPr>
          <p:cNvPr id="10" name="矩形 9">
            <a:extLst>
              <a:ext uri="{FF2B5EF4-FFF2-40B4-BE49-F238E27FC236}">
                <a16:creationId xmlns:a16="http://schemas.microsoft.com/office/drawing/2014/main" id="{913AC603-6CE7-4575-8051-BBFD6EE131D1}"/>
              </a:ext>
            </a:extLst>
          </p:cNvPr>
          <p:cNvSpPr/>
          <p:nvPr/>
        </p:nvSpPr>
        <p:spPr>
          <a:xfrm>
            <a:off x="4994185" y="1642418"/>
            <a:ext cx="2977981" cy="568411"/>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a:latin typeface="微软雅黑" panose="020B0503020204020204" pitchFamily="34" charset="-122"/>
                <a:ea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rPr>
              <a:t>Unity</a:t>
            </a:r>
            <a:r>
              <a:rPr lang="zh-CN" altLang="zh-CN" sz="2000">
                <a:latin typeface="微软雅黑" panose="020B0503020204020204" pitchFamily="34" charset="-122"/>
                <a:ea typeface="微软雅黑" panose="020B0503020204020204" pitchFamily="34" charset="-122"/>
              </a:rPr>
              <a:t>进行项目开发</a:t>
            </a:r>
            <a:endParaRPr lang="zh-CN" altLang="zh-CN"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47DA86C-B6E3-4B48-AA0D-8CB62D78C2BB}"/>
              </a:ext>
            </a:extLst>
          </p:cNvPr>
          <p:cNvSpPr/>
          <p:nvPr/>
        </p:nvSpPr>
        <p:spPr>
          <a:xfrm>
            <a:off x="4994185" y="2601612"/>
            <a:ext cx="2664944" cy="568411"/>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atin typeface="微软雅黑" panose="020B0503020204020204" pitchFamily="34" charset="-122"/>
                <a:ea typeface="微软雅黑" panose="020B0503020204020204" pitchFamily="34" charset="-122"/>
              </a:rPr>
              <a:t>开发成本基本为零</a:t>
            </a:r>
          </a:p>
        </p:txBody>
      </p:sp>
      <p:sp>
        <p:nvSpPr>
          <p:cNvPr id="12" name="矩形 11">
            <a:extLst>
              <a:ext uri="{FF2B5EF4-FFF2-40B4-BE49-F238E27FC236}">
                <a16:creationId xmlns:a16="http://schemas.microsoft.com/office/drawing/2014/main" id="{CF55D229-97EA-4863-9E01-FB195CBA46E9}"/>
              </a:ext>
            </a:extLst>
          </p:cNvPr>
          <p:cNvSpPr/>
          <p:nvPr/>
        </p:nvSpPr>
        <p:spPr>
          <a:xfrm>
            <a:off x="4994184" y="3486666"/>
            <a:ext cx="2664945" cy="568411"/>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a:latin typeface="微软雅黑" panose="020B0503020204020204" pitchFamily="34" charset="-122"/>
                <a:ea typeface="微软雅黑" panose="020B0503020204020204" pitchFamily="34" charset="-122"/>
              </a:rPr>
              <a:t>项目无经济效益</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551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35470207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4217550770"/>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1001572094"/>
              </p:ext>
            </p:extLst>
          </p:nvPr>
        </p:nvGraphicFramePr>
        <p:xfrm>
          <a:off x="1503680" y="872282"/>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1713681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时间安排</a:t>
            </a:r>
          </a:p>
        </p:txBody>
      </p:sp>
      <p:graphicFrame>
        <p:nvGraphicFramePr>
          <p:cNvPr id="3" name="表格 2">
            <a:extLst>
              <a:ext uri="{FF2B5EF4-FFF2-40B4-BE49-F238E27FC236}">
                <a16:creationId xmlns:a16="http://schemas.microsoft.com/office/drawing/2014/main" id="{8C906BCF-1DD3-4886-95FE-7DB68B4DE88C}"/>
              </a:ext>
            </a:extLst>
          </p:cNvPr>
          <p:cNvGraphicFramePr>
            <a:graphicFrameLocks noGrp="1"/>
          </p:cNvGraphicFramePr>
          <p:nvPr>
            <p:extLst>
              <p:ext uri="{D42A27DB-BD31-4B8C-83A1-F6EECF244321}">
                <p14:modId xmlns:p14="http://schemas.microsoft.com/office/powerpoint/2010/main" val="3444479192"/>
              </p:ext>
            </p:extLst>
          </p:nvPr>
        </p:nvGraphicFramePr>
        <p:xfrm>
          <a:off x="1322961" y="1284051"/>
          <a:ext cx="9784728" cy="4017524"/>
        </p:xfrm>
        <a:graphic>
          <a:graphicData uri="http://schemas.openxmlformats.org/drawingml/2006/table">
            <a:tbl>
              <a:tblPr firstRow="1" firstCol="1" bandRow="1">
                <a:tableStyleId>{5C22544A-7EE6-4342-B048-85BDC9FD1C3A}</a:tableStyleId>
              </a:tblPr>
              <a:tblGrid>
                <a:gridCol w="4905102">
                  <a:extLst>
                    <a:ext uri="{9D8B030D-6E8A-4147-A177-3AD203B41FA5}">
                      <a16:colId xmlns:a16="http://schemas.microsoft.com/office/drawing/2014/main" val="3457768540"/>
                    </a:ext>
                  </a:extLst>
                </a:gridCol>
                <a:gridCol w="4879626">
                  <a:extLst>
                    <a:ext uri="{9D8B030D-6E8A-4147-A177-3AD203B41FA5}">
                      <a16:colId xmlns:a16="http://schemas.microsoft.com/office/drawing/2014/main" val="2587300473"/>
                    </a:ext>
                  </a:extLst>
                </a:gridCol>
              </a:tblGrid>
              <a:tr h="573932">
                <a:tc>
                  <a:txBody>
                    <a:bodyPr/>
                    <a:lstStyle/>
                    <a:p>
                      <a:pPr algn="ctr">
                        <a:spcAft>
                          <a:spcPts val="0"/>
                        </a:spcAft>
                      </a:pPr>
                      <a:r>
                        <a:rPr lang="zh-CN" sz="2800" kern="0" dirty="0">
                          <a:effectLst/>
                        </a:rPr>
                        <a:t>时间</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内容</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4268886282"/>
                  </a:ext>
                </a:extLst>
              </a:tr>
              <a:tr h="573932">
                <a:tc>
                  <a:txBody>
                    <a:bodyPr/>
                    <a:lstStyle/>
                    <a:p>
                      <a:pPr algn="ctr">
                        <a:spcAft>
                          <a:spcPts val="0"/>
                        </a:spcAft>
                      </a:pPr>
                      <a:r>
                        <a:rPr lang="zh-CN" sz="2800" kern="0" dirty="0">
                          <a:effectLst/>
                        </a:rPr>
                        <a:t>第</a:t>
                      </a:r>
                      <a:r>
                        <a:rPr lang="en-US" sz="2800" kern="0" dirty="0">
                          <a:effectLst/>
                        </a:rPr>
                        <a:t>1</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项目安排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501764805"/>
                  </a:ext>
                </a:extLst>
              </a:tr>
              <a:tr h="573932">
                <a:tc>
                  <a:txBody>
                    <a:bodyPr/>
                    <a:lstStyle/>
                    <a:p>
                      <a:pPr algn="ctr">
                        <a:spcAft>
                          <a:spcPts val="0"/>
                        </a:spcAft>
                      </a:pPr>
                      <a:r>
                        <a:rPr lang="zh-CN" sz="2800" kern="0" dirty="0">
                          <a:effectLst/>
                        </a:rPr>
                        <a:t>第</a:t>
                      </a:r>
                      <a:r>
                        <a:rPr lang="en-US" sz="2800" kern="0" dirty="0">
                          <a:effectLst/>
                        </a:rPr>
                        <a:t>2-3</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需求分析</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4191594553"/>
                  </a:ext>
                </a:extLst>
              </a:tr>
              <a:tr h="573932">
                <a:tc>
                  <a:txBody>
                    <a:bodyPr/>
                    <a:lstStyle/>
                    <a:p>
                      <a:pPr algn="ctr">
                        <a:spcAft>
                          <a:spcPts val="0"/>
                        </a:spcAft>
                      </a:pPr>
                      <a:r>
                        <a:rPr lang="zh-CN" sz="2800" kern="0" dirty="0">
                          <a:effectLst/>
                        </a:rPr>
                        <a:t>第</a:t>
                      </a:r>
                      <a:r>
                        <a:rPr lang="en-US" altLang="zh-CN" sz="2800" kern="0" dirty="0">
                          <a:effectLst/>
                        </a:rPr>
                        <a:t>4</a:t>
                      </a:r>
                      <a:r>
                        <a:rPr lang="en-US" sz="2800" kern="0" dirty="0">
                          <a:effectLst/>
                        </a:rPr>
                        <a:t>-5</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规格说明</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04363675"/>
                  </a:ext>
                </a:extLst>
              </a:tr>
              <a:tr h="573932">
                <a:tc>
                  <a:txBody>
                    <a:bodyPr/>
                    <a:lstStyle/>
                    <a:p>
                      <a:pPr algn="ctr">
                        <a:spcAft>
                          <a:spcPts val="0"/>
                        </a:spcAft>
                      </a:pPr>
                      <a:r>
                        <a:rPr lang="zh-CN" sz="2800" kern="0" dirty="0">
                          <a:effectLst/>
                        </a:rPr>
                        <a:t>第</a:t>
                      </a:r>
                      <a:r>
                        <a:rPr lang="en-US" altLang="zh-CN" sz="2800" kern="0" dirty="0">
                          <a:effectLst/>
                        </a:rPr>
                        <a:t>6</a:t>
                      </a:r>
                      <a:r>
                        <a:rPr lang="en-US" sz="2800" kern="0" dirty="0">
                          <a:effectLst/>
                        </a:rPr>
                        <a:t>-8</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游戏原型设计</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529485409"/>
                  </a:ext>
                </a:extLst>
              </a:tr>
              <a:tr h="573932">
                <a:tc>
                  <a:txBody>
                    <a:bodyPr/>
                    <a:lstStyle/>
                    <a:p>
                      <a:pPr algn="ctr">
                        <a:spcAft>
                          <a:spcPts val="0"/>
                        </a:spcAft>
                      </a:pPr>
                      <a:r>
                        <a:rPr lang="zh-CN" sz="2800" kern="0" dirty="0">
                          <a:effectLst/>
                        </a:rPr>
                        <a:t>第</a:t>
                      </a:r>
                      <a:r>
                        <a:rPr lang="en-US" altLang="zh-CN" sz="2800" kern="0" dirty="0">
                          <a:effectLst/>
                        </a:rPr>
                        <a:t>8</a:t>
                      </a:r>
                      <a:r>
                        <a:rPr lang="en-US" sz="2800" kern="0" dirty="0">
                          <a:effectLst/>
                        </a:rPr>
                        <a:t>-10</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脚本编写</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4123116430"/>
                  </a:ext>
                </a:extLst>
              </a:tr>
              <a:tr h="573932">
                <a:tc>
                  <a:txBody>
                    <a:bodyPr/>
                    <a:lstStyle/>
                    <a:p>
                      <a:pPr algn="ctr">
                        <a:spcAft>
                          <a:spcPts val="0"/>
                        </a:spcAft>
                      </a:pPr>
                      <a:r>
                        <a:rPr lang="zh-CN" sz="2800" kern="0" dirty="0">
                          <a:effectLst/>
                        </a:rPr>
                        <a:t>第</a:t>
                      </a:r>
                      <a:r>
                        <a:rPr lang="en-US" altLang="zh-CN" sz="2800" kern="0" dirty="0">
                          <a:effectLst/>
                        </a:rPr>
                        <a:t>10</a:t>
                      </a:r>
                      <a:r>
                        <a:rPr lang="en-US" sz="2800" kern="0" dirty="0">
                          <a:effectLst/>
                        </a:rPr>
                        <a:t>-15</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综合测试、</a:t>
                      </a:r>
                      <a:r>
                        <a:rPr lang="en-US" sz="2800" kern="0" dirty="0">
                          <a:effectLst/>
                        </a:rPr>
                        <a:t>Bug</a:t>
                      </a:r>
                      <a:r>
                        <a:rPr lang="zh-CN" sz="2800" kern="0" dirty="0">
                          <a:effectLst/>
                        </a:rPr>
                        <a:t>排查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676577998"/>
                  </a:ext>
                </a:extLst>
              </a:tr>
            </a:tbl>
          </a:graphicData>
        </a:graphic>
      </p:graphicFrame>
      <p:sp>
        <p:nvSpPr>
          <p:cNvPr id="4" name="文本框 3">
            <a:extLst>
              <a:ext uri="{FF2B5EF4-FFF2-40B4-BE49-F238E27FC236}">
                <a16:creationId xmlns:a16="http://schemas.microsoft.com/office/drawing/2014/main" id="{BAED4AEF-01F0-44C2-8EB9-0C0B0007E96E}"/>
              </a:ext>
            </a:extLst>
          </p:cNvPr>
          <p:cNvSpPr txBox="1"/>
          <p:nvPr/>
        </p:nvSpPr>
        <p:spPr>
          <a:xfrm>
            <a:off x="3045226" y="5552302"/>
            <a:ext cx="6340197" cy="461665"/>
          </a:xfrm>
          <a:prstGeom prst="rect">
            <a:avLst/>
          </a:prstGeom>
          <a:noFill/>
        </p:spPr>
        <p:txBody>
          <a:bodyPr wrap="none" rtlCol="0">
            <a:spAutoFit/>
          </a:bodyPr>
          <a:lstStyle/>
          <a:p>
            <a:r>
              <a:rPr lang="zh-CN" altLang="en-US" sz="2400" b="1" dirty="0">
                <a:solidFill>
                  <a:schemeClr val="bg1"/>
                </a:solidFill>
              </a:rPr>
              <a:t>剩余一周用于项目进行过程中突发情况的缓冲</a:t>
            </a:r>
          </a:p>
        </p:txBody>
      </p:sp>
    </p:spTree>
    <p:extLst>
      <p:ext uri="{BB962C8B-B14F-4D97-AF65-F5344CB8AC3E}">
        <p14:creationId xmlns:p14="http://schemas.microsoft.com/office/powerpoint/2010/main" val="148502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屏幕截图&#10;&#10;已生成极高可信度的说明">
            <a:extLst>
              <a:ext uri="{FF2B5EF4-FFF2-40B4-BE49-F238E27FC236}">
                <a16:creationId xmlns:a16="http://schemas.microsoft.com/office/drawing/2014/main" id="{08632A87-0F51-4A30-808B-82D1E1FC4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6931"/>
            <a:ext cx="12192000" cy="4204138"/>
          </a:xfrm>
          <a:prstGeom prst="rect">
            <a:avLst/>
          </a:prstGeom>
        </p:spPr>
      </p:pic>
      <p:sp>
        <p:nvSpPr>
          <p:cNvPr id="6" name="流程图: 文档 5">
            <a:extLst>
              <a:ext uri="{FF2B5EF4-FFF2-40B4-BE49-F238E27FC236}">
                <a16:creationId xmlns:a16="http://schemas.microsoft.com/office/drawing/2014/main" id="{51982CA5-6D97-43B9-AA05-D6E4EBD00D4C}"/>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时间安排</a:t>
            </a:r>
          </a:p>
        </p:txBody>
      </p:sp>
    </p:spTree>
    <p:extLst>
      <p:ext uri="{BB962C8B-B14F-4D97-AF65-F5344CB8AC3E}">
        <p14:creationId xmlns:p14="http://schemas.microsoft.com/office/powerpoint/2010/main" val="140744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0"/>
              </a:spcAft>
            </a:pPr>
            <a:r>
              <a:rPr lang="zh-CN" altLang="zh-CN" sz="2400" kern="0" dirty="0"/>
              <a:t>游戏原型设计</a:t>
            </a:r>
            <a:endParaRPr lang="zh-CN" altLang="zh-CN" sz="2400" kern="100" dirty="0">
              <a:latin typeface="等线" panose="02010600030101010101" pitchFamily="2" charset="-122"/>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E7F0F49-B7E6-4CA8-BBBB-1F6A693A73B2}"/>
              </a:ext>
            </a:extLst>
          </p:cNvPr>
          <p:cNvGraphicFramePr/>
          <p:nvPr>
            <p:extLst>
              <p:ext uri="{D42A27DB-BD31-4B8C-83A1-F6EECF244321}">
                <p14:modId xmlns:p14="http://schemas.microsoft.com/office/powerpoint/2010/main" val="2380224314"/>
              </p:ext>
            </p:extLst>
          </p:nvPr>
        </p:nvGraphicFramePr>
        <p:xfrm>
          <a:off x="1488303" y="268416"/>
          <a:ext cx="9163222" cy="6108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702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543</Words>
  <Application>Microsoft Office PowerPoint</Application>
  <PresentationFormat>宽屏</PresentationFormat>
  <Paragraphs>112</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60</cp:revision>
  <dcterms:created xsi:type="dcterms:W3CDTF">2017-10-15T10:54:24Z</dcterms:created>
  <dcterms:modified xsi:type="dcterms:W3CDTF">2017-10-25T02:41:20Z</dcterms:modified>
</cp:coreProperties>
</file>