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8" r:id="rId4"/>
    <p:sldId id="259" r:id="rId5"/>
    <p:sldId id="262" r:id="rId6"/>
    <p:sldId id="284" r:id="rId7"/>
    <p:sldId id="278" r:id="rId8"/>
    <p:sldId id="283" r:id="rId9"/>
    <p:sldId id="281" r:id="rId10"/>
    <p:sldId id="285" r:id="rId11"/>
    <p:sldId id="286" r:id="rId12"/>
    <p:sldId id="287" r:id="rId13"/>
    <p:sldId id="288" r:id="rId14"/>
    <p:sldId id="289"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Unity2D</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altLang="zh-CN" dirty="0"/>
            <a:t>Android</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1"/>
      <dgm:spPr/>
    </dgm:pt>
    <dgm:pt modelId="{617250C8-147B-4FD6-94AD-D08D1CBFB569}" type="pres">
      <dgm:prSet presAssocID="{ECB75868-304B-48F8-9CD0-C801050000A6}" presName="connTx" presStyleLbl="parChTrans1D3" presStyleIdx="0" presStyleCnt="11"/>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1"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1"/>
      <dgm:spPr/>
    </dgm:pt>
    <dgm:pt modelId="{EB3C7EBA-0991-4B0C-BE3A-7320353FD1C7}" type="pres">
      <dgm:prSet presAssocID="{EC35BBE5-848A-4791-860D-12A16E4B193B}" presName="connTx" presStyleLbl="parChTrans1D3" presStyleIdx="1" presStyleCnt="11"/>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1"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1"/>
      <dgm:spPr/>
    </dgm:pt>
    <dgm:pt modelId="{5B831445-B011-4B47-ADE6-971D62402EC9}" type="pres">
      <dgm:prSet presAssocID="{52CDD9B4-3777-47D7-8068-972F25377AEA}" presName="connTx" presStyleLbl="parChTrans1D3" presStyleIdx="2" presStyleCnt="11"/>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1"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1"/>
      <dgm:spPr/>
    </dgm:pt>
    <dgm:pt modelId="{B18313EB-8667-4676-96D3-1BFCA2CD1218}" type="pres">
      <dgm:prSet presAssocID="{11015663-2A0B-41EB-A951-4D5568D49272}" presName="connTx" presStyleLbl="parChTrans1D3" presStyleIdx="3" presStyleCnt="11"/>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1"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1"/>
      <dgm:spPr/>
    </dgm:pt>
    <dgm:pt modelId="{FBCE37BD-DF06-432A-9BB8-DC98077BE161}" type="pres">
      <dgm:prSet presAssocID="{AB0D5250-4553-4398-8E2C-AA3671A27AA5}" presName="connTx" presStyleLbl="parChTrans1D3" presStyleIdx="4" presStyleCnt="11"/>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1"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5" presStyleCnt="11"/>
      <dgm:spPr/>
    </dgm:pt>
    <dgm:pt modelId="{ED4E88B8-CB1C-4401-A8F8-D04BAE97C610}" type="pres">
      <dgm:prSet presAssocID="{5A26A75D-DC82-4A8E-B17F-EEBBF8C99C54}" presName="connTx" presStyleLbl="parChTrans1D3" presStyleIdx="5" presStyleCnt="11"/>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5" presStyleCnt="11"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6" presStyleCnt="11"/>
      <dgm:spPr/>
    </dgm:pt>
    <dgm:pt modelId="{66CF2449-22DC-443C-927D-401651C6EF7C}" type="pres">
      <dgm:prSet presAssocID="{165F59CF-FB06-437F-ACF0-AE7C739ED7B3}" presName="connTx" presStyleLbl="parChTrans1D3" presStyleIdx="6" presStyleCnt="11"/>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6" presStyleCnt="11"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7" presStyleCnt="11"/>
      <dgm:spPr/>
    </dgm:pt>
    <dgm:pt modelId="{192B899F-E253-4892-A08D-77677277A9C9}" type="pres">
      <dgm:prSet presAssocID="{B5220A60-8490-428B-A4F0-1454F9269F31}" presName="connTx" presStyleLbl="parChTrans1D3" presStyleIdx="7" presStyleCnt="11"/>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7" presStyleCnt="11"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8" presStyleCnt="11"/>
      <dgm:spPr/>
    </dgm:pt>
    <dgm:pt modelId="{460BF31A-A3E2-4E62-962B-9CD7531EDD7B}" type="pres">
      <dgm:prSet presAssocID="{D019B779-A8A9-45CD-938D-3493D8D1DD37}" presName="connTx" presStyleLbl="parChTrans1D3" presStyleIdx="8" presStyleCnt="11"/>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8" presStyleCnt="11"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9" presStyleCnt="11"/>
      <dgm:spPr/>
    </dgm:pt>
    <dgm:pt modelId="{867D14A5-AB39-4431-97B6-D9AC2E90A2B6}" type="pres">
      <dgm:prSet presAssocID="{5934C9BF-0759-4C32-9E11-3B5DA225E153}" presName="connTx" presStyleLbl="parChTrans1D3" presStyleIdx="9" presStyleCnt="11"/>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9" presStyleCnt="11"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0" presStyleCnt="11"/>
      <dgm:spPr/>
    </dgm:pt>
    <dgm:pt modelId="{AB148D73-7E5C-4298-982E-D38D8A25BC40}" type="pres">
      <dgm:prSet presAssocID="{8C18E1C1-DED7-41B6-8967-E40DBFF5BA3A}" presName="connTx" presStyleLbl="parChTrans1D3" presStyleIdx="10" presStyleCnt="11"/>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0" presStyleCnt="11"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custT="1"/>
      <dgm:spPr/>
      <dgm: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gm:t>
    </dgm:pt>
    <dgm:pt modelId="{6418F433-3F42-4A99-A93B-AC91C0FF8B1C}" type="parTrans" cxnId="{C6970605-03BD-4C5B-8BF5-64D10C3A828A}">
      <dgm:prSet/>
      <dgm:spPr/>
      <dgm:t>
        <a:bodyPr/>
        <a:lstStyle/>
        <a:p>
          <a:endParaRPr lang="zh-CN" altLang="en-US" sz="2800"/>
        </a:p>
      </dgm:t>
    </dgm:pt>
    <dgm:pt modelId="{CD85D536-A820-448F-A56B-EA5C90AD3F6A}" type="sibTrans" cxnId="{C6970605-03BD-4C5B-8BF5-64D10C3A828A}">
      <dgm:prSet/>
      <dgm:spPr/>
      <dgm:t>
        <a:bodyPr/>
        <a:lstStyle/>
        <a:p>
          <a:endParaRPr lang="zh-CN" altLang="en-US" sz="2800"/>
        </a:p>
      </dgm:t>
    </dgm:pt>
    <dgm:pt modelId="{81806F00-D01A-4D39-B195-01EB32F078CF}">
      <dgm:prSet phldrT="[文本]" custT="1"/>
      <dgm:spPr/>
      <dgm:t>
        <a:bodyPr/>
        <a:lstStyle/>
        <a:p>
          <a:r>
            <a:rPr lang="zh-CN" altLang="en-US" sz="2000" dirty="0"/>
            <a:t>舍弃具有特殊轨迹的怪兽</a:t>
          </a:r>
        </a:p>
      </dgm:t>
    </dgm:pt>
    <dgm:pt modelId="{6272FAA4-6E59-421C-959D-2CA99F82F4E4}" type="sibTrans" cxnId="{92525178-DE0B-45FA-B7AC-AB2B4B539B65}">
      <dgm:prSet/>
      <dgm:spPr/>
      <dgm:t>
        <a:bodyPr/>
        <a:lstStyle/>
        <a:p>
          <a:endParaRPr lang="zh-CN" altLang="en-US" sz="2800"/>
        </a:p>
      </dgm:t>
    </dgm:pt>
    <dgm:pt modelId="{FFE066F3-AF05-4D3B-A7B8-959D077886EE}" type="parTrans" cxnId="{92525178-DE0B-45FA-B7AC-AB2B4B539B65}">
      <dgm:prSet custT="1"/>
      <dgm:spPr/>
      <dgm:t>
        <a:bodyPr/>
        <a:lstStyle/>
        <a:p>
          <a:endParaRPr lang="zh-CN" altLang="en-US" sz="900"/>
        </a:p>
      </dgm:t>
    </dgm:pt>
    <dgm:pt modelId="{9F0B4827-447C-4839-B5D5-59A4C0D195F3}">
      <dgm:prSet phldrT="[文本]" custT="1"/>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19685" tIns="19685" rIns="19685" bIns="19685" numCol="1" spcCol="1270" anchor="ctr" anchorCtr="0"/>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gm:t>
    </dgm:pt>
    <dgm:pt modelId="{2AED9589-0348-4DA1-946F-C4A026F08B62}" type="parTrans" cxnId="{EFF4F1EF-30E2-4AE4-A20A-34F7AB282BF5}">
      <dgm:prSet/>
      <dgm:spPr/>
      <dgm:t>
        <a:bodyPr/>
        <a:lstStyle/>
        <a:p>
          <a:endParaRPr lang="zh-CN" altLang="en-US" sz="2800"/>
        </a:p>
      </dgm:t>
    </dgm:pt>
    <dgm:pt modelId="{228C6D4C-5C80-4699-A571-CA8AC513879F}" type="sibTrans" cxnId="{EFF4F1EF-30E2-4AE4-A20A-34F7AB282BF5}">
      <dgm:prSet/>
      <dgm:spPr/>
      <dgm:t>
        <a:bodyPr/>
        <a:lstStyle/>
        <a:p>
          <a:endParaRPr lang="zh-CN" altLang="en-US" sz="2800"/>
        </a:p>
      </dgm:t>
    </dgm:pt>
    <dgm:pt modelId="{32198FF9-DA95-4069-B5AB-4CE332CA8111}">
      <dgm:prSet phldrT="[文本]" custT="1"/>
      <dgm:spPr/>
      <dgm:t>
        <a:bodyPr/>
        <a:lstStyle/>
        <a:p>
          <a:r>
            <a:rPr lang="zh-CN" altLang="en-US" sz="2000" dirty="0"/>
            <a:t>防御塔的种类少而精</a:t>
          </a:r>
        </a:p>
      </dgm:t>
    </dgm:pt>
    <dgm:pt modelId="{91663E3F-6CEB-4B1B-A3CF-90F7ACFB8678}" type="parTrans" cxnId="{A5A302C8-B136-4A2B-B6B0-1570D3D7787A}">
      <dgm:prSet custT="1"/>
      <dgm:spPr/>
      <dgm:t>
        <a:bodyPr/>
        <a:lstStyle/>
        <a:p>
          <a:endParaRPr lang="zh-CN" altLang="en-US" sz="900"/>
        </a:p>
      </dgm:t>
    </dgm:pt>
    <dgm:pt modelId="{88E63853-30E8-4964-9735-B490A205711B}" type="sibTrans" cxnId="{A5A302C8-B136-4A2B-B6B0-1570D3D7787A}">
      <dgm:prSet/>
      <dgm:spPr/>
      <dgm:t>
        <a:bodyPr/>
        <a:lstStyle/>
        <a:p>
          <a:endParaRPr lang="zh-CN" altLang="en-US" sz="2800"/>
        </a:p>
      </dgm:t>
    </dgm:pt>
    <dgm:pt modelId="{8A559C0C-A4D3-4BFB-BCAD-61B0A120A878}">
      <dgm:prSet phldrT="[文本]" custT="1"/>
      <dgm:spPr/>
      <dgm:t>
        <a:bodyPr/>
        <a:lstStyle/>
        <a:p>
          <a:r>
            <a:rPr lang="zh-CN" altLang="en-US" sz="2000" dirty="0"/>
            <a:t>防御塔具有多种升级路线</a:t>
          </a:r>
        </a:p>
      </dgm:t>
    </dgm:pt>
    <dgm:pt modelId="{E89F9055-351E-498A-B727-E4BC20C4C9DF}" type="parTrans" cxnId="{08FEAC7B-4095-4B8E-A01C-D1845BAF5BB5}">
      <dgm:prSet custT="1"/>
      <dgm:spPr/>
      <dgm:t>
        <a:bodyPr/>
        <a:lstStyle/>
        <a:p>
          <a:endParaRPr lang="zh-CN" altLang="en-US" sz="900"/>
        </a:p>
      </dgm:t>
    </dgm:pt>
    <dgm:pt modelId="{F4BB064C-EC70-4172-88FF-5A7FA6A76DD4}" type="sibTrans" cxnId="{08FEAC7B-4095-4B8E-A01C-D1845BAF5BB5}">
      <dgm:prSet/>
      <dgm:spPr/>
      <dgm:t>
        <a:bodyPr/>
        <a:lstStyle/>
        <a:p>
          <a:endParaRPr lang="zh-CN" altLang="en-US" sz="2800"/>
        </a:p>
      </dgm:t>
    </dgm:pt>
    <dgm:pt modelId="{4241ABFE-6A01-4AC1-B326-48D9B33019EB}">
      <dgm:prSet phldrT="[文本]" custT="1"/>
      <dgm:spPr/>
      <dgm:t>
        <a:bodyPr/>
        <a:lstStyle/>
        <a:p>
          <a:r>
            <a:rPr lang="zh-CN" altLang="en-US" sz="2000" dirty="0"/>
            <a:t>怪兽种类繁多但只有三大类</a:t>
          </a:r>
        </a:p>
      </dgm:t>
    </dgm:pt>
    <dgm:pt modelId="{67071600-9385-4344-ABF2-2D8A5CCAE300}" type="parTrans" cxnId="{072E6B53-8BBC-46E1-B4E8-DEE5F2ACE2C7}">
      <dgm:prSet custT="1"/>
      <dgm:spPr/>
      <dgm:t>
        <a:bodyPr/>
        <a:lstStyle/>
        <a:p>
          <a:endParaRPr lang="zh-CN" altLang="en-US" sz="900"/>
        </a:p>
      </dgm:t>
    </dgm:pt>
    <dgm:pt modelId="{383CB627-E8DD-4C09-A26A-B9966D78A605}" type="sibTrans" cxnId="{072E6B53-8BBC-46E1-B4E8-DEE5F2ACE2C7}">
      <dgm:prSet/>
      <dgm:spPr/>
      <dgm:t>
        <a:bodyPr/>
        <a:lstStyle/>
        <a:p>
          <a:endParaRPr lang="zh-CN" altLang="en-US" sz="2800"/>
        </a:p>
      </dgm:t>
    </dgm:pt>
    <dgm:pt modelId="{A8DF6B6A-D6B8-48AF-B903-12FBE80B4264}">
      <dgm:prSet phldrT="[文本]" custT="1"/>
      <dgm:spPr/>
      <dgm:t>
        <a:bodyPr/>
        <a:lstStyle/>
        <a:p>
          <a:r>
            <a:rPr lang="zh-CN" altLang="en-US" sz="2000" dirty="0"/>
            <a:t>辅助塔</a:t>
          </a:r>
        </a:p>
      </dgm:t>
    </dgm:pt>
    <dgm:pt modelId="{80DB72AE-2FE4-4619-B165-80D4A72C1245}" type="parTrans" cxnId="{F88EF28D-A469-47FF-9CEC-D6B0525031D9}">
      <dgm:prSet custT="1"/>
      <dgm:spPr/>
      <dgm:t>
        <a:bodyPr/>
        <a:lstStyle/>
        <a:p>
          <a:endParaRPr lang="zh-CN" altLang="en-US" sz="800"/>
        </a:p>
      </dgm:t>
    </dgm:pt>
    <dgm:pt modelId="{11AD31AC-2AD7-43F1-B91C-2EE834A1A899}" type="sibTrans" cxnId="{F88EF28D-A469-47FF-9CEC-D6B0525031D9}">
      <dgm:prSet/>
      <dgm:spPr/>
      <dgm:t>
        <a:bodyPr/>
        <a:lstStyle/>
        <a:p>
          <a:endParaRPr lang="zh-CN" altLang="en-US" sz="2800"/>
        </a:p>
      </dgm:t>
    </dgm:pt>
    <dgm:pt modelId="{E9297EC6-C27D-429A-A1D5-1452803FF158}">
      <dgm:prSet phldrT="[文本]" custT="1"/>
      <dgm:spPr/>
      <dgm:t>
        <a:bodyPr/>
        <a:lstStyle/>
        <a:p>
          <a:r>
            <a:rPr lang="zh-CN" altLang="en-US" sz="2000" dirty="0"/>
            <a:t>近战塔</a:t>
          </a:r>
        </a:p>
      </dgm:t>
    </dgm:pt>
    <dgm:pt modelId="{B53B1D0F-2DC7-4602-B2D1-7EC3AEFEC139}" type="parTrans" cxnId="{5A9E86B3-BAB4-4874-8DAA-91851662CC90}">
      <dgm:prSet custT="1"/>
      <dgm:spPr/>
      <dgm:t>
        <a:bodyPr/>
        <a:lstStyle/>
        <a:p>
          <a:endParaRPr lang="zh-CN" altLang="en-US" sz="800"/>
        </a:p>
      </dgm:t>
    </dgm:pt>
    <dgm:pt modelId="{06F873BF-AC6A-4B9D-B24F-92BE28DB2343}" type="sibTrans" cxnId="{5A9E86B3-BAB4-4874-8DAA-91851662CC90}">
      <dgm:prSet/>
      <dgm:spPr/>
      <dgm:t>
        <a:bodyPr/>
        <a:lstStyle/>
        <a:p>
          <a:endParaRPr lang="zh-CN" altLang="en-US" sz="2800"/>
        </a:p>
      </dgm:t>
    </dgm:pt>
    <dgm:pt modelId="{45AA0A49-27E8-42F2-A7EC-BDD3BCC14D58}">
      <dgm:prSet phldrT="[文本]" custT="1"/>
      <dgm:spPr/>
      <dgm:t>
        <a:bodyPr/>
        <a:lstStyle/>
        <a:p>
          <a:r>
            <a:rPr lang="zh-CN" altLang="en-US" sz="2000" dirty="0"/>
            <a:t>远攻塔</a:t>
          </a:r>
        </a:p>
      </dgm:t>
    </dgm:pt>
    <dgm:pt modelId="{F59C85F5-E7FA-4907-AB31-433C1CD72650}" type="parTrans" cxnId="{9356EA2C-9C26-4E40-8A28-DA73575A9C14}">
      <dgm:prSet custT="1"/>
      <dgm:spPr/>
      <dgm:t>
        <a:bodyPr/>
        <a:lstStyle/>
        <a:p>
          <a:endParaRPr lang="zh-CN" altLang="en-US" sz="800"/>
        </a:p>
      </dgm:t>
    </dgm:pt>
    <dgm:pt modelId="{84020315-3F61-4BCF-8A60-074F55D787A3}" type="sibTrans" cxnId="{9356EA2C-9C26-4E40-8A28-DA73575A9C14}">
      <dgm:prSet/>
      <dgm:spPr/>
      <dgm:t>
        <a:bodyPr/>
        <a:lstStyle/>
        <a:p>
          <a:endParaRPr lang="zh-CN" altLang="en-US" sz="2800"/>
        </a:p>
      </dgm:t>
    </dgm:pt>
    <dgm:pt modelId="{2DDAA1DE-991F-45A5-BA60-49DD4C544D3B}">
      <dgm:prSet phldrT="[文本]" custT="1"/>
      <dgm:spPr/>
      <dgm:t>
        <a:bodyPr/>
        <a:lstStyle/>
        <a:p>
          <a:r>
            <a:rPr lang="en-US" altLang="zh-CN" sz="2000" dirty="0"/>
            <a:t>AOE</a:t>
          </a:r>
          <a:endParaRPr lang="zh-CN" altLang="en-US" sz="2000" dirty="0"/>
        </a:p>
      </dgm:t>
    </dgm:pt>
    <dgm:pt modelId="{A8459278-FCE2-438C-B6F5-0034BD7A0F4B}" type="parTrans" cxnId="{1633C6ED-0C3A-4A4C-BB79-97CE17DCEBAB}">
      <dgm:prSet custT="1"/>
      <dgm:spPr/>
      <dgm:t>
        <a:bodyPr/>
        <a:lstStyle/>
        <a:p>
          <a:endParaRPr lang="zh-CN" altLang="en-US" sz="800"/>
        </a:p>
      </dgm:t>
    </dgm:pt>
    <dgm:pt modelId="{48E5192B-E146-4383-B8E1-9471DB466A0D}" type="sibTrans" cxnId="{1633C6ED-0C3A-4A4C-BB79-97CE17DCEBAB}">
      <dgm:prSet/>
      <dgm:spPr/>
      <dgm:t>
        <a:bodyPr/>
        <a:lstStyle/>
        <a:p>
          <a:endParaRPr lang="zh-CN" altLang="en-US" sz="2800"/>
        </a:p>
      </dgm:t>
    </dgm:pt>
    <dgm:pt modelId="{1ADAB8B5-7CC6-40B9-B76B-7E2CDBF28551}">
      <dgm:prSet phldrT="[文本]" custT="1"/>
      <dgm:spPr/>
      <dgm:t>
        <a:bodyPr/>
        <a:lstStyle/>
        <a:p>
          <a:r>
            <a:rPr lang="zh-CN" altLang="en-US" sz="2000" dirty="0"/>
            <a:t>增加攻速</a:t>
          </a:r>
        </a:p>
      </dgm:t>
    </dgm:pt>
    <dgm:pt modelId="{6FA85140-56E1-41CB-8B9E-1FC167776601}" type="parTrans" cxnId="{A9571E0A-925F-4FF5-A9FA-8AC6D4440333}">
      <dgm:prSet custT="1"/>
      <dgm:spPr/>
      <dgm:t>
        <a:bodyPr/>
        <a:lstStyle/>
        <a:p>
          <a:endParaRPr lang="zh-CN" altLang="en-US" sz="800"/>
        </a:p>
      </dgm:t>
    </dgm:pt>
    <dgm:pt modelId="{17B2342A-657C-4DDE-AE35-2977B8393C5E}" type="sibTrans" cxnId="{A9571E0A-925F-4FF5-A9FA-8AC6D4440333}">
      <dgm:prSet/>
      <dgm:spPr/>
      <dgm:t>
        <a:bodyPr/>
        <a:lstStyle/>
        <a:p>
          <a:endParaRPr lang="zh-CN" altLang="en-US" sz="2800"/>
        </a:p>
      </dgm:t>
    </dgm:pt>
    <dgm:pt modelId="{D71C5C33-FD7B-459C-B26E-191B2F3E4401}">
      <dgm:prSet phldrT="[文本]" custT="1"/>
      <dgm:spPr/>
      <dgm:t>
        <a:bodyPr/>
        <a:lstStyle/>
        <a:p>
          <a:r>
            <a:rPr lang="zh-CN" altLang="en-US" sz="2000" dirty="0"/>
            <a:t>增加攻击能力</a:t>
          </a:r>
        </a:p>
      </dgm:t>
    </dgm:pt>
    <dgm:pt modelId="{BA8B05BA-0091-4B58-931B-084873857BE7}" type="parTrans" cxnId="{E6E2AE28-FD52-4469-91FC-29DFF2820788}">
      <dgm:prSet custT="1"/>
      <dgm:spPr/>
      <dgm:t>
        <a:bodyPr/>
        <a:lstStyle/>
        <a:p>
          <a:endParaRPr lang="zh-CN" altLang="en-US" sz="800"/>
        </a:p>
      </dgm:t>
    </dgm:pt>
    <dgm:pt modelId="{501D8979-8D01-423D-89F0-7D748A83FDB5}" type="sibTrans" cxnId="{E6E2AE28-FD52-4469-91FC-29DFF2820788}">
      <dgm:prSet/>
      <dgm:spPr/>
      <dgm:t>
        <a:bodyPr/>
        <a:lstStyle/>
        <a:p>
          <a:endParaRPr lang="zh-CN" altLang="en-US" sz="2800"/>
        </a:p>
      </dgm:t>
    </dgm:pt>
    <dgm:pt modelId="{25CA5AEF-22F2-43F4-8A0D-336D71DBEBC1}">
      <dgm:prSet phldrT="[文本]" custT="1"/>
      <dgm:spPr/>
      <dgm:t>
        <a:bodyPr/>
        <a:lstStyle/>
        <a:p>
          <a:r>
            <a:rPr lang="zh-CN" altLang="en-US" sz="2000" dirty="0"/>
            <a:t>辅助怪</a:t>
          </a:r>
        </a:p>
      </dgm:t>
    </dgm:pt>
    <dgm:pt modelId="{1D75659B-8EF2-4072-AA9C-EF12504351E3}" type="parTrans" cxnId="{DE226689-266E-4FC2-AB60-BD1F1BE43951}">
      <dgm:prSet custT="1"/>
      <dgm:spPr/>
      <dgm:t>
        <a:bodyPr/>
        <a:lstStyle/>
        <a:p>
          <a:endParaRPr lang="zh-CN" altLang="en-US" sz="800"/>
        </a:p>
      </dgm:t>
    </dgm:pt>
    <dgm:pt modelId="{DA3F25CE-D1FD-4F43-91E7-DCC600825C4B}" type="sibTrans" cxnId="{DE226689-266E-4FC2-AB60-BD1F1BE43951}">
      <dgm:prSet/>
      <dgm:spPr/>
      <dgm:t>
        <a:bodyPr/>
        <a:lstStyle/>
        <a:p>
          <a:endParaRPr lang="zh-CN" altLang="en-US" sz="2800"/>
        </a:p>
      </dgm:t>
    </dgm:pt>
    <dgm:pt modelId="{E6E4F52A-62F2-4D98-8967-531C1B707605}">
      <dgm:prSet phldrT="[文本]" custT="1"/>
      <dgm:spPr/>
      <dgm:t>
        <a:bodyPr/>
        <a:lstStyle/>
        <a:p>
          <a:r>
            <a:rPr lang="zh-CN" altLang="en-US" sz="2000" dirty="0"/>
            <a:t>进攻怪</a:t>
          </a:r>
        </a:p>
      </dgm:t>
    </dgm:pt>
    <dgm:pt modelId="{9DBCE0BA-2D14-40F3-B18E-4238559027D7}" type="parTrans" cxnId="{52C5F464-8292-44B7-84F0-20AFC8E173A6}">
      <dgm:prSet custT="1"/>
      <dgm:spPr/>
      <dgm:t>
        <a:bodyPr/>
        <a:lstStyle/>
        <a:p>
          <a:endParaRPr lang="zh-CN" altLang="en-US" sz="800"/>
        </a:p>
      </dgm:t>
    </dgm:pt>
    <dgm:pt modelId="{5ED7B248-3C05-4410-83A2-A1B6ED5E7EB4}" type="sibTrans" cxnId="{52C5F464-8292-44B7-84F0-20AFC8E173A6}">
      <dgm:prSet/>
      <dgm:spPr/>
      <dgm:t>
        <a:bodyPr/>
        <a:lstStyle/>
        <a:p>
          <a:endParaRPr lang="zh-CN" altLang="en-US" sz="2800"/>
        </a:p>
      </dgm:t>
    </dgm:pt>
    <dgm:pt modelId="{FAC57EF3-AD18-4911-9074-3E6725F1BDCD}">
      <dgm:prSet phldrT="[文本]" custT="1"/>
      <dgm:spPr/>
      <dgm:t>
        <a:bodyPr/>
        <a:lstStyle/>
        <a:p>
          <a:r>
            <a:rPr lang="zh-CN" altLang="en-US" sz="2000" dirty="0"/>
            <a:t>防御怪</a:t>
          </a:r>
        </a:p>
      </dgm:t>
    </dgm:pt>
    <dgm:pt modelId="{3617F9EA-5119-4772-81B4-1A6E3E86F038}" type="parTrans" cxnId="{A876DEE0-C176-445B-8779-F6CF114ACCB1}">
      <dgm:prSet custT="1"/>
      <dgm:spPr/>
      <dgm:t>
        <a:bodyPr/>
        <a:lstStyle/>
        <a:p>
          <a:endParaRPr lang="zh-CN" altLang="en-US" sz="800"/>
        </a:p>
      </dgm:t>
    </dgm:pt>
    <dgm:pt modelId="{128EA59E-E648-4470-A650-FA1A6EEE08E0}" type="sibTrans" cxnId="{A876DEE0-C176-445B-8779-F6CF114ACCB1}">
      <dgm:prSet/>
      <dgm:spPr/>
      <dgm:t>
        <a:bodyPr/>
        <a:lstStyle/>
        <a:p>
          <a:endParaRPr lang="zh-CN" altLang="en-US" sz="2800"/>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2" custScaleX="118858" custScaleY="85116"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C57EC19F-A03D-4207-83B5-EEB5D0475C8F}" type="pres">
      <dgm:prSet presAssocID="{91663E3F-6CEB-4B1B-A3CF-90F7ACFB8678}" presName="conn2-1" presStyleLbl="parChTrans1D2" presStyleIdx="0" presStyleCnt="4"/>
      <dgm:spPr/>
    </dgm:pt>
    <dgm:pt modelId="{F43CF4C4-C8F8-43FE-915F-F3BB2342AD9A}" type="pres">
      <dgm:prSet presAssocID="{91663E3F-6CEB-4B1B-A3CF-90F7ACFB8678}" presName="connTx" presStyleLbl="parChTrans1D2" presStyleIdx="0" presStyleCnt="4"/>
      <dgm:spPr/>
    </dgm:pt>
    <dgm:pt modelId="{1CBF4495-5A3F-4A4E-9C97-54B50176E0EA}" type="pres">
      <dgm:prSet presAssocID="{32198FF9-DA95-4069-B5AB-4CE332CA8111}" presName="root2" presStyleCnt="0"/>
      <dgm:spPr/>
    </dgm:pt>
    <dgm:pt modelId="{68FCA545-C95B-4510-A15C-9CEEEE0C30C7}" type="pres">
      <dgm:prSet presAssocID="{32198FF9-DA95-4069-B5AB-4CE332CA8111}" presName="LevelTwoTextNode" presStyleLbl="node2" presStyleIdx="0" presStyleCnt="4" custScaleX="126811" custScaleY="126811">
        <dgm:presLayoutVars>
          <dgm:chPref val="3"/>
        </dgm:presLayoutVars>
      </dgm:prSet>
      <dgm:spPr/>
    </dgm:pt>
    <dgm:pt modelId="{90EA07A2-FAC7-40E1-BE93-1B72CBE75389}" type="pres">
      <dgm:prSet presAssocID="{32198FF9-DA95-4069-B5AB-4CE332CA8111}" presName="level3hierChild" presStyleCnt="0"/>
      <dgm:spPr/>
    </dgm:pt>
    <dgm:pt modelId="{7CC31390-B30A-4A08-ADAC-F98F1B85A7D4}" type="pres">
      <dgm:prSet presAssocID="{B53B1D0F-2DC7-4602-B2D1-7EC3AEFEC139}" presName="conn2-1" presStyleLbl="parChTrans1D3" presStyleIdx="0" presStyleCnt="9"/>
      <dgm:spPr/>
    </dgm:pt>
    <dgm:pt modelId="{5B5DBEE0-911D-440F-AC13-FCAE07C6E3C8}" type="pres">
      <dgm:prSet presAssocID="{B53B1D0F-2DC7-4602-B2D1-7EC3AEFEC139}" presName="connTx" presStyleLbl="parChTrans1D3" presStyleIdx="0" presStyleCnt="9"/>
      <dgm:spPr/>
    </dgm:pt>
    <dgm:pt modelId="{D2F55B98-050A-4A5E-AC84-65D3739FC472}" type="pres">
      <dgm:prSet presAssocID="{E9297EC6-C27D-429A-A1D5-1452803FF158}" presName="root2" presStyleCnt="0"/>
      <dgm:spPr/>
    </dgm:pt>
    <dgm:pt modelId="{D9921F0A-3DBC-4142-B592-1B97B88AA78D}" type="pres">
      <dgm:prSet presAssocID="{E9297EC6-C27D-429A-A1D5-1452803FF158}" presName="LevelTwoTextNode" presStyleLbl="node3" presStyleIdx="0" presStyleCnt="9">
        <dgm:presLayoutVars>
          <dgm:chPref val="3"/>
        </dgm:presLayoutVars>
      </dgm:prSet>
      <dgm:spPr/>
    </dgm:pt>
    <dgm:pt modelId="{A1AFDFB7-935E-485E-B871-3D21811B8748}" type="pres">
      <dgm:prSet presAssocID="{E9297EC6-C27D-429A-A1D5-1452803FF158}" presName="level3hierChild" presStyleCnt="0"/>
      <dgm:spPr/>
    </dgm:pt>
    <dgm:pt modelId="{CB6D698F-19C2-45E9-9E4F-55DD7B0764E3}" type="pres">
      <dgm:prSet presAssocID="{F59C85F5-E7FA-4907-AB31-433C1CD72650}" presName="conn2-1" presStyleLbl="parChTrans1D3" presStyleIdx="1" presStyleCnt="9"/>
      <dgm:spPr/>
    </dgm:pt>
    <dgm:pt modelId="{8DD5A9F8-0883-4777-9FF6-1DF73EC134A5}" type="pres">
      <dgm:prSet presAssocID="{F59C85F5-E7FA-4907-AB31-433C1CD72650}" presName="connTx" presStyleLbl="parChTrans1D3" presStyleIdx="1" presStyleCnt="9"/>
      <dgm:spPr/>
    </dgm:pt>
    <dgm:pt modelId="{E30CB592-281D-4F67-A3B0-0EFD36507F93}" type="pres">
      <dgm:prSet presAssocID="{45AA0A49-27E8-42F2-A7EC-BDD3BCC14D58}" presName="root2" presStyleCnt="0"/>
      <dgm:spPr/>
    </dgm:pt>
    <dgm:pt modelId="{6A2EFE3F-B0F7-48AD-98D6-6DF2E8DB7B12}" type="pres">
      <dgm:prSet presAssocID="{45AA0A49-27E8-42F2-A7EC-BDD3BCC14D58}" presName="LevelTwoTextNode" presStyleLbl="node3" presStyleIdx="1" presStyleCnt="9">
        <dgm:presLayoutVars>
          <dgm:chPref val="3"/>
        </dgm:presLayoutVars>
      </dgm:prSet>
      <dgm:spPr/>
    </dgm:pt>
    <dgm:pt modelId="{5E56231E-C795-4881-81C0-5524D02C4430}" type="pres">
      <dgm:prSet presAssocID="{45AA0A49-27E8-42F2-A7EC-BDD3BCC14D58}" presName="level3hierChild" presStyleCnt="0"/>
      <dgm:spPr/>
    </dgm:pt>
    <dgm:pt modelId="{2F3CB846-6D2A-462D-BF9F-F05634C07037}" type="pres">
      <dgm:prSet presAssocID="{80DB72AE-2FE4-4619-B165-80D4A72C1245}" presName="conn2-1" presStyleLbl="parChTrans1D3" presStyleIdx="2" presStyleCnt="9"/>
      <dgm:spPr/>
    </dgm:pt>
    <dgm:pt modelId="{CE4A8848-335E-4E72-A34E-517F49E1BEAF}" type="pres">
      <dgm:prSet presAssocID="{80DB72AE-2FE4-4619-B165-80D4A72C1245}" presName="connTx" presStyleLbl="parChTrans1D3" presStyleIdx="2" presStyleCnt="9"/>
      <dgm:spPr/>
    </dgm:pt>
    <dgm:pt modelId="{84EEDA74-5BAD-4ABF-8AA7-5A38C27B7C2E}" type="pres">
      <dgm:prSet presAssocID="{A8DF6B6A-D6B8-48AF-B903-12FBE80B4264}" presName="root2" presStyleCnt="0"/>
      <dgm:spPr/>
    </dgm:pt>
    <dgm:pt modelId="{2DBA60D8-5CCD-4E9B-8D7A-8BD07A698397}" type="pres">
      <dgm:prSet presAssocID="{A8DF6B6A-D6B8-48AF-B903-12FBE80B4264}" presName="LevelTwoTextNode" presStyleLbl="node3" presStyleIdx="2" presStyleCnt="9">
        <dgm:presLayoutVars>
          <dgm:chPref val="3"/>
        </dgm:presLayoutVars>
      </dgm:prSet>
      <dgm:spPr/>
    </dgm:pt>
    <dgm:pt modelId="{4D4C88B3-C815-4BCF-BFF5-A724137EDA13}" type="pres">
      <dgm:prSet presAssocID="{A8DF6B6A-D6B8-48AF-B903-12FBE80B4264}" presName="level3hierChild" presStyleCnt="0"/>
      <dgm:spPr/>
    </dgm:pt>
    <dgm:pt modelId="{CB649D2D-1B57-40BD-8313-469DFF0BAFFE}" type="pres">
      <dgm:prSet presAssocID="{E89F9055-351E-498A-B727-E4BC20C4C9DF}" presName="conn2-1" presStyleLbl="parChTrans1D2" presStyleIdx="1" presStyleCnt="4"/>
      <dgm:spPr/>
    </dgm:pt>
    <dgm:pt modelId="{ACDC791B-CD13-491C-B08C-F3F9F22C902F}" type="pres">
      <dgm:prSet presAssocID="{E89F9055-351E-498A-B727-E4BC20C4C9DF}" presName="connTx" presStyleLbl="parChTrans1D2" presStyleIdx="1" presStyleCnt="4"/>
      <dgm:spPr/>
    </dgm:pt>
    <dgm:pt modelId="{DC401ACB-CCD2-4917-8819-C9CAF55FDF7D}" type="pres">
      <dgm:prSet presAssocID="{8A559C0C-A4D3-4BFB-BCAD-61B0A120A878}" presName="root2" presStyleCnt="0"/>
      <dgm:spPr/>
    </dgm:pt>
    <dgm:pt modelId="{643EA0BF-835F-4326-9266-DBFCD43F3F73}" type="pres">
      <dgm:prSet presAssocID="{8A559C0C-A4D3-4BFB-BCAD-61B0A120A878}" presName="LevelTwoTextNode" presStyleLbl="node2" presStyleIdx="1" presStyleCnt="4" custScaleX="126811" custScaleY="126811">
        <dgm:presLayoutVars>
          <dgm:chPref val="3"/>
        </dgm:presLayoutVars>
      </dgm:prSet>
      <dgm:spPr/>
    </dgm:pt>
    <dgm:pt modelId="{AE3A60A8-FC3B-40BE-91A9-85E9EE57E67B}" type="pres">
      <dgm:prSet presAssocID="{8A559C0C-A4D3-4BFB-BCAD-61B0A120A878}" presName="level3hierChild" presStyleCnt="0"/>
      <dgm:spPr/>
    </dgm:pt>
    <dgm:pt modelId="{3ED91E02-9A06-4C15-8098-5E14E505F87A}" type="pres">
      <dgm:prSet presAssocID="{A8459278-FCE2-438C-B6F5-0034BD7A0F4B}" presName="conn2-1" presStyleLbl="parChTrans1D3" presStyleIdx="3" presStyleCnt="9"/>
      <dgm:spPr/>
    </dgm:pt>
    <dgm:pt modelId="{90657862-9302-4B0C-B4C1-509AC157D1B5}" type="pres">
      <dgm:prSet presAssocID="{A8459278-FCE2-438C-B6F5-0034BD7A0F4B}" presName="connTx" presStyleLbl="parChTrans1D3" presStyleIdx="3" presStyleCnt="9"/>
      <dgm:spPr/>
    </dgm:pt>
    <dgm:pt modelId="{A1C7CDF5-E487-48F9-848B-C10F763E7E3E}" type="pres">
      <dgm:prSet presAssocID="{2DDAA1DE-991F-45A5-BA60-49DD4C544D3B}" presName="root2" presStyleCnt="0"/>
      <dgm:spPr/>
    </dgm:pt>
    <dgm:pt modelId="{E7A06511-1E50-46AB-BC64-FBB1B9E5AFA0}" type="pres">
      <dgm:prSet presAssocID="{2DDAA1DE-991F-45A5-BA60-49DD4C544D3B}" presName="LevelTwoTextNode" presStyleLbl="node3" presStyleIdx="3" presStyleCnt="9">
        <dgm:presLayoutVars>
          <dgm:chPref val="3"/>
        </dgm:presLayoutVars>
      </dgm:prSet>
      <dgm:spPr/>
    </dgm:pt>
    <dgm:pt modelId="{2B0A358B-D02A-4AB4-817D-51677576450A}" type="pres">
      <dgm:prSet presAssocID="{2DDAA1DE-991F-45A5-BA60-49DD4C544D3B}" presName="level3hierChild" presStyleCnt="0"/>
      <dgm:spPr/>
    </dgm:pt>
    <dgm:pt modelId="{3C1603EB-D77D-4426-B625-E3556A04067D}" type="pres">
      <dgm:prSet presAssocID="{6FA85140-56E1-41CB-8B9E-1FC167776601}" presName="conn2-1" presStyleLbl="parChTrans1D3" presStyleIdx="4" presStyleCnt="9"/>
      <dgm:spPr/>
    </dgm:pt>
    <dgm:pt modelId="{D29A899D-DC3F-4D2D-B330-AE087C5F8669}" type="pres">
      <dgm:prSet presAssocID="{6FA85140-56E1-41CB-8B9E-1FC167776601}" presName="connTx" presStyleLbl="parChTrans1D3" presStyleIdx="4" presStyleCnt="9"/>
      <dgm:spPr/>
    </dgm:pt>
    <dgm:pt modelId="{E2642515-5C30-4CA3-8110-91B97F460558}" type="pres">
      <dgm:prSet presAssocID="{1ADAB8B5-7CC6-40B9-B76B-7E2CDBF28551}" presName="root2" presStyleCnt="0"/>
      <dgm:spPr/>
    </dgm:pt>
    <dgm:pt modelId="{D2F968A6-5D48-419F-9E6B-F91C613746CD}" type="pres">
      <dgm:prSet presAssocID="{1ADAB8B5-7CC6-40B9-B76B-7E2CDBF28551}" presName="LevelTwoTextNode" presStyleLbl="node3" presStyleIdx="4" presStyleCnt="9">
        <dgm:presLayoutVars>
          <dgm:chPref val="3"/>
        </dgm:presLayoutVars>
      </dgm:prSet>
      <dgm:spPr/>
    </dgm:pt>
    <dgm:pt modelId="{EE530E53-1519-485E-8EAB-EC53CC3E226F}" type="pres">
      <dgm:prSet presAssocID="{1ADAB8B5-7CC6-40B9-B76B-7E2CDBF28551}" presName="level3hierChild" presStyleCnt="0"/>
      <dgm:spPr/>
    </dgm:pt>
    <dgm:pt modelId="{ED406999-7806-4EC4-A4C3-5B14AE200C01}" type="pres">
      <dgm:prSet presAssocID="{BA8B05BA-0091-4B58-931B-084873857BE7}" presName="conn2-1" presStyleLbl="parChTrans1D3" presStyleIdx="5" presStyleCnt="9"/>
      <dgm:spPr/>
    </dgm:pt>
    <dgm:pt modelId="{2781CC53-BE8C-4B3B-A017-CA00538A8065}" type="pres">
      <dgm:prSet presAssocID="{BA8B05BA-0091-4B58-931B-084873857BE7}" presName="connTx" presStyleLbl="parChTrans1D3" presStyleIdx="5" presStyleCnt="9"/>
      <dgm:spPr/>
    </dgm:pt>
    <dgm:pt modelId="{50764DDE-3E1D-4081-9C93-77D5F70A8CD5}" type="pres">
      <dgm:prSet presAssocID="{D71C5C33-FD7B-459C-B26E-191B2F3E4401}" presName="root2" presStyleCnt="0"/>
      <dgm:spPr/>
    </dgm:pt>
    <dgm:pt modelId="{61B18CBE-67BD-49D7-B342-50153C8CA9A8}" type="pres">
      <dgm:prSet presAssocID="{D71C5C33-FD7B-459C-B26E-191B2F3E4401}" presName="LevelTwoTextNode" presStyleLbl="node3" presStyleIdx="5" presStyleCnt="9">
        <dgm:presLayoutVars>
          <dgm:chPref val="3"/>
        </dgm:presLayoutVars>
      </dgm:prSet>
      <dgm:spPr/>
    </dgm:pt>
    <dgm:pt modelId="{2BB504A3-04AD-444E-889A-E9E8E81A7369}" type="pres">
      <dgm:prSet presAssocID="{D71C5C33-FD7B-459C-B26E-191B2F3E4401}" presName="level3hierChild" presStyleCnt="0"/>
      <dgm:spPr/>
    </dgm:pt>
    <dgm:pt modelId="{8036E567-72C3-4982-8707-4CFF1A78BE59}" type="pres">
      <dgm:prSet presAssocID="{9F0B4827-447C-4839-B5D5-59A4C0D195F3}" presName="root1" presStyleCnt="0"/>
      <dgm:spPr/>
    </dgm:pt>
    <dgm:pt modelId="{BC564820-3EDA-40C9-916B-6522087B0583}" type="pres">
      <dgm:prSet presAssocID="{9F0B4827-447C-4839-B5D5-59A4C0D195F3}" presName="LevelOneTextNode" presStyleLbl="node0" presStyleIdx="1" presStyleCnt="2" custScaleX="122448" custScaleY="91016" custLinFactX="-124009" custLinFactNeighborX="-200000">
        <dgm:presLayoutVars>
          <dgm:chPref val="3"/>
        </dgm:presLayoutVars>
      </dgm:prSet>
      <dgm:spPr>
        <a:xfrm rot="16200000">
          <a:off x="227932" y="3699406"/>
          <a:ext cx="2836452" cy="538925"/>
        </a:xfrm>
        <a:prstGeom prst="rect">
          <a:avLst/>
        </a:prstGeom>
      </dgm:spPr>
    </dgm:pt>
    <dgm:pt modelId="{E021EE6B-A6A6-42FB-8283-8BE706E07A45}" type="pres">
      <dgm:prSet presAssocID="{9F0B4827-447C-4839-B5D5-59A4C0D195F3}" presName="level2hierChild" presStyleCnt="0"/>
      <dgm:spPr/>
    </dgm:pt>
    <dgm:pt modelId="{3E6392E4-F8C3-4A08-8547-4566D77BF7B7}" type="pres">
      <dgm:prSet presAssocID="{FFE066F3-AF05-4D3B-A7B8-959D077886EE}" presName="conn2-1" presStyleLbl="parChTrans1D2" presStyleIdx="2" presStyleCnt="4"/>
      <dgm:spPr/>
    </dgm:pt>
    <dgm:pt modelId="{93C7D34A-1C69-4DE5-9C2A-D5B0EA9ABED7}" type="pres">
      <dgm:prSet presAssocID="{FFE066F3-AF05-4D3B-A7B8-959D077886EE}" presName="connTx" presStyleLbl="parChTrans1D2" presStyleIdx="2" presStyleCnt="4"/>
      <dgm:spPr/>
    </dgm:pt>
    <dgm:pt modelId="{9DC13FF0-6967-4F9E-8209-BA68D53ECF0E}" type="pres">
      <dgm:prSet presAssocID="{81806F00-D01A-4D39-B195-01EB32F078CF}" presName="root2" presStyleCnt="0"/>
      <dgm:spPr/>
    </dgm:pt>
    <dgm:pt modelId="{6968046B-AC46-4E83-9AAE-640C81C6151E}" type="pres">
      <dgm:prSet presAssocID="{81806F00-D01A-4D39-B195-01EB32F078CF}" presName="LevelTwoTextNode" presStyleLbl="node2" presStyleIdx="2" presStyleCnt="4" custScaleX="126811" custScaleY="126811">
        <dgm:presLayoutVars>
          <dgm:chPref val="3"/>
        </dgm:presLayoutVars>
      </dgm:prSet>
      <dgm:spPr/>
    </dgm:pt>
    <dgm:pt modelId="{D5125FC8-B551-4E55-BA51-C43F565303BC}" type="pres">
      <dgm:prSet presAssocID="{81806F00-D01A-4D39-B195-01EB32F078CF}" presName="level3hierChild" presStyleCnt="0"/>
      <dgm:spPr/>
    </dgm:pt>
    <dgm:pt modelId="{363E0E33-1EF6-4891-A03D-5700B681BDFB}" type="pres">
      <dgm:prSet presAssocID="{67071600-9385-4344-ABF2-2D8A5CCAE300}" presName="conn2-1" presStyleLbl="parChTrans1D2" presStyleIdx="3" presStyleCnt="4"/>
      <dgm:spPr/>
    </dgm:pt>
    <dgm:pt modelId="{60E286C0-2130-4F40-9C14-52025F623E8A}" type="pres">
      <dgm:prSet presAssocID="{67071600-9385-4344-ABF2-2D8A5CCAE300}" presName="connTx" presStyleLbl="parChTrans1D2" presStyleIdx="3" presStyleCnt="4"/>
      <dgm:spPr/>
    </dgm:pt>
    <dgm:pt modelId="{23073D71-13B7-43D4-8E1C-975BC2BABC99}" type="pres">
      <dgm:prSet presAssocID="{4241ABFE-6A01-4AC1-B326-48D9B33019EB}" presName="root2" presStyleCnt="0"/>
      <dgm:spPr/>
    </dgm:pt>
    <dgm:pt modelId="{36719527-4D46-4471-A187-ADB9D2D29F2A}" type="pres">
      <dgm:prSet presAssocID="{4241ABFE-6A01-4AC1-B326-48D9B33019EB}" presName="LevelTwoTextNode" presStyleLbl="node2" presStyleIdx="3" presStyleCnt="4" custScaleX="126811" custScaleY="126811">
        <dgm:presLayoutVars>
          <dgm:chPref val="3"/>
        </dgm:presLayoutVars>
      </dgm:prSet>
      <dgm:spPr/>
    </dgm:pt>
    <dgm:pt modelId="{2A14EB5D-DD03-4E51-AF64-29DC3F229E19}" type="pres">
      <dgm:prSet presAssocID="{4241ABFE-6A01-4AC1-B326-48D9B33019EB}" presName="level3hierChild" presStyleCnt="0"/>
      <dgm:spPr/>
    </dgm:pt>
    <dgm:pt modelId="{C15F26BA-9FDE-4D10-9F35-03D008BDAEEB}" type="pres">
      <dgm:prSet presAssocID="{1D75659B-8EF2-4072-AA9C-EF12504351E3}" presName="conn2-1" presStyleLbl="parChTrans1D3" presStyleIdx="6" presStyleCnt="9"/>
      <dgm:spPr/>
    </dgm:pt>
    <dgm:pt modelId="{331EAD63-83BF-4784-BB4E-697D383782BE}" type="pres">
      <dgm:prSet presAssocID="{1D75659B-8EF2-4072-AA9C-EF12504351E3}" presName="connTx" presStyleLbl="parChTrans1D3" presStyleIdx="6" presStyleCnt="9"/>
      <dgm:spPr/>
    </dgm:pt>
    <dgm:pt modelId="{CCD6F66C-BBF2-46F6-BAA0-0B5E575E1C72}" type="pres">
      <dgm:prSet presAssocID="{25CA5AEF-22F2-43F4-8A0D-336D71DBEBC1}" presName="root2" presStyleCnt="0"/>
      <dgm:spPr/>
    </dgm:pt>
    <dgm:pt modelId="{85584212-2881-4AB1-9559-3A4298762659}" type="pres">
      <dgm:prSet presAssocID="{25CA5AEF-22F2-43F4-8A0D-336D71DBEBC1}" presName="LevelTwoTextNode" presStyleLbl="node3" presStyleIdx="6" presStyleCnt="9">
        <dgm:presLayoutVars>
          <dgm:chPref val="3"/>
        </dgm:presLayoutVars>
      </dgm:prSet>
      <dgm:spPr/>
    </dgm:pt>
    <dgm:pt modelId="{51BB485C-C402-4E6F-BA94-7CB1999CAD69}" type="pres">
      <dgm:prSet presAssocID="{25CA5AEF-22F2-43F4-8A0D-336D71DBEBC1}" presName="level3hierChild" presStyleCnt="0"/>
      <dgm:spPr/>
    </dgm:pt>
    <dgm:pt modelId="{D2BE0E5F-B9DC-434A-B2B7-D4FF75ACD490}" type="pres">
      <dgm:prSet presAssocID="{9DBCE0BA-2D14-40F3-B18E-4238559027D7}" presName="conn2-1" presStyleLbl="parChTrans1D3" presStyleIdx="7" presStyleCnt="9"/>
      <dgm:spPr/>
    </dgm:pt>
    <dgm:pt modelId="{D37AFBB7-FB49-4F48-A34C-8BCAA589E7AF}" type="pres">
      <dgm:prSet presAssocID="{9DBCE0BA-2D14-40F3-B18E-4238559027D7}" presName="connTx" presStyleLbl="parChTrans1D3" presStyleIdx="7" presStyleCnt="9"/>
      <dgm:spPr/>
    </dgm:pt>
    <dgm:pt modelId="{5C458172-33EA-4B7A-B448-E60316575665}" type="pres">
      <dgm:prSet presAssocID="{E6E4F52A-62F2-4D98-8967-531C1B707605}" presName="root2" presStyleCnt="0"/>
      <dgm:spPr/>
    </dgm:pt>
    <dgm:pt modelId="{2AD838DB-D634-4875-8FBA-FBA16F35BD15}" type="pres">
      <dgm:prSet presAssocID="{E6E4F52A-62F2-4D98-8967-531C1B707605}" presName="LevelTwoTextNode" presStyleLbl="node3" presStyleIdx="7" presStyleCnt="9">
        <dgm:presLayoutVars>
          <dgm:chPref val="3"/>
        </dgm:presLayoutVars>
      </dgm:prSet>
      <dgm:spPr/>
    </dgm:pt>
    <dgm:pt modelId="{0557D55C-6E70-43CB-A87F-5B4A944F7DCB}" type="pres">
      <dgm:prSet presAssocID="{E6E4F52A-62F2-4D98-8967-531C1B707605}" presName="level3hierChild" presStyleCnt="0"/>
      <dgm:spPr/>
    </dgm:pt>
    <dgm:pt modelId="{9CA62828-1544-4FCA-90D4-60F9DFB2BD26}" type="pres">
      <dgm:prSet presAssocID="{3617F9EA-5119-4772-81B4-1A6E3E86F038}" presName="conn2-1" presStyleLbl="parChTrans1D3" presStyleIdx="8" presStyleCnt="9"/>
      <dgm:spPr/>
    </dgm:pt>
    <dgm:pt modelId="{E89FB587-636C-43F0-814C-9C4DC127EB0A}" type="pres">
      <dgm:prSet presAssocID="{3617F9EA-5119-4772-81B4-1A6E3E86F038}" presName="connTx" presStyleLbl="parChTrans1D3" presStyleIdx="8" presStyleCnt="9"/>
      <dgm:spPr/>
    </dgm:pt>
    <dgm:pt modelId="{EB0F312D-97D4-42FD-8C52-A6BCA7C5B7BC}" type="pres">
      <dgm:prSet presAssocID="{FAC57EF3-AD18-4911-9074-3E6725F1BDCD}" presName="root2" presStyleCnt="0"/>
      <dgm:spPr/>
    </dgm:pt>
    <dgm:pt modelId="{70A07595-6AF8-435C-B451-8AC070FD86F0}" type="pres">
      <dgm:prSet presAssocID="{FAC57EF3-AD18-4911-9074-3E6725F1BDCD}" presName="LevelTwoTextNode" presStyleLbl="node3" presStyleIdx="8" presStyleCnt="9">
        <dgm:presLayoutVars>
          <dgm:chPref val="3"/>
        </dgm:presLayoutVars>
      </dgm:prSet>
      <dgm:spPr/>
    </dgm:pt>
    <dgm:pt modelId="{B6592261-4519-49F3-91CC-2036BE359FFA}" type="pres">
      <dgm:prSet presAssocID="{FAC57EF3-AD18-4911-9074-3E6725F1BDCD}" presName="level3hierChild" presStyleCnt="0"/>
      <dgm:spPr/>
    </dgm:pt>
  </dgm:ptLst>
  <dgm:cxnLst>
    <dgm:cxn modelId="{A9915103-3317-43FC-A196-13080F437BC1}" type="presOf" srcId="{A8459278-FCE2-438C-B6F5-0034BD7A0F4B}" destId="{3ED91E02-9A06-4C15-8098-5E14E505F87A}" srcOrd="0" destOrd="0" presId="urn:microsoft.com/office/officeart/2008/layout/HorizontalMultiLevelHierarchy"/>
    <dgm:cxn modelId="{C6970605-03BD-4C5B-8BF5-64D10C3A828A}" srcId="{CCEAA75D-7711-4A00-802E-F9F42EC5BA7A}" destId="{30D50822-84C3-4176-8991-D6265F50823E}" srcOrd="0" destOrd="0" parTransId="{6418F433-3F42-4A99-A93B-AC91C0FF8B1C}" sibTransId="{CD85D536-A820-448F-A56B-EA5C90AD3F6A}"/>
    <dgm:cxn modelId="{36A59806-A9B9-4323-8D16-D70315866337}" type="presOf" srcId="{80DB72AE-2FE4-4619-B165-80D4A72C1245}" destId="{CE4A8848-335E-4E72-A34E-517F49E1BEAF}" srcOrd="1" destOrd="0" presId="urn:microsoft.com/office/officeart/2008/layout/HorizontalMultiLevelHierarchy"/>
    <dgm:cxn modelId="{9B0A2D09-5C78-4DE5-82D7-ACB4FFD8F9EA}" type="presOf" srcId="{3617F9EA-5119-4772-81B4-1A6E3E86F038}" destId="{E89FB587-636C-43F0-814C-9C4DC127EB0A}" srcOrd="1" destOrd="0" presId="urn:microsoft.com/office/officeart/2008/layout/HorizontalMultiLevelHierarchy"/>
    <dgm:cxn modelId="{A9571E0A-925F-4FF5-A9FA-8AC6D4440333}" srcId="{8A559C0C-A4D3-4BFB-BCAD-61B0A120A878}" destId="{1ADAB8B5-7CC6-40B9-B76B-7E2CDBF28551}" srcOrd="1" destOrd="0" parTransId="{6FA85140-56E1-41CB-8B9E-1FC167776601}" sibTransId="{17B2342A-657C-4DDE-AE35-2977B8393C5E}"/>
    <dgm:cxn modelId="{6B815721-CBB7-4D62-83A6-44BCABD5CC67}" type="presOf" srcId="{9DBCE0BA-2D14-40F3-B18E-4238559027D7}" destId="{D2BE0E5F-B9DC-434A-B2B7-D4FF75ACD490}" srcOrd="0" destOrd="0" presId="urn:microsoft.com/office/officeart/2008/layout/HorizontalMultiLevelHierarchy"/>
    <dgm:cxn modelId="{E6E2AE28-FD52-4469-91FC-29DFF2820788}" srcId="{8A559C0C-A4D3-4BFB-BCAD-61B0A120A878}" destId="{D71C5C33-FD7B-459C-B26E-191B2F3E4401}" srcOrd="2" destOrd="0" parTransId="{BA8B05BA-0091-4B58-931B-084873857BE7}" sibTransId="{501D8979-8D01-423D-89F0-7D748A83FDB5}"/>
    <dgm:cxn modelId="{9356EA2C-9C26-4E40-8A28-DA73575A9C14}" srcId="{32198FF9-DA95-4069-B5AB-4CE332CA8111}" destId="{45AA0A49-27E8-42F2-A7EC-BDD3BCC14D58}" srcOrd="1" destOrd="0" parTransId="{F59C85F5-E7FA-4907-AB31-433C1CD72650}" sibTransId="{84020315-3F61-4BCF-8A60-074F55D787A3}"/>
    <dgm:cxn modelId="{D876E32E-3678-4932-894D-9F0F07F84553}" type="presOf" srcId="{3617F9EA-5119-4772-81B4-1A6E3E86F038}" destId="{9CA62828-1544-4FCA-90D4-60F9DFB2BD26}" srcOrd="0" destOrd="0" presId="urn:microsoft.com/office/officeart/2008/layout/HorizontalMultiLevelHierarchy"/>
    <dgm:cxn modelId="{52523A2F-33C3-4CC6-9F6A-A9F3681F6084}" type="presOf" srcId="{1D75659B-8EF2-4072-AA9C-EF12504351E3}" destId="{C15F26BA-9FDE-4D10-9F35-03D008BDAEEB}" srcOrd="0" destOrd="0" presId="urn:microsoft.com/office/officeart/2008/layout/HorizontalMultiLevelHierarchy"/>
    <dgm:cxn modelId="{486BF82F-E433-4BE8-A52C-631A3B27DEF3}" type="presOf" srcId="{1ADAB8B5-7CC6-40B9-B76B-7E2CDBF28551}" destId="{D2F968A6-5D48-419F-9E6B-F91C613746CD}" srcOrd="0" destOrd="0" presId="urn:microsoft.com/office/officeart/2008/layout/HorizontalMultiLevelHierarchy"/>
    <dgm:cxn modelId="{7644DD30-341E-4A12-BC2B-D90711F239F2}" type="presOf" srcId="{45AA0A49-27E8-42F2-A7EC-BDD3BCC14D58}" destId="{6A2EFE3F-B0F7-48AD-98D6-6DF2E8DB7B12}" srcOrd="0" destOrd="0" presId="urn:microsoft.com/office/officeart/2008/layout/HorizontalMultiLevelHierarchy"/>
    <dgm:cxn modelId="{C077A331-B5ED-4827-8F54-01F3EC614E35}" type="presOf" srcId="{8A559C0C-A4D3-4BFB-BCAD-61B0A120A878}" destId="{643EA0BF-835F-4326-9266-DBFCD43F3F73}" srcOrd="0" destOrd="0" presId="urn:microsoft.com/office/officeart/2008/layout/HorizontalMultiLevelHierarchy"/>
    <dgm:cxn modelId="{27114934-4D8D-409A-B839-1B73D6B71EEE}" type="presOf" srcId="{BA8B05BA-0091-4B58-931B-084873857BE7}" destId="{ED406999-7806-4EC4-A4C3-5B14AE200C01}" srcOrd="0" destOrd="0" presId="urn:microsoft.com/office/officeart/2008/layout/HorizontalMultiLevelHierarchy"/>
    <dgm:cxn modelId="{775E6737-6431-48EE-BAEF-66A7BDA44F89}" type="presOf" srcId="{6FA85140-56E1-41CB-8B9E-1FC167776601}" destId="{3C1603EB-D77D-4426-B625-E3556A04067D}" srcOrd="0" destOrd="0" presId="urn:microsoft.com/office/officeart/2008/layout/HorizontalMultiLevelHierarchy"/>
    <dgm:cxn modelId="{6D6F5F40-D204-4C31-B87C-80954C15D56B}" type="presOf" srcId="{6FA85140-56E1-41CB-8B9E-1FC167776601}" destId="{D29A899D-DC3F-4D2D-B330-AE087C5F8669}"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52C5F464-8292-44B7-84F0-20AFC8E173A6}" srcId="{4241ABFE-6A01-4AC1-B326-48D9B33019EB}" destId="{E6E4F52A-62F2-4D98-8967-531C1B707605}" srcOrd="1" destOrd="0" parTransId="{9DBCE0BA-2D14-40F3-B18E-4238559027D7}" sibTransId="{5ED7B248-3C05-4410-83A2-A1B6ED5E7EB4}"/>
    <dgm:cxn modelId="{28D3BE65-302F-462F-9110-B838198616A8}" type="presOf" srcId="{A8DF6B6A-D6B8-48AF-B903-12FBE80B4264}" destId="{2DBA60D8-5CCD-4E9B-8D7A-8BD07A698397}" srcOrd="0" destOrd="0" presId="urn:microsoft.com/office/officeart/2008/layout/HorizontalMultiLevelHierarchy"/>
    <dgm:cxn modelId="{E9AEB34A-9EAA-4400-956E-12D9C6C51B70}" type="presOf" srcId="{F59C85F5-E7FA-4907-AB31-433C1CD72650}" destId="{8DD5A9F8-0883-4777-9FF6-1DF73EC134A5}" srcOrd="1"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7729736D-D622-4F5D-BBAD-3E23D0257442}" type="presOf" srcId="{F59C85F5-E7FA-4907-AB31-433C1CD72650}" destId="{CB6D698F-19C2-45E9-9E4F-55DD7B0764E3}" srcOrd="0" destOrd="0" presId="urn:microsoft.com/office/officeart/2008/layout/HorizontalMultiLevelHierarchy"/>
    <dgm:cxn modelId="{6BEC3F52-0BE9-4A75-80A6-2B82333A1816}" type="presOf" srcId="{4241ABFE-6A01-4AC1-B326-48D9B33019EB}" destId="{36719527-4D46-4471-A187-ADB9D2D29F2A}" srcOrd="0" destOrd="0" presId="urn:microsoft.com/office/officeart/2008/layout/HorizontalMultiLevelHierarchy"/>
    <dgm:cxn modelId="{072E6B53-8BBC-46E1-B4E8-DEE5F2ACE2C7}" srcId="{9F0B4827-447C-4839-B5D5-59A4C0D195F3}" destId="{4241ABFE-6A01-4AC1-B326-48D9B33019EB}" srcOrd="1" destOrd="0" parTransId="{67071600-9385-4344-ABF2-2D8A5CCAE300}" sibTransId="{383CB627-E8DD-4C09-A26A-B9966D78A605}"/>
    <dgm:cxn modelId="{DE5FFA76-9E37-4DC5-9ECF-23F304024FD0}" type="presOf" srcId="{91663E3F-6CEB-4B1B-A3CF-90F7ACFB8678}" destId="{F43CF4C4-C8F8-43FE-915F-F3BB2342AD9A}" srcOrd="1" destOrd="0" presId="urn:microsoft.com/office/officeart/2008/layout/HorizontalMultiLevelHierarchy"/>
    <dgm:cxn modelId="{7D27FD56-ED02-477D-A097-3143866F0A7F}" type="presOf" srcId="{BA8B05BA-0091-4B58-931B-084873857BE7}" destId="{2781CC53-BE8C-4B3B-A017-CA00538A8065}" srcOrd="1" destOrd="0" presId="urn:microsoft.com/office/officeart/2008/layout/HorizontalMultiLevelHierarchy"/>
    <dgm:cxn modelId="{92525178-DE0B-45FA-B7AC-AB2B4B539B65}" srcId="{9F0B4827-447C-4839-B5D5-59A4C0D195F3}" destId="{81806F00-D01A-4D39-B195-01EB32F078CF}" srcOrd="0" destOrd="0" parTransId="{FFE066F3-AF05-4D3B-A7B8-959D077886EE}" sibTransId="{6272FAA4-6E59-421C-959D-2CA99F82F4E4}"/>
    <dgm:cxn modelId="{08FEAC7B-4095-4B8E-A01C-D1845BAF5BB5}" srcId="{30D50822-84C3-4176-8991-D6265F50823E}" destId="{8A559C0C-A4D3-4BFB-BCAD-61B0A120A878}" srcOrd="1" destOrd="0" parTransId="{E89F9055-351E-498A-B727-E4BC20C4C9DF}" sibTransId="{F4BB064C-EC70-4172-88FF-5A7FA6A76DD4}"/>
    <dgm:cxn modelId="{562AD17E-AE2E-47A0-B17A-48AFF3296EDB}" type="presOf" srcId="{E9297EC6-C27D-429A-A1D5-1452803FF158}" destId="{D9921F0A-3DBC-4142-B592-1B97B88AA78D}" srcOrd="0" destOrd="0" presId="urn:microsoft.com/office/officeart/2008/layout/HorizontalMultiLevelHierarchy"/>
    <dgm:cxn modelId="{D23E257F-0343-49E2-A67D-83B7A2846FCF}" type="presOf" srcId="{B53B1D0F-2DC7-4602-B2D1-7EC3AEFEC139}" destId="{7CC31390-B30A-4A08-ADAC-F98F1B85A7D4}" srcOrd="0" destOrd="0" presId="urn:microsoft.com/office/officeart/2008/layout/HorizontalMultiLevelHierarchy"/>
    <dgm:cxn modelId="{50B46481-133D-4E7A-9735-05A7CA9A1AD7}" type="presOf" srcId="{25CA5AEF-22F2-43F4-8A0D-336D71DBEBC1}" destId="{85584212-2881-4AB1-9559-3A4298762659}" srcOrd="0" destOrd="0" presId="urn:microsoft.com/office/officeart/2008/layout/HorizontalMultiLevelHierarchy"/>
    <dgm:cxn modelId="{12DE1D85-04E3-43CF-BEF5-FCDFBD97ED11}" type="presOf" srcId="{FFE066F3-AF05-4D3B-A7B8-959D077886EE}" destId="{3E6392E4-F8C3-4A08-8547-4566D77BF7B7}" srcOrd="0" destOrd="0" presId="urn:microsoft.com/office/officeart/2008/layout/HorizontalMultiLevelHierarchy"/>
    <dgm:cxn modelId="{FE3F7687-6B8E-458C-A8F0-7B2249FF8284}" type="presOf" srcId="{B53B1D0F-2DC7-4602-B2D1-7EC3AEFEC139}" destId="{5B5DBEE0-911D-440F-AC13-FCAE07C6E3C8}" srcOrd="1" destOrd="0" presId="urn:microsoft.com/office/officeart/2008/layout/HorizontalMultiLevelHierarchy"/>
    <dgm:cxn modelId="{DE226689-266E-4FC2-AB60-BD1F1BE43951}" srcId="{4241ABFE-6A01-4AC1-B326-48D9B33019EB}" destId="{25CA5AEF-22F2-43F4-8A0D-336D71DBEBC1}" srcOrd="0" destOrd="0" parTransId="{1D75659B-8EF2-4072-AA9C-EF12504351E3}" sibTransId="{DA3F25CE-D1FD-4F43-91E7-DCC600825C4B}"/>
    <dgm:cxn modelId="{7F81B689-6506-4C78-A7B7-303A0591D1C5}" type="presOf" srcId="{81806F00-D01A-4D39-B195-01EB32F078CF}" destId="{6968046B-AC46-4E83-9AAE-640C81C6151E}" srcOrd="0" destOrd="0" presId="urn:microsoft.com/office/officeart/2008/layout/HorizontalMultiLevelHierarchy"/>
    <dgm:cxn modelId="{F88EF28D-A469-47FF-9CEC-D6B0525031D9}" srcId="{32198FF9-DA95-4069-B5AB-4CE332CA8111}" destId="{A8DF6B6A-D6B8-48AF-B903-12FBE80B4264}" srcOrd="2" destOrd="0" parTransId="{80DB72AE-2FE4-4619-B165-80D4A72C1245}" sibTransId="{11AD31AC-2AD7-43F1-B91C-2EE834A1A899}"/>
    <dgm:cxn modelId="{98FC8290-FF88-4E03-9376-3DAF88695599}" type="presOf" srcId="{67071600-9385-4344-ABF2-2D8A5CCAE300}" destId="{60E286C0-2130-4F40-9C14-52025F623E8A}" srcOrd="1" destOrd="0" presId="urn:microsoft.com/office/officeart/2008/layout/HorizontalMultiLevelHierarchy"/>
    <dgm:cxn modelId="{8221E296-78BA-476F-AFD9-89A968B45AC0}" type="presOf" srcId="{E6E4F52A-62F2-4D98-8967-531C1B707605}" destId="{2AD838DB-D634-4875-8FBA-FBA16F35BD15}" srcOrd="0" destOrd="0" presId="urn:microsoft.com/office/officeart/2008/layout/HorizontalMultiLevelHierarchy"/>
    <dgm:cxn modelId="{A76EEB97-DCD9-4A72-A851-4B9084274684}" type="presOf" srcId="{91663E3F-6CEB-4B1B-A3CF-90F7ACFB8678}" destId="{C57EC19F-A03D-4207-83B5-EEB5D0475C8F}" srcOrd="0" destOrd="0" presId="urn:microsoft.com/office/officeart/2008/layout/HorizontalMultiLevelHierarchy"/>
    <dgm:cxn modelId="{A21FE6AE-9331-4E66-8A8D-FDA421484708}" type="presOf" srcId="{FFE066F3-AF05-4D3B-A7B8-959D077886EE}" destId="{93C7D34A-1C69-4DE5-9C2A-D5B0EA9ABED7}" srcOrd="1" destOrd="0" presId="urn:microsoft.com/office/officeart/2008/layout/HorizontalMultiLevelHierarchy"/>
    <dgm:cxn modelId="{5A9E86B3-BAB4-4874-8DAA-91851662CC90}" srcId="{32198FF9-DA95-4069-B5AB-4CE332CA8111}" destId="{E9297EC6-C27D-429A-A1D5-1452803FF158}" srcOrd="0" destOrd="0" parTransId="{B53B1D0F-2DC7-4602-B2D1-7EC3AEFEC139}" sibTransId="{06F873BF-AC6A-4B9D-B24F-92BE28DB2343}"/>
    <dgm:cxn modelId="{833121B7-3FEF-4483-8923-D6D746109A84}" type="presOf" srcId="{32198FF9-DA95-4069-B5AB-4CE332CA8111}" destId="{68FCA545-C95B-4510-A15C-9CEEEE0C30C7}" srcOrd="0" destOrd="0" presId="urn:microsoft.com/office/officeart/2008/layout/HorizontalMultiLevelHierarchy"/>
    <dgm:cxn modelId="{17D119BC-34E1-42A1-A830-D327D1CFDEAD}" type="presOf" srcId="{FAC57EF3-AD18-4911-9074-3E6725F1BDCD}" destId="{70A07595-6AF8-435C-B451-8AC070FD86F0}" srcOrd="0" destOrd="0" presId="urn:microsoft.com/office/officeart/2008/layout/HorizontalMultiLevelHierarchy"/>
    <dgm:cxn modelId="{946FACBD-0C68-4FAA-AD14-859E881A7D12}" type="presOf" srcId="{1D75659B-8EF2-4072-AA9C-EF12504351E3}" destId="{331EAD63-83BF-4784-BB4E-697D383782BE}" srcOrd="1" destOrd="0" presId="urn:microsoft.com/office/officeart/2008/layout/HorizontalMultiLevelHierarchy"/>
    <dgm:cxn modelId="{A5A302C8-B136-4A2B-B6B0-1570D3D7787A}" srcId="{30D50822-84C3-4176-8991-D6265F50823E}" destId="{32198FF9-DA95-4069-B5AB-4CE332CA8111}" srcOrd="0" destOrd="0" parTransId="{91663E3F-6CEB-4B1B-A3CF-90F7ACFB8678}" sibTransId="{88E63853-30E8-4964-9735-B490A205711B}"/>
    <dgm:cxn modelId="{B638C4C8-A28D-4731-B032-D35DE390E5AB}" type="presOf" srcId="{80DB72AE-2FE4-4619-B165-80D4A72C1245}" destId="{2F3CB846-6D2A-462D-BF9F-F05634C07037}" srcOrd="0" destOrd="0" presId="urn:microsoft.com/office/officeart/2008/layout/HorizontalMultiLevelHierarchy"/>
    <dgm:cxn modelId="{193348D1-EDD0-4B46-93AF-17043967C688}" type="presOf" srcId="{9DBCE0BA-2D14-40F3-B18E-4238559027D7}" destId="{D37AFBB7-FB49-4F48-A34C-8BCAA589E7AF}" srcOrd="1" destOrd="0" presId="urn:microsoft.com/office/officeart/2008/layout/HorizontalMultiLevelHierarchy"/>
    <dgm:cxn modelId="{8CB20ED5-EA5F-40BD-8657-67F755CB7409}" type="presOf" srcId="{A8459278-FCE2-438C-B6F5-0034BD7A0F4B}" destId="{90657862-9302-4B0C-B4C1-509AC157D1B5}" srcOrd="1" destOrd="0" presId="urn:microsoft.com/office/officeart/2008/layout/HorizontalMultiLevelHierarchy"/>
    <dgm:cxn modelId="{E2D4F5DD-5770-4868-B967-28EB76EE0E8C}" type="presOf" srcId="{2DDAA1DE-991F-45A5-BA60-49DD4C544D3B}" destId="{E7A06511-1E50-46AB-BC64-FBB1B9E5AFA0}" srcOrd="0" destOrd="0" presId="urn:microsoft.com/office/officeart/2008/layout/HorizontalMultiLevelHierarchy"/>
    <dgm:cxn modelId="{52769ADF-72DF-4CDA-A0E8-E834A1908AD4}" type="presOf" srcId="{E89F9055-351E-498A-B727-E4BC20C4C9DF}" destId="{ACDC791B-CD13-491C-B08C-F3F9F22C902F}" srcOrd="1" destOrd="0" presId="urn:microsoft.com/office/officeart/2008/layout/HorizontalMultiLevelHierarchy"/>
    <dgm:cxn modelId="{A876DEE0-C176-445B-8779-F6CF114ACCB1}" srcId="{4241ABFE-6A01-4AC1-B326-48D9B33019EB}" destId="{FAC57EF3-AD18-4911-9074-3E6725F1BDCD}" srcOrd="2" destOrd="0" parTransId="{3617F9EA-5119-4772-81B4-1A6E3E86F038}" sibTransId="{128EA59E-E648-4470-A650-FA1A6EEE08E0}"/>
    <dgm:cxn modelId="{66F63AED-7847-464F-92A3-8DB405BFE1D3}" type="presOf" srcId="{E89F9055-351E-498A-B727-E4BC20C4C9DF}" destId="{CB649D2D-1B57-40BD-8313-469DFF0BAFFE}" srcOrd="0" destOrd="0" presId="urn:microsoft.com/office/officeart/2008/layout/HorizontalMultiLevelHierarchy"/>
    <dgm:cxn modelId="{1633C6ED-0C3A-4A4C-BB79-97CE17DCEBAB}" srcId="{8A559C0C-A4D3-4BFB-BCAD-61B0A120A878}" destId="{2DDAA1DE-991F-45A5-BA60-49DD4C544D3B}" srcOrd="0" destOrd="0" parTransId="{A8459278-FCE2-438C-B6F5-0034BD7A0F4B}" sibTransId="{48E5192B-E146-4383-B8E1-9471DB466A0D}"/>
    <dgm:cxn modelId="{C45A63EF-A5BA-4ECF-B246-E94D4763BD35}" type="presOf" srcId="{67071600-9385-4344-ABF2-2D8A5CCAE300}" destId="{363E0E33-1EF6-4891-A03D-5700B681BDFB}" srcOrd="0" destOrd="0" presId="urn:microsoft.com/office/officeart/2008/layout/HorizontalMultiLevelHierarchy"/>
    <dgm:cxn modelId="{EFF4F1EF-30E2-4AE4-A20A-34F7AB282BF5}" srcId="{CCEAA75D-7711-4A00-802E-F9F42EC5BA7A}" destId="{9F0B4827-447C-4839-B5D5-59A4C0D195F3}" srcOrd="1" destOrd="0" parTransId="{2AED9589-0348-4DA1-946F-C4A026F08B62}" sibTransId="{228C6D4C-5C80-4699-A571-CA8AC513879F}"/>
    <dgm:cxn modelId="{6F2640F6-A9FE-498E-BF2C-E67CCA386780}" type="presOf" srcId="{D71C5C33-FD7B-459C-B26E-191B2F3E4401}" destId="{61B18CBE-67BD-49D7-B342-50153C8CA9A8}" srcOrd="0" destOrd="0" presId="urn:microsoft.com/office/officeart/2008/layout/HorizontalMultiLevelHierarchy"/>
    <dgm:cxn modelId="{071365F9-15D8-4CAD-B997-BF9B0705B1BE}" type="presOf" srcId="{9F0B4827-447C-4839-B5D5-59A4C0D195F3}" destId="{BC564820-3EDA-40C9-916B-6522087B0583}"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B43EDE71-2BE6-488E-9928-976CEB53066F}" type="presParOf" srcId="{2F3BB204-96D4-46A3-8F47-8759930CD1A9}" destId="{C57EC19F-A03D-4207-83B5-EEB5D0475C8F}" srcOrd="0" destOrd="0" presId="urn:microsoft.com/office/officeart/2008/layout/HorizontalMultiLevelHierarchy"/>
    <dgm:cxn modelId="{83C45B87-4BC6-4ACB-B3AA-C0555DDC3952}" type="presParOf" srcId="{C57EC19F-A03D-4207-83B5-EEB5D0475C8F}" destId="{F43CF4C4-C8F8-43FE-915F-F3BB2342AD9A}" srcOrd="0" destOrd="0" presId="urn:microsoft.com/office/officeart/2008/layout/HorizontalMultiLevelHierarchy"/>
    <dgm:cxn modelId="{4397452E-1618-4432-8755-5B93AB2ACBA6}" type="presParOf" srcId="{2F3BB204-96D4-46A3-8F47-8759930CD1A9}" destId="{1CBF4495-5A3F-4A4E-9C97-54B50176E0EA}" srcOrd="1" destOrd="0" presId="urn:microsoft.com/office/officeart/2008/layout/HorizontalMultiLevelHierarchy"/>
    <dgm:cxn modelId="{E2163024-7D2C-4C68-AEB3-DE3AC2A2315B}" type="presParOf" srcId="{1CBF4495-5A3F-4A4E-9C97-54B50176E0EA}" destId="{68FCA545-C95B-4510-A15C-9CEEEE0C30C7}" srcOrd="0" destOrd="0" presId="urn:microsoft.com/office/officeart/2008/layout/HorizontalMultiLevelHierarchy"/>
    <dgm:cxn modelId="{7C23E390-CB8C-4A76-9A7D-ACE0ACC2DC33}" type="presParOf" srcId="{1CBF4495-5A3F-4A4E-9C97-54B50176E0EA}" destId="{90EA07A2-FAC7-40E1-BE93-1B72CBE75389}" srcOrd="1" destOrd="0" presId="urn:microsoft.com/office/officeart/2008/layout/HorizontalMultiLevelHierarchy"/>
    <dgm:cxn modelId="{41F834CE-A73A-4F53-B3CE-631EB122BEFB}" type="presParOf" srcId="{90EA07A2-FAC7-40E1-BE93-1B72CBE75389}" destId="{7CC31390-B30A-4A08-ADAC-F98F1B85A7D4}" srcOrd="0" destOrd="0" presId="urn:microsoft.com/office/officeart/2008/layout/HorizontalMultiLevelHierarchy"/>
    <dgm:cxn modelId="{3A772B2E-CD84-4D1E-931A-26F6E7972000}" type="presParOf" srcId="{7CC31390-B30A-4A08-ADAC-F98F1B85A7D4}" destId="{5B5DBEE0-911D-440F-AC13-FCAE07C6E3C8}" srcOrd="0" destOrd="0" presId="urn:microsoft.com/office/officeart/2008/layout/HorizontalMultiLevelHierarchy"/>
    <dgm:cxn modelId="{5F1B2CC4-C07F-45D5-BFF5-70067CA6EE56}" type="presParOf" srcId="{90EA07A2-FAC7-40E1-BE93-1B72CBE75389}" destId="{D2F55B98-050A-4A5E-AC84-65D3739FC472}" srcOrd="1" destOrd="0" presId="urn:microsoft.com/office/officeart/2008/layout/HorizontalMultiLevelHierarchy"/>
    <dgm:cxn modelId="{BC3ED4FC-D235-4039-8D4F-5ADA79700910}" type="presParOf" srcId="{D2F55B98-050A-4A5E-AC84-65D3739FC472}" destId="{D9921F0A-3DBC-4142-B592-1B97B88AA78D}" srcOrd="0" destOrd="0" presId="urn:microsoft.com/office/officeart/2008/layout/HorizontalMultiLevelHierarchy"/>
    <dgm:cxn modelId="{26578C57-C5BF-4B3B-8D43-1ACD0EA0E75E}" type="presParOf" srcId="{D2F55B98-050A-4A5E-AC84-65D3739FC472}" destId="{A1AFDFB7-935E-485E-B871-3D21811B8748}" srcOrd="1" destOrd="0" presId="urn:microsoft.com/office/officeart/2008/layout/HorizontalMultiLevelHierarchy"/>
    <dgm:cxn modelId="{A284567A-C8D4-4812-89D3-2DE98D666C6C}" type="presParOf" srcId="{90EA07A2-FAC7-40E1-BE93-1B72CBE75389}" destId="{CB6D698F-19C2-45E9-9E4F-55DD7B0764E3}" srcOrd="2" destOrd="0" presId="urn:microsoft.com/office/officeart/2008/layout/HorizontalMultiLevelHierarchy"/>
    <dgm:cxn modelId="{C1951C21-FFC9-4108-AC22-975CE73FD058}" type="presParOf" srcId="{CB6D698F-19C2-45E9-9E4F-55DD7B0764E3}" destId="{8DD5A9F8-0883-4777-9FF6-1DF73EC134A5}" srcOrd="0" destOrd="0" presId="urn:microsoft.com/office/officeart/2008/layout/HorizontalMultiLevelHierarchy"/>
    <dgm:cxn modelId="{AF8B257C-FE92-4FE0-9284-CBDAECEC4BE0}" type="presParOf" srcId="{90EA07A2-FAC7-40E1-BE93-1B72CBE75389}" destId="{E30CB592-281D-4F67-A3B0-0EFD36507F93}" srcOrd="3" destOrd="0" presId="urn:microsoft.com/office/officeart/2008/layout/HorizontalMultiLevelHierarchy"/>
    <dgm:cxn modelId="{F440E00B-9C6D-42D3-8639-EF73D0958B6D}" type="presParOf" srcId="{E30CB592-281D-4F67-A3B0-0EFD36507F93}" destId="{6A2EFE3F-B0F7-48AD-98D6-6DF2E8DB7B12}" srcOrd="0" destOrd="0" presId="urn:microsoft.com/office/officeart/2008/layout/HorizontalMultiLevelHierarchy"/>
    <dgm:cxn modelId="{417926F4-ED3C-4522-B40F-4E3DF3D65098}" type="presParOf" srcId="{E30CB592-281D-4F67-A3B0-0EFD36507F93}" destId="{5E56231E-C795-4881-81C0-5524D02C4430}" srcOrd="1" destOrd="0" presId="urn:microsoft.com/office/officeart/2008/layout/HorizontalMultiLevelHierarchy"/>
    <dgm:cxn modelId="{4BE2B114-58A4-46CF-96E2-114EF918EC46}" type="presParOf" srcId="{90EA07A2-FAC7-40E1-BE93-1B72CBE75389}" destId="{2F3CB846-6D2A-462D-BF9F-F05634C07037}" srcOrd="4" destOrd="0" presId="urn:microsoft.com/office/officeart/2008/layout/HorizontalMultiLevelHierarchy"/>
    <dgm:cxn modelId="{90F52F62-0EAF-4C21-8AB1-3120388218DD}" type="presParOf" srcId="{2F3CB846-6D2A-462D-BF9F-F05634C07037}" destId="{CE4A8848-335E-4E72-A34E-517F49E1BEAF}" srcOrd="0" destOrd="0" presId="urn:microsoft.com/office/officeart/2008/layout/HorizontalMultiLevelHierarchy"/>
    <dgm:cxn modelId="{88C37EF2-BBF7-46C1-BF64-AB13B863CAE6}" type="presParOf" srcId="{90EA07A2-FAC7-40E1-BE93-1B72CBE75389}" destId="{84EEDA74-5BAD-4ABF-8AA7-5A38C27B7C2E}" srcOrd="5" destOrd="0" presId="urn:microsoft.com/office/officeart/2008/layout/HorizontalMultiLevelHierarchy"/>
    <dgm:cxn modelId="{74FDF722-7D87-419E-920D-2F1B89B19312}" type="presParOf" srcId="{84EEDA74-5BAD-4ABF-8AA7-5A38C27B7C2E}" destId="{2DBA60D8-5CCD-4E9B-8D7A-8BD07A698397}" srcOrd="0" destOrd="0" presId="urn:microsoft.com/office/officeart/2008/layout/HorizontalMultiLevelHierarchy"/>
    <dgm:cxn modelId="{65A58EE2-3FD4-4B18-BE26-B6E48F5B7B94}" type="presParOf" srcId="{84EEDA74-5BAD-4ABF-8AA7-5A38C27B7C2E}" destId="{4D4C88B3-C815-4BCF-BFF5-A724137EDA13}" srcOrd="1" destOrd="0" presId="urn:microsoft.com/office/officeart/2008/layout/HorizontalMultiLevelHierarchy"/>
    <dgm:cxn modelId="{DA617DBD-D1F3-44FE-92EF-627DE96A4F8D}" type="presParOf" srcId="{2F3BB204-96D4-46A3-8F47-8759930CD1A9}" destId="{CB649D2D-1B57-40BD-8313-469DFF0BAFFE}" srcOrd="2" destOrd="0" presId="urn:microsoft.com/office/officeart/2008/layout/HorizontalMultiLevelHierarchy"/>
    <dgm:cxn modelId="{29D9A3F2-D55F-496F-BDC9-F6C86CF384D3}" type="presParOf" srcId="{CB649D2D-1B57-40BD-8313-469DFF0BAFFE}" destId="{ACDC791B-CD13-491C-B08C-F3F9F22C902F}" srcOrd="0" destOrd="0" presId="urn:microsoft.com/office/officeart/2008/layout/HorizontalMultiLevelHierarchy"/>
    <dgm:cxn modelId="{AADE0D14-E765-4409-A9A9-6FD9AB2F1488}" type="presParOf" srcId="{2F3BB204-96D4-46A3-8F47-8759930CD1A9}" destId="{DC401ACB-CCD2-4917-8819-C9CAF55FDF7D}" srcOrd="3" destOrd="0" presId="urn:microsoft.com/office/officeart/2008/layout/HorizontalMultiLevelHierarchy"/>
    <dgm:cxn modelId="{6E689836-D20E-4B76-8517-84EBA73610D8}" type="presParOf" srcId="{DC401ACB-CCD2-4917-8819-C9CAF55FDF7D}" destId="{643EA0BF-835F-4326-9266-DBFCD43F3F73}" srcOrd="0" destOrd="0" presId="urn:microsoft.com/office/officeart/2008/layout/HorizontalMultiLevelHierarchy"/>
    <dgm:cxn modelId="{E5148AA8-FC74-44F1-B34D-E0FD74D4EDEE}" type="presParOf" srcId="{DC401ACB-CCD2-4917-8819-C9CAF55FDF7D}" destId="{AE3A60A8-FC3B-40BE-91A9-85E9EE57E67B}" srcOrd="1" destOrd="0" presId="urn:microsoft.com/office/officeart/2008/layout/HorizontalMultiLevelHierarchy"/>
    <dgm:cxn modelId="{11BCCF6D-869B-4D6B-8F7E-B59B5B367424}" type="presParOf" srcId="{AE3A60A8-FC3B-40BE-91A9-85E9EE57E67B}" destId="{3ED91E02-9A06-4C15-8098-5E14E505F87A}" srcOrd="0" destOrd="0" presId="urn:microsoft.com/office/officeart/2008/layout/HorizontalMultiLevelHierarchy"/>
    <dgm:cxn modelId="{EA82F12F-FD07-4140-A61D-F8C5000F2120}" type="presParOf" srcId="{3ED91E02-9A06-4C15-8098-5E14E505F87A}" destId="{90657862-9302-4B0C-B4C1-509AC157D1B5}" srcOrd="0" destOrd="0" presId="urn:microsoft.com/office/officeart/2008/layout/HorizontalMultiLevelHierarchy"/>
    <dgm:cxn modelId="{54DB6735-5FA8-43B8-B953-E30A08E82657}" type="presParOf" srcId="{AE3A60A8-FC3B-40BE-91A9-85E9EE57E67B}" destId="{A1C7CDF5-E487-48F9-848B-C10F763E7E3E}" srcOrd="1" destOrd="0" presId="urn:microsoft.com/office/officeart/2008/layout/HorizontalMultiLevelHierarchy"/>
    <dgm:cxn modelId="{02F1CBE4-ACCB-4EC0-AF3A-764B5C000565}" type="presParOf" srcId="{A1C7CDF5-E487-48F9-848B-C10F763E7E3E}" destId="{E7A06511-1E50-46AB-BC64-FBB1B9E5AFA0}" srcOrd="0" destOrd="0" presId="urn:microsoft.com/office/officeart/2008/layout/HorizontalMultiLevelHierarchy"/>
    <dgm:cxn modelId="{1B66F469-8153-408D-9830-92E9741D3945}" type="presParOf" srcId="{A1C7CDF5-E487-48F9-848B-C10F763E7E3E}" destId="{2B0A358B-D02A-4AB4-817D-51677576450A}" srcOrd="1" destOrd="0" presId="urn:microsoft.com/office/officeart/2008/layout/HorizontalMultiLevelHierarchy"/>
    <dgm:cxn modelId="{ABC1CA6F-E456-4634-85CC-43C2E9923C36}" type="presParOf" srcId="{AE3A60A8-FC3B-40BE-91A9-85E9EE57E67B}" destId="{3C1603EB-D77D-4426-B625-E3556A04067D}" srcOrd="2" destOrd="0" presId="urn:microsoft.com/office/officeart/2008/layout/HorizontalMultiLevelHierarchy"/>
    <dgm:cxn modelId="{50CC2343-39E3-41CB-8A67-126BACE84741}" type="presParOf" srcId="{3C1603EB-D77D-4426-B625-E3556A04067D}" destId="{D29A899D-DC3F-4D2D-B330-AE087C5F8669}" srcOrd="0" destOrd="0" presId="urn:microsoft.com/office/officeart/2008/layout/HorizontalMultiLevelHierarchy"/>
    <dgm:cxn modelId="{F8D9CAFD-D227-4F20-A18E-3B4A4844449E}" type="presParOf" srcId="{AE3A60A8-FC3B-40BE-91A9-85E9EE57E67B}" destId="{E2642515-5C30-4CA3-8110-91B97F460558}" srcOrd="3" destOrd="0" presId="urn:microsoft.com/office/officeart/2008/layout/HorizontalMultiLevelHierarchy"/>
    <dgm:cxn modelId="{A96D082C-5B83-4577-BA49-EA0BDEE42691}" type="presParOf" srcId="{E2642515-5C30-4CA3-8110-91B97F460558}" destId="{D2F968A6-5D48-419F-9E6B-F91C613746CD}" srcOrd="0" destOrd="0" presId="urn:microsoft.com/office/officeart/2008/layout/HorizontalMultiLevelHierarchy"/>
    <dgm:cxn modelId="{587C87DD-7D7D-4B00-8B8B-090D8E75A7AA}" type="presParOf" srcId="{E2642515-5C30-4CA3-8110-91B97F460558}" destId="{EE530E53-1519-485E-8EAB-EC53CC3E226F}" srcOrd="1" destOrd="0" presId="urn:microsoft.com/office/officeart/2008/layout/HorizontalMultiLevelHierarchy"/>
    <dgm:cxn modelId="{30DEF5B8-DE58-4D60-BFF3-30A5CF2DC219}" type="presParOf" srcId="{AE3A60A8-FC3B-40BE-91A9-85E9EE57E67B}" destId="{ED406999-7806-4EC4-A4C3-5B14AE200C01}" srcOrd="4" destOrd="0" presId="urn:microsoft.com/office/officeart/2008/layout/HorizontalMultiLevelHierarchy"/>
    <dgm:cxn modelId="{A8B22DE7-DF17-47A8-BDFF-9E31A2198EFC}" type="presParOf" srcId="{ED406999-7806-4EC4-A4C3-5B14AE200C01}" destId="{2781CC53-BE8C-4B3B-A017-CA00538A8065}" srcOrd="0" destOrd="0" presId="urn:microsoft.com/office/officeart/2008/layout/HorizontalMultiLevelHierarchy"/>
    <dgm:cxn modelId="{16187505-E3E8-4682-97C7-5958241899BF}" type="presParOf" srcId="{AE3A60A8-FC3B-40BE-91A9-85E9EE57E67B}" destId="{50764DDE-3E1D-4081-9C93-77D5F70A8CD5}" srcOrd="5" destOrd="0" presId="urn:microsoft.com/office/officeart/2008/layout/HorizontalMultiLevelHierarchy"/>
    <dgm:cxn modelId="{B6AB5E7C-BB15-40DA-95DB-C8E0A258DFA4}" type="presParOf" srcId="{50764DDE-3E1D-4081-9C93-77D5F70A8CD5}" destId="{61B18CBE-67BD-49D7-B342-50153C8CA9A8}" srcOrd="0" destOrd="0" presId="urn:microsoft.com/office/officeart/2008/layout/HorizontalMultiLevelHierarchy"/>
    <dgm:cxn modelId="{5F606C0A-403F-44AF-928F-7D46C38D62E3}" type="presParOf" srcId="{50764DDE-3E1D-4081-9C93-77D5F70A8CD5}" destId="{2BB504A3-04AD-444E-889A-E9E8E81A7369}" srcOrd="1" destOrd="0" presId="urn:microsoft.com/office/officeart/2008/layout/HorizontalMultiLevelHierarchy"/>
    <dgm:cxn modelId="{C71D15C0-5568-49B7-BF2C-DE9768233274}" type="presParOf" srcId="{00DB5933-41A5-4A4B-9091-5BF5F07D43BB}" destId="{8036E567-72C3-4982-8707-4CFF1A78BE59}" srcOrd="1" destOrd="0" presId="urn:microsoft.com/office/officeart/2008/layout/HorizontalMultiLevelHierarchy"/>
    <dgm:cxn modelId="{E0E28E4C-6EC5-4C40-AFBF-6A2A6DEC7FC0}" type="presParOf" srcId="{8036E567-72C3-4982-8707-4CFF1A78BE59}" destId="{BC564820-3EDA-40C9-916B-6522087B0583}" srcOrd="0" destOrd="0" presId="urn:microsoft.com/office/officeart/2008/layout/HorizontalMultiLevelHierarchy"/>
    <dgm:cxn modelId="{41BDF36E-DB30-4E7B-896F-A5AE6C03AA50}" type="presParOf" srcId="{8036E567-72C3-4982-8707-4CFF1A78BE59}" destId="{E021EE6B-A6A6-42FB-8283-8BE706E07A45}" srcOrd="1" destOrd="0" presId="urn:microsoft.com/office/officeart/2008/layout/HorizontalMultiLevelHierarchy"/>
    <dgm:cxn modelId="{CE6806A3-6F8B-4F7F-9F5C-F4A1EB73C1E4}" type="presParOf" srcId="{E021EE6B-A6A6-42FB-8283-8BE706E07A45}" destId="{3E6392E4-F8C3-4A08-8547-4566D77BF7B7}" srcOrd="0" destOrd="0" presId="urn:microsoft.com/office/officeart/2008/layout/HorizontalMultiLevelHierarchy"/>
    <dgm:cxn modelId="{95DD7FBC-8C18-4F31-A34C-2C3D5F9DC9E3}" type="presParOf" srcId="{3E6392E4-F8C3-4A08-8547-4566D77BF7B7}" destId="{93C7D34A-1C69-4DE5-9C2A-D5B0EA9ABED7}" srcOrd="0" destOrd="0" presId="urn:microsoft.com/office/officeart/2008/layout/HorizontalMultiLevelHierarchy"/>
    <dgm:cxn modelId="{4D774A49-BC09-45B4-A912-87DB1D2F7D62}" type="presParOf" srcId="{E021EE6B-A6A6-42FB-8283-8BE706E07A45}" destId="{9DC13FF0-6967-4F9E-8209-BA68D53ECF0E}" srcOrd="1" destOrd="0" presId="urn:microsoft.com/office/officeart/2008/layout/HorizontalMultiLevelHierarchy"/>
    <dgm:cxn modelId="{71F2B171-C929-4A7C-9D31-D06A8F4E414F}" type="presParOf" srcId="{9DC13FF0-6967-4F9E-8209-BA68D53ECF0E}" destId="{6968046B-AC46-4E83-9AAE-640C81C6151E}" srcOrd="0" destOrd="0" presId="urn:microsoft.com/office/officeart/2008/layout/HorizontalMultiLevelHierarchy"/>
    <dgm:cxn modelId="{B6AC9869-5A98-46EC-8A01-FB5AD2464D10}" type="presParOf" srcId="{9DC13FF0-6967-4F9E-8209-BA68D53ECF0E}" destId="{D5125FC8-B551-4E55-BA51-C43F565303BC}" srcOrd="1" destOrd="0" presId="urn:microsoft.com/office/officeart/2008/layout/HorizontalMultiLevelHierarchy"/>
    <dgm:cxn modelId="{E068ECC5-FC8F-4334-8273-533DDA8C62A5}" type="presParOf" srcId="{E021EE6B-A6A6-42FB-8283-8BE706E07A45}" destId="{363E0E33-1EF6-4891-A03D-5700B681BDFB}" srcOrd="2" destOrd="0" presId="urn:microsoft.com/office/officeart/2008/layout/HorizontalMultiLevelHierarchy"/>
    <dgm:cxn modelId="{098C812D-5C4A-47EF-87D1-7C98ED0AB558}" type="presParOf" srcId="{363E0E33-1EF6-4891-A03D-5700B681BDFB}" destId="{60E286C0-2130-4F40-9C14-52025F623E8A}" srcOrd="0" destOrd="0" presId="urn:microsoft.com/office/officeart/2008/layout/HorizontalMultiLevelHierarchy"/>
    <dgm:cxn modelId="{EA6CE633-76F2-490E-B3C7-7F5777678B84}" type="presParOf" srcId="{E021EE6B-A6A6-42FB-8283-8BE706E07A45}" destId="{23073D71-13B7-43D4-8E1C-975BC2BABC99}" srcOrd="3" destOrd="0" presId="urn:microsoft.com/office/officeart/2008/layout/HorizontalMultiLevelHierarchy"/>
    <dgm:cxn modelId="{17C48316-1DA5-46A3-B5B8-3D605A1BE5A5}" type="presParOf" srcId="{23073D71-13B7-43D4-8E1C-975BC2BABC99}" destId="{36719527-4D46-4471-A187-ADB9D2D29F2A}" srcOrd="0" destOrd="0" presId="urn:microsoft.com/office/officeart/2008/layout/HorizontalMultiLevelHierarchy"/>
    <dgm:cxn modelId="{E791D627-70A4-40B5-B5C0-572C341FD17D}" type="presParOf" srcId="{23073D71-13B7-43D4-8E1C-975BC2BABC99}" destId="{2A14EB5D-DD03-4E51-AF64-29DC3F229E19}" srcOrd="1" destOrd="0" presId="urn:microsoft.com/office/officeart/2008/layout/HorizontalMultiLevelHierarchy"/>
    <dgm:cxn modelId="{F96738CE-16A2-4CD0-81AF-5BD7EF858B59}" type="presParOf" srcId="{2A14EB5D-DD03-4E51-AF64-29DC3F229E19}" destId="{C15F26BA-9FDE-4D10-9F35-03D008BDAEEB}" srcOrd="0" destOrd="0" presId="urn:microsoft.com/office/officeart/2008/layout/HorizontalMultiLevelHierarchy"/>
    <dgm:cxn modelId="{66422199-5802-4F77-B0EC-E6BCDAF21DB5}" type="presParOf" srcId="{C15F26BA-9FDE-4D10-9F35-03D008BDAEEB}" destId="{331EAD63-83BF-4784-BB4E-697D383782BE}" srcOrd="0" destOrd="0" presId="urn:microsoft.com/office/officeart/2008/layout/HorizontalMultiLevelHierarchy"/>
    <dgm:cxn modelId="{A4EEDFE5-242D-452E-B115-BC14258C230E}" type="presParOf" srcId="{2A14EB5D-DD03-4E51-AF64-29DC3F229E19}" destId="{CCD6F66C-BBF2-46F6-BAA0-0B5E575E1C72}" srcOrd="1" destOrd="0" presId="urn:microsoft.com/office/officeart/2008/layout/HorizontalMultiLevelHierarchy"/>
    <dgm:cxn modelId="{DF7FBFF3-1C14-4242-AE0C-7A0014FFEF7B}" type="presParOf" srcId="{CCD6F66C-BBF2-46F6-BAA0-0B5E575E1C72}" destId="{85584212-2881-4AB1-9559-3A4298762659}" srcOrd="0" destOrd="0" presId="urn:microsoft.com/office/officeart/2008/layout/HorizontalMultiLevelHierarchy"/>
    <dgm:cxn modelId="{2AC2F47C-A6DE-4273-ADBC-019386A09D10}" type="presParOf" srcId="{CCD6F66C-BBF2-46F6-BAA0-0B5E575E1C72}" destId="{51BB485C-C402-4E6F-BA94-7CB1999CAD69}" srcOrd="1" destOrd="0" presId="urn:microsoft.com/office/officeart/2008/layout/HorizontalMultiLevelHierarchy"/>
    <dgm:cxn modelId="{91C046AA-DE41-4285-AC1F-90283D352EDF}" type="presParOf" srcId="{2A14EB5D-DD03-4E51-AF64-29DC3F229E19}" destId="{D2BE0E5F-B9DC-434A-B2B7-D4FF75ACD490}" srcOrd="2" destOrd="0" presId="urn:microsoft.com/office/officeart/2008/layout/HorizontalMultiLevelHierarchy"/>
    <dgm:cxn modelId="{A4FB9F1A-347E-4494-B774-71F73890E56A}" type="presParOf" srcId="{D2BE0E5F-B9DC-434A-B2B7-D4FF75ACD490}" destId="{D37AFBB7-FB49-4F48-A34C-8BCAA589E7AF}" srcOrd="0" destOrd="0" presId="urn:microsoft.com/office/officeart/2008/layout/HorizontalMultiLevelHierarchy"/>
    <dgm:cxn modelId="{4D8F2480-E3DB-49E8-9F87-1A2328F7659C}" type="presParOf" srcId="{2A14EB5D-DD03-4E51-AF64-29DC3F229E19}" destId="{5C458172-33EA-4B7A-B448-E60316575665}" srcOrd="3" destOrd="0" presId="urn:microsoft.com/office/officeart/2008/layout/HorizontalMultiLevelHierarchy"/>
    <dgm:cxn modelId="{8A160215-A829-40A1-95E8-DF464BF9A752}" type="presParOf" srcId="{5C458172-33EA-4B7A-B448-E60316575665}" destId="{2AD838DB-D634-4875-8FBA-FBA16F35BD15}" srcOrd="0" destOrd="0" presId="urn:microsoft.com/office/officeart/2008/layout/HorizontalMultiLevelHierarchy"/>
    <dgm:cxn modelId="{7FD9FCA7-2522-4399-81C9-F5FACC40DC90}" type="presParOf" srcId="{5C458172-33EA-4B7A-B448-E60316575665}" destId="{0557D55C-6E70-43CB-A87F-5B4A944F7DCB}" srcOrd="1" destOrd="0" presId="urn:microsoft.com/office/officeart/2008/layout/HorizontalMultiLevelHierarchy"/>
    <dgm:cxn modelId="{FBBB9F3A-E7DE-4F00-AF99-2FBFAAAAFE80}" type="presParOf" srcId="{2A14EB5D-DD03-4E51-AF64-29DC3F229E19}" destId="{9CA62828-1544-4FCA-90D4-60F9DFB2BD26}" srcOrd="4" destOrd="0" presId="urn:microsoft.com/office/officeart/2008/layout/HorizontalMultiLevelHierarchy"/>
    <dgm:cxn modelId="{F5298DA7-3907-4372-AD2A-842EEB579970}" type="presParOf" srcId="{9CA62828-1544-4FCA-90D4-60F9DFB2BD26}" destId="{E89FB587-636C-43F0-814C-9C4DC127EB0A}" srcOrd="0" destOrd="0" presId="urn:microsoft.com/office/officeart/2008/layout/HorizontalMultiLevelHierarchy"/>
    <dgm:cxn modelId="{6838A8E1-CF2E-49C0-8689-6A7B8AD6D432}" type="presParOf" srcId="{2A14EB5D-DD03-4E51-AF64-29DC3F229E19}" destId="{EB0F312D-97D4-42FD-8C52-A6BCA7C5B7BC}" srcOrd="5" destOrd="0" presId="urn:microsoft.com/office/officeart/2008/layout/HorizontalMultiLevelHierarchy"/>
    <dgm:cxn modelId="{13C70AC7-31EC-41E1-BF5C-5C3B41000785}" type="presParOf" srcId="{EB0F312D-97D4-42FD-8C52-A6BCA7C5B7BC}" destId="{70A07595-6AF8-435C-B451-8AC070FD86F0}" srcOrd="0" destOrd="0" presId="urn:microsoft.com/office/officeart/2008/layout/HorizontalMultiLevelHierarchy"/>
    <dgm:cxn modelId="{3BB73ADF-E7A3-47E1-BCB9-4F6EA625BA5C}" type="presParOf" srcId="{EB0F312D-97D4-42FD-8C52-A6BCA7C5B7BC}" destId="{B6592261-4519-49F3-91CC-2036BE359FF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障碍物</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4EF7D893-8AC3-41C5-92C5-B0E0A69EBE04}">
      <dgm:prSet phldrT="[文本]"/>
      <dgm:spPr/>
      <dgm:t>
        <a:bodyPr/>
        <a:lstStyle/>
        <a:p>
          <a:r>
            <a:rPr lang="zh-CN" altLang="en-US" dirty="0"/>
            <a:t>地图</a:t>
          </a:r>
        </a:p>
      </dgm:t>
    </dgm:pt>
    <dgm:pt modelId="{E14EA6CD-598C-4807-8FED-B22056AAEE00}" type="parTrans" cxnId="{F4464AC3-2413-48FE-A8D7-3F175AE938FD}">
      <dgm:prSet/>
      <dgm:spPr/>
      <dgm:t>
        <a:bodyPr/>
        <a:lstStyle/>
        <a:p>
          <a:endParaRPr lang="zh-CN" altLang="en-US"/>
        </a:p>
      </dgm:t>
    </dgm:pt>
    <dgm:pt modelId="{94AAB888-8D6F-4549-A8E6-2B2B982EC6B9}" type="sibTrans" cxnId="{F4464AC3-2413-48FE-A8D7-3F175AE938FD}">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10">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10">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10">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10">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10">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10">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10">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10">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10">
        <dgm:presLayoutVars>
          <dgm:bulletEnabled val="1"/>
        </dgm:presLayoutVars>
      </dgm:prSet>
      <dgm:spPr/>
    </dgm:pt>
    <dgm:pt modelId="{F48510CC-12A6-4A23-936D-3E2A7E937D58}" type="pres">
      <dgm:prSet presAssocID="{7316744C-6994-4EDB-9A88-729163D2073C}" presName="sibTrans" presStyleCnt="0"/>
      <dgm:spPr/>
    </dgm:pt>
    <dgm:pt modelId="{2BC665E8-5800-48AB-BF0D-1D28C2E1D252}" type="pres">
      <dgm:prSet presAssocID="{4EF7D893-8AC3-41C5-92C5-B0E0A69EBE04}" presName="node" presStyleLbl="node1" presStyleIdx="9" presStyleCnt="10">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6929308C-B9FB-4F9D-9525-443EC7024B11}" type="presOf" srcId="{4EF7D893-8AC3-41C5-92C5-B0E0A69EBE04}" destId="{2BC665E8-5800-48AB-BF0D-1D28C2E1D252}"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F4464AC3-2413-48FE-A8D7-3F175AE938FD}" srcId="{4E7A1681-8836-43A6-9CCE-237699799E09}" destId="{4EF7D893-8AC3-41C5-92C5-B0E0A69EBE04}" srcOrd="9" destOrd="0" parTransId="{E14EA6CD-598C-4807-8FED-B22056AAEE00}" sibTransId="{94AAB888-8D6F-4549-A8E6-2B2B982EC6B9}"/>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 modelId="{6A30A612-8603-4A06-8139-DEBBE0D483DE}" type="presParOf" srcId="{EF8B2D43-8E1C-43BF-A4A4-D02880E75B2A}" destId="{F48510CC-12A6-4A23-936D-3E2A7E937D58}" srcOrd="17" destOrd="0" presId="urn:microsoft.com/office/officeart/2005/8/layout/default"/>
    <dgm:cxn modelId="{A25683C0-8631-45DF-BA92-132BE62BCC58}" type="presParOf" srcId="{EF8B2D43-8E1C-43BF-A4A4-D02880E75B2A}" destId="{2BC665E8-5800-48AB-BF0D-1D28C2E1D25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457BDEB2-9A7B-4577-A461-B0D3DE86A299}">
      <dgm:prSet phldrT="[文本]"/>
      <dgm:spPr/>
      <dgm:t>
        <a:bodyPr/>
        <a:lstStyle/>
        <a:p>
          <a:r>
            <a:rPr lang="zh-CN" altLang="en-US" dirty="0"/>
            <a:t>障碍物</a:t>
          </a:r>
        </a:p>
      </dgm:t>
    </dgm:pt>
    <dgm:pt modelId="{D8EE6ADF-61D4-4F08-BAF8-6288464F399C}" type="parTrans" cxnId="{B4FDD280-0C30-4EC9-882B-6356361EE624}">
      <dgm:prSet/>
      <dgm:spPr/>
      <dgm:t>
        <a:bodyPr/>
        <a:lstStyle/>
        <a:p>
          <a:endParaRPr lang="zh-CN" altLang="en-US"/>
        </a:p>
      </dgm:t>
    </dgm:pt>
    <dgm:pt modelId="{EFA63F5B-884D-43DA-ABB1-0B4C0F7261B9}" type="sibTrans" cxnId="{B4FDD280-0C30-4EC9-882B-6356361EE624}">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8">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8">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8">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8">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8">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8">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8">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8">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8">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8">
        <dgm:presLayoutVars>
          <dgm:bulletEnabled val="1"/>
        </dgm:presLayoutVars>
      </dgm:prSet>
      <dgm:spPr/>
    </dgm:pt>
    <dgm:pt modelId="{27EA4822-FD35-4552-B914-994FA36ACA1B}" type="pres">
      <dgm:prSet presAssocID="{9641E4B7-8514-4638-BBF3-1DAF5152DDF9}" presName="aSpace2" presStyleCnt="0"/>
      <dgm:spPr/>
    </dgm:pt>
    <dgm:pt modelId="{9528496B-AEB8-41F8-BCFF-BC13AD06B6D3}" type="pres">
      <dgm:prSet presAssocID="{457BDEB2-9A7B-4577-A461-B0D3DE86A299}" presName="childNode" presStyleLbl="node1" presStyleIdx="10" presStyleCnt="18">
        <dgm:presLayoutVars>
          <dgm:bulletEnabled val="1"/>
        </dgm:presLayoutVars>
      </dgm:prSet>
      <dgm:spPr/>
    </dgm:pt>
    <dgm:pt modelId="{161E4DCA-2786-47F6-845B-917D03ED8143}" type="pres">
      <dgm:prSet presAssocID="{457BDEB2-9A7B-4577-A461-B0D3DE86A299}" presName="aSpace2" presStyleCnt="0"/>
      <dgm:spPr/>
    </dgm:pt>
    <dgm:pt modelId="{C04F0286-AF40-489E-9A76-5ECABBD9226C}" type="pres">
      <dgm:prSet presAssocID="{C268F6D0-4762-44A4-A6CA-B75E32D9FFE2}" presName="childNode" presStyleLbl="node1" presStyleIdx="11" presStyleCnt="18">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2" presStyleCnt="18">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3" presStyleCnt="18">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4" presStyleCnt="18">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5" presStyleCnt="18">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6" presStyleCnt="18">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7" presStyleCnt="18">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4"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B4FDD280-0C30-4EC9-882B-6356361EE624}" srcId="{31B69BC8-D7E6-4245-B8F0-A15293CD2EB3}" destId="{457BDEB2-9A7B-4577-A461-B0D3DE86A299}" srcOrd="3" destOrd="0" parTransId="{D8EE6ADF-61D4-4F08-BAF8-6288464F399C}" sibTransId="{EFA63F5B-884D-43DA-ABB1-0B4C0F7261B9}"/>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65E35FAF-866C-4F88-8B9D-72A2DACBD995}" type="presOf" srcId="{457BDEB2-9A7B-4577-A461-B0D3DE86A299}" destId="{9528496B-AEB8-41F8-BCFF-BC13AD06B6D3}" srcOrd="0" destOrd="0" presId="urn:microsoft.com/office/officeart/2005/8/layout/lProcess2"/>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6901D6DA-CECB-4DD0-B29E-7CDA1CD6353C}" type="presParOf" srcId="{64B8757F-DE9A-41FE-A9F8-6FDC3F527FB9}" destId="{9528496B-AEB8-41F8-BCFF-BC13AD06B6D3}" srcOrd="6" destOrd="0" presId="urn:microsoft.com/office/officeart/2005/8/layout/lProcess2"/>
    <dgm:cxn modelId="{ABB708E9-5467-429D-8A7A-2333765EECE0}" type="presParOf" srcId="{64B8757F-DE9A-41FE-A9F8-6FDC3F527FB9}" destId="{161E4DCA-2786-47F6-845B-917D03ED8143}" srcOrd="7" destOrd="0" presId="urn:microsoft.com/office/officeart/2005/8/layout/lProcess2"/>
    <dgm:cxn modelId="{3B7309ED-69FF-445F-99E5-4EE2575333E4}" type="presParOf" srcId="{64B8757F-DE9A-41FE-A9F8-6FDC3F527FB9}" destId="{C04F0286-AF40-489E-9A76-5ECABBD9226C}" srcOrd="8"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73D896-D644-43F5-B1D2-4E53419732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DC41A906-F25C-4428-B060-3C46EE5724BF}">
      <dgm:prSet phldrT="[文本]"/>
      <dgm:spPr/>
      <dgm:t>
        <a:bodyPr/>
        <a:lstStyle/>
        <a:p>
          <a:r>
            <a:rPr lang="zh-CN" altLang="en-US" dirty="0"/>
            <a:t>潘笑天</a:t>
          </a:r>
        </a:p>
      </dgm:t>
    </dgm:pt>
    <dgm:pt modelId="{38B822EA-0D7D-494B-BAC3-D6ED50AB823B}" type="parTrans" cxnId="{3B226B8B-F0AD-4EE1-94DB-B8E8814D589D}">
      <dgm:prSet/>
      <dgm:spPr/>
      <dgm:t>
        <a:bodyPr/>
        <a:lstStyle/>
        <a:p>
          <a:endParaRPr lang="zh-CN" altLang="en-US"/>
        </a:p>
      </dgm:t>
    </dgm:pt>
    <dgm:pt modelId="{B031EDB8-A270-44E0-831C-5225BB1C5430}" type="sibTrans" cxnId="{3B226B8B-F0AD-4EE1-94DB-B8E8814D589D}">
      <dgm:prSet/>
      <dgm:spPr/>
      <dgm:t>
        <a:bodyPr/>
        <a:lstStyle/>
        <a:p>
          <a:endParaRPr lang="zh-CN" altLang="en-US"/>
        </a:p>
      </dgm:t>
    </dgm:pt>
    <dgm:pt modelId="{149FF6AA-9501-496F-ADEC-76AA4A6CFDC6}">
      <dgm:prSet phldrT="[文本]" custT="1"/>
      <dgm:spPr/>
      <dgm:t>
        <a:bodyPr/>
        <a:lstStyle/>
        <a:p>
          <a:r>
            <a:rPr lang="zh-CN" altLang="en-US" sz="2000" dirty="0"/>
            <a:t>项目计划和</a:t>
          </a:r>
          <a:r>
            <a:rPr lang="en-US" altLang="zh-CN" sz="2000" dirty="0"/>
            <a:t>SRS</a:t>
          </a:r>
          <a:r>
            <a:rPr lang="zh-CN" altLang="en-US" sz="2000" dirty="0"/>
            <a:t>的课堂展示</a:t>
          </a:r>
          <a:r>
            <a:rPr lang="en-US" altLang="zh-CN" sz="2000" dirty="0"/>
            <a:t>PPT</a:t>
          </a:r>
          <a:endParaRPr lang="zh-CN" altLang="en-US" sz="2000" dirty="0"/>
        </a:p>
      </dgm:t>
    </dgm:pt>
    <dgm:pt modelId="{EEB8AADE-21F6-49D4-9158-A4026CF65EF8}" type="parTrans" cxnId="{8CD6863F-EC3E-4FF7-AF4D-0CE97C6CC2EF}">
      <dgm:prSet/>
      <dgm:spPr/>
      <dgm:t>
        <a:bodyPr/>
        <a:lstStyle/>
        <a:p>
          <a:endParaRPr lang="zh-CN" altLang="en-US"/>
        </a:p>
      </dgm:t>
    </dgm:pt>
    <dgm:pt modelId="{B2C9C44F-92FA-4AA2-9769-1B28CC38BE52}" type="sibTrans" cxnId="{8CD6863F-EC3E-4FF7-AF4D-0CE97C6CC2EF}">
      <dgm:prSet/>
      <dgm:spPr/>
      <dgm:t>
        <a:bodyPr/>
        <a:lstStyle/>
        <a:p>
          <a:endParaRPr lang="zh-CN" altLang="en-US"/>
        </a:p>
      </dgm:t>
    </dgm:pt>
    <dgm:pt modelId="{27E68906-9D59-4EFF-AEAE-3E80A5B5AABB}">
      <dgm:prSet phldrT="[文本]" custT="1"/>
      <dgm:spPr/>
      <dgm:t>
        <a:bodyPr/>
        <a:lstStyle/>
        <a:p>
          <a:r>
            <a:rPr lang="zh-CN" altLang="en-US" sz="2000" dirty="0"/>
            <a:t>可行性分析报告</a:t>
          </a:r>
        </a:p>
      </dgm:t>
    </dgm:pt>
    <dgm:pt modelId="{588771EB-A027-4450-ADE2-BBDE0C1FE884}" type="parTrans" cxnId="{3A1E90AD-DB89-4970-B31E-CA8E2AC8F451}">
      <dgm:prSet/>
      <dgm:spPr/>
      <dgm:t>
        <a:bodyPr/>
        <a:lstStyle/>
        <a:p>
          <a:endParaRPr lang="zh-CN" altLang="en-US"/>
        </a:p>
      </dgm:t>
    </dgm:pt>
    <dgm:pt modelId="{14E5A762-D8C6-4507-8A85-7F3A0643C46A}" type="sibTrans" cxnId="{3A1E90AD-DB89-4970-B31E-CA8E2AC8F451}">
      <dgm:prSet/>
      <dgm:spPr/>
      <dgm:t>
        <a:bodyPr/>
        <a:lstStyle/>
        <a:p>
          <a:endParaRPr lang="zh-CN" altLang="en-US"/>
        </a:p>
      </dgm:t>
    </dgm:pt>
    <dgm:pt modelId="{E1137779-50ED-4482-86A4-113CD98B2CE8}">
      <dgm:prSet phldrT="[文本]"/>
      <dgm:spPr/>
      <dgm:t>
        <a:bodyPr/>
        <a:lstStyle/>
        <a:p>
          <a:r>
            <a:rPr lang="zh-CN" altLang="en-US" dirty="0"/>
            <a:t>杨嘉诚</a:t>
          </a:r>
        </a:p>
      </dgm:t>
    </dgm:pt>
    <dgm:pt modelId="{ED6610F1-22A7-4C21-9AC4-1D4D0C42291A}" type="parTrans" cxnId="{C66F1D6C-DA94-4F1D-B262-2305170F035C}">
      <dgm:prSet/>
      <dgm:spPr/>
      <dgm:t>
        <a:bodyPr/>
        <a:lstStyle/>
        <a:p>
          <a:endParaRPr lang="zh-CN" altLang="en-US"/>
        </a:p>
      </dgm:t>
    </dgm:pt>
    <dgm:pt modelId="{14852D75-A55A-4CF8-8042-D3FD7F335D8A}" type="sibTrans" cxnId="{C66F1D6C-DA94-4F1D-B262-2305170F035C}">
      <dgm:prSet/>
      <dgm:spPr/>
      <dgm:t>
        <a:bodyPr/>
        <a:lstStyle/>
        <a:p>
          <a:endParaRPr lang="zh-CN" altLang="en-US"/>
        </a:p>
      </dgm:t>
    </dgm:pt>
    <dgm:pt modelId="{D88EBD81-3548-45CB-A297-5C363CED66D6}">
      <dgm:prSet phldrT="[文本]"/>
      <dgm:spPr/>
      <dgm:t>
        <a:bodyPr/>
        <a:lstStyle/>
        <a:p>
          <a:r>
            <a:rPr lang="zh-CN" altLang="en-US" dirty="0"/>
            <a:t>倪晨攀</a:t>
          </a:r>
        </a:p>
      </dgm:t>
    </dgm:pt>
    <dgm:pt modelId="{A6DBDBD3-FD1C-4073-8644-58FBAC7AFFEC}" type="parTrans" cxnId="{ED020920-A18B-49D9-B949-D20D246E32D0}">
      <dgm:prSet/>
      <dgm:spPr/>
      <dgm:t>
        <a:bodyPr/>
        <a:lstStyle/>
        <a:p>
          <a:endParaRPr lang="zh-CN" altLang="en-US"/>
        </a:p>
      </dgm:t>
    </dgm:pt>
    <dgm:pt modelId="{A02230FE-1E09-497C-8A7B-988657820A0D}" type="sibTrans" cxnId="{ED020920-A18B-49D9-B949-D20D246E32D0}">
      <dgm:prSet/>
      <dgm:spPr/>
      <dgm:t>
        <a:bodyPr/>
        <a:lstStyle/>
        <a:p>
          <a:endParaRPr lang="zh-CN" altLang="en-US"/>
        </a:p>
      </dgm:t>
    </dgm:pt>
    <dgm:pt modelId="{F630B430-2298-477D-A987-593FDD3950DF}">
      <dgm:prSet phldrT="[文本]" custT="1"/>
      <dgm:spPr/>
      <dgm:t>
        <a:bodyPr/>
        <a:lstStyle/>
        <a:p>
          <a:r>
            <a:rPr lang="zh-CN" altLang="en-US" sz="2000" dirty="0"/>
            <a:t>会议记录</a:t>
          </a:r>
        </a:p>
      </dgm:t>
    </dgm:pt>
    <dgm:pt modelId="{572D4DAC-FBC5-4981-8605-C128D09836CF}" type="parTrans" cxnId="{241FEA22-13D6-4FA7-A30A-B7DB2597410E}">
      <dgm:prSet/>
      <dgm:spPr/>
      <dgm:t>
        <a:bodyPr/>
        <a:lstStyle/>
        <a:p>
          <a:endParaRPr lang="zh-CN" altLang="en-US"/>
        </a:p>
      </dgm:t>
    </dgm:pt>
    <dgm:pt modelId="{689C33C2-C435-4D67-AE7C-46F365339198}" type="sibTrans" cxnId="{241FEA22-13D6-4FA7-A30A-B7DB2597410E}">
      <dgm:prSet/>
      <dgm:spPr/>
      <dgm:t>
        <a:bodyPr/>
        <a:lstStyle/>
        <a:p>
          <a:endParaRPr lang="zh-CN" altLang="en-US"/>
        </a:p>
      </dgm:t>
    </dgm:pt>
    <dgm:pt modelId="{67B56EAF-9C6A-4964-B1F0-4557AB48ED91}">
      <dgm:prSet phldrT="[文本]" custT="1"/>
      <dgm:spPr/>
      <dgm:t>
        <a:bodyPr/>
        <a:lstStyle/>
        <a:p>
          <a:r>
            <a:rPr lang="zh-CN" altLang="en-US" sz="2000" dirty="0"/>
            <a:t>项目需求说明书</a:t>
          </a:r>
        </a:p>
      </dgm:t>
    </dgm:pt>
    <dgm:pt modelId="{0A362CD0-92E3-44F6-B07A-9F0A973CC9A1}" type="parTrans" cxnId="{F5DE88FE-A17C-42CD-A3D0-756F801C5152}">
      <dgm:prSet/>
      <dgm:spPr/>
      <dgm:t>
        <a:bodyPr/>
        <a:lstStyle/>
        <a:p>
          <a:endParaRPr lang="zh-CN" altLang="en-US"/>
        </a:p>
      </dgm:t>
    </dgm:pt>
    <dgm:pt modelId="{3B896670-709D-4686-8CA0-CEB16723609D}" type="sibTrans" cxnId="{F5DE88FE-A17C-42CD-A3D0-756F801C5152}">
      <dgm:prSet/>
      <dgm:spPr/>
      <dgm:t>
        <a:bodyPr/>
        <a:lstStyle/>
        <a:p>
          <a:endParaRPr lang="zh-CN" altLang="en-US"/>
        </a:p>
      </dgm:t>
    </dgm:pt>
    <dgm:pt modelId="{DBBE3C7A-A7D4-40BA-8F8F-75D632B47ABF}">
      <dgm:prSet phldrT="[文本]" custT="1"/>
      <dgm:spPr/>
      <dgm:t>
        <a:bodyPr/>
        <a:lstStyle/>
        <a:p>
          <a:r>
            <a:rPr lang="zh-CN" altLang="en-US" sz="2000" dirty="0"/>
            <a:t>甘特图</a:t>
          </a:r>
        </a:p>
      </dgm:t>
    </dgm:pt>
    <dgm:pt modelId="{6ACB44D6-98D1-478F-9DE5-02D61249DAEB}" type="sibTrans" cxnId="{D415A4B4-6CDE-40F5-868F-9E4636AD4310}">
      <dgm:prSet/>
      <dgm:spPr/>
      <dgm:t>
        <a:bodyPr/>
        <a:lstStyle/>
        <a:p>
          <a:endParaRPr lang="zh-CN" altLang="en-US"/>
        </a:p>
      </dgm:t>
    </dgm:pt>
    <dgm:pt modelId="{C003AD22-0BB5-4BE6-93B6-6296D6D3A99E}" type="parTrans" cxnId="{D415A4B4-6CDE-40F5-868F-9E4636AD4310}">
      <dgm:prSet/>
      <dgm:spPr/>
      <dgm:t>
        <a:bodyPr/>
        <a:lstStyle/>
        <a:p>
          <a:endParaRPr lang="zh-CN" altLang="en-US"/>
        </a:p>
      </dgm:t>
    </dgm:pt>
    <dgm:pt modelId="{A5074914-459E-4B4D-89BD-A4AEA4F1BC95}">
      <dgm:prSet phldrT="[文本]" custT="1"/>
      <dgm:spPr/>
      <dgm:t>
        <a:bodyPr/>
        <a:lstStyle/>
        <a:p>
          <a:r>
            <a:rPr lang="zh-CN" altLang="en-US" sz="2000" dirty="0"/>
            <a:t>数据字典</a:t>
          </a:r>
        </a:p>
      </dgm:t>
    </dgm:pt>
    <dgm:pt modelId="{AE505EEA-A38A-4D4A-AB3B-76D7B3D89C10}" type="parTrans" cxnId="{8732C317-F9FF-4878-996A-7992290CE634}">
      <dgm:prSet/>
      <dgm:spPr/>
      <dgm:t>
        <a:bodyPr/>
        <a:lstStyle/>
        <a:p>
          <a:endParaRPr lang="zh-CN" altLang="en-US"/>
        </a:p>
      </dgm:t>
    </dgm:pt>
    <dgm:pt modelId="{CA6DC063-048D-4179-AD1E-A6DBF070FBF0}" type="sibTrans" cxnId="{8732C317-F9FF-4878-996A-7992290CE634}">
      <dgm:prSet/>
      <dgm:spPr/>
      <dgm:t>
        <a:bodyPr/>
        <a:lstStyle/>
        <a:p>
          <a:endParaRPr lang="zh-CN" altLang="en-US"/>
        </a:p>
      </dgm:t>
    </dgm:pt>
    <dgm:pt modelId="{25224F88-8DFA-4E35-9F7A-F69BBC14AEBC}">
      <dgm:prSet phldrT="[文本]" custT="1"/>
      <dgm:spPr/>
      <dgm:t>
        <a:bodyPr/>
        <a:lstStyle/>
        <a:p>
          <a:r>
            <a:rPr lang="en-US" altLang="zh-CN" sz="2000" dirty="0"/>
            <a:t>WBS</a:t>
          </a:r>
          <a:endParaRPr lang="zh-CN" altLang="en-US" sz="2000" dirty="0"/>
        </a:p>
      </dgm:t>
    </dgm:pt>
    <dgm:pt modelId="{C512C3CF-49C2-4D71-8DD5-1A51FBAA9D43}" type="parTrans" cxnId="{CA10F979-0DA2-4EC3-B87C-6C0A17FD9A0A}">
      <dgm:prSet/>
      <dgm:spPr/>
      <dgm:t>
        <a:bodyPr/>
        <a:lstStyle/>
        <a:p>
          <a:endParaRPr lang="zh-CN" altLang="en-US"/>
        </a:p>
      </dgm:t>
    </dgm:pt>
    <dgm:pt modelId="{FF1C3C87-D4B4-4FDA-8D5C-FD28352D0B17}" type="sibTrans" cxnId="{CA10F979-0DA2-4EC3-B87C-6C0A17FD9A0A}">
      <dgm:prSet/>
      <dgm:spPr/>
      <dgm:t>
        <a:bodyPr/>
        <a:lstStyle/>
        <a:p>
          <a:endParaRPr lang="zh-CN" altLang="en-US"/>
        </a:p>
      </dgm:t>
    </dgm:pt>
    <dgm:pt modelId="{A167BAA4-90B5-4741-8EFE-93F3A9B21EB9}">
      <dgm:prSet phldrT="[文本]" custT="1"/>
      <dgm:spPr/>
      <dgm:t>
        <a:bodyPr/>
        <a:lstStyle/>
        <a:p>
          <a:r>
            <a:rPr lang="zh-CN" altLang="en-US" sz="2000" dirty="0"/>
            <a:t>项目需求说明书</a:t>
          </a:r>
        </a:p>
      </dgm:t>
    </dgm:pt>
    <dgm:pt modelId="{3F3F69B5-4B96-4511-BD41-605D1DDCBE98}" type="parTrans" cxnId="{7400E200-C728-4A54-A235-7BFD2A4C81AF}">
      <dgm:prSet/>
      <dgm:spPr/>
      <dgm:t>
        <a:bodyPr/>
        <a:lstStyle/>
        <a:p>
          <a:endParaRPr lang="zh-CN" altLang="en-US"/>
        </a:p>
      </dgm:t>
    </dgm:pt>
    <dgm:pt modelId="{3DBADB71-B142-4061-8440-A1031ED4302E}" type="sibTrans" cxnId="{7400E200-C728-4A54-A235-7BFD2A4C81AF}">
      <dgm:prSet/>
      <dgm:spPr/>
      <dgm:t>
        <a:bodyPr/>
        <a:lstStyle/>
        <a:p>
          <a:endParaRPr lang="zh-CN" altLang="en-US"/>
        </a:p>
      </dgm:t>
    </dgm:pt>
    <dgm:pt modelId="{CC19238E-6841-4659-BFC2-809C5DC64543}">
      <dgm:prSet phldrT="[文本]" custT="1"/>
      <dgm:spPr/>
      <dgm:t>
        <a:bodyPr/>
        <a:lstStyle/>
        <a:p>
          <a:r>
            <a:rPr lang="en-US" altLang="zh-CN" sz="2000" dirty="0"/>
            <a:t>ER</a:t>
          </a:r>
          <a:r>
            <a:rPr lang="zh-CN" altLang="en-US" sz="2000" dirty="0"/>
            <a:t>图</a:t>
          </a:r>
        </a:p>
      </dgm:t>
    </dgm:pt>
    <dgm:pt modelId="{610CE7A3-4925-48BB-9F99-AD31820F92AE}" type="parTrans" cxnId="{1BAF1A25-69B1-425A-BBE4-226FC6391E78}">
      <dgm:prSet/>
      <dgm:spPr/>
      <dgm:t>
        <a:bodyPr/>
        <a:lstStyle/>
        <a:p>
          <a:endParaRPr lang="zh-CN" altLang="en-US"/>
        </a:p>
      </dgm:t>
    </dgm:pt>
    <dgm:pt modelId="{6D1B74C2-441E-4923-A487-94357693B836}" type="sibTrans" cxnId="{1BAF1A25-69B1-425A-BBE4-226FC6391E78}">
      <dgm:prSet/>
      <dgm:spPr/>
      <dgm:t>
        <a:bodyPr/>
        <a:lstStyle/>
        <a:p>
          <a:endParaRPr lang="zh-CN" altLang="en-US"/>
        </a:p>
      </dgm:t>
    </dgm:pt>
    <dgm:pt modelId="{90CBC4A0-F3DF-492A-89FF-33CFF9E39950}" type="pres">
      <dgm:prSet presAssocID="{EB73D896-D644-43F5-B1D2-4E53419732E7}" presName="Name0" presStyleCnt="0">
        <dgm:presLayoutVars>
          <dgm:dir/>
          <dgm:animLvl val="lvl"/>
          <dgm:resizeHandles val="exact"/>
        </dgm:presLayoutVars>
      </dgm:prSet>
      <dgm:spPr/>
    </dgm:pt>
    <dgm:pt modelId="{1809454C-AF4B-42E6-8F38-B0DEDD398A2D}" type="pres">
      <dgm:prSet presAssocID="{DC41A906-F25C-4428-B060-3C46EE5724BF}" presName="linNode" presStyleCnt="0"/>
      <dgm:spPr/>
    </dgm:pt>
    <dgm:pt modelId="{C05A9995-4D7A-4CB8-8C8B-877CB0A4D51C}" type="pres">
      <dgm:prSet presAssocID="{DC41A906-F25C-4428-B060-3C46EE5724BF}" presName="parentText" presStyleLbl="node1" presStyleIdx="0" presStyleCnt="3">
        <dgm:presLayoutVars>
          <dgm:chMax val="1"/>
          <dgm:bulletEnabled val="1"/>
        </dgm:presLayoutVars>
      </dgm:prSet>
      <dgm:spPr/>
    </dgm:pt>
    <dgm:pt modelId="{D5B00C9F-9704-4C41-9484-3CB9F3713308}" type="pres">
      <dgm:prSet presAssocID="{DC41A906-F25C-4428-B060-3C46EE5724BF}" presName="descendantText" presStyleLbl="alignAccFollowNode1" presStyleIdx="0" presStyleCnt="3">
        <dgm:presLayoutVars>
          <dgm:bulletEnabled val="1"/>
        </dgm:presLayoutVars>
      </dgm:prSet>
      <dgm:spPr/>
    </dgm:pt>
    <dgm:pt modelId="{966388AE-A42A-4C11-94E9-8AC8E25B1F20}" type="pres">
      <dgm:prSet presAssocID="{B031EDB8-A270-44E0-831C-5225BB1C5430}" presName="sp" presStyleCnt="0"/>
      <dgm:spPr/>
    </dgm:pt>
    <dgm:pt modelId="{95FCAE22-7488-4DB2-AEA7-C459C624FD43}" type="pres">
      <dgm:prSet presAssocID="{E1137779-50ED-4482-86A4-113CD98B2CE8}" presName="linNode" presStyleCnt="0"/>
      <dgm:spPr/>
    </dgm:pt>
    <dgm:pt modelId="{9D83F548-E105-4F2F-A530-9047F039D106}" type="pres">
      <dgm:prSet presAssocID="{E1137779-50ED-4482-86A4-113CD98B2CE8}" presName="parentText" presStyleLbl="node1" presStyleIdx="1" presStyleCnt="3">
        <dgm:presLayoutVars>
          <dgm:chMax val="1"/>
          <dgm:bulletEnabled val="1"/>
        </dgm:presLayoutVars>
      </dgm:prSet>
      <dgm:spPr/>
    </dgm:pt>
    <dgm:pt modelId="{08A0F258-ABEB-4636-B10D-8DD40D4FDB77}" type="pres">
      <dgm:prSet presAssocID="{E1137779-50ED-4482-86A4-113CD98B2CE8}" presName="descendantText" presStyleLbl="alignAccFollowNode1" presStyleIdx="1" presStyleCnt="3">
        <dgm:presLayoutVars>
          <dgm:bulletEnabled val="1"/>
        </dgm:presLayoutVars>
      </dgm:prSet>
      <dgm:spPr/>
    </dgm:pt>
    <dgm:pt modelId="{B383F5BB-C450-40E5-AFEC-69601C7CFD9F}" type="pres">
      <dgm:prSet presAssocID="{14852D75-A55A-4CF8-8042-D3FD7F335D8A}" presName="sp" presStyleCnt="0"/>
      <dgm:spPr/>
    </dgm:pt>
    <dgm:pt modelId="{2B96784A-4E61-43D4-9AE6-C633BBA8DA2E}" type="pres">
      <dgm:prSet presAssocID="{D88EBD81-3548-45CB-A297-5C363CED66D6}" presName="linNode" presStyleCnt="0"/>
      <dgm:spPr/>
    </dgm:pt>
    <dgm:pt modelId="{F35B0ACB-7B48-48FE-B7BB-BD5699CD84E7}" type="pres">
      <dgm:prSet presAssocID="{D88EBD81-3548-45CB-A297-5C363CED66D6}" presName="parentText" presStyleLbl="node1" presStyleIdx="2" presStyleCnt="3">
        <dgm:presLayoutVars>
          <dgm:chMax val="1"/>
          <dgm:bulletEnabled val="1"/>
        </dgm:presLayoutVars>
      </dgm:prSet>
      <dgm:spPr/>
    </dgm:pt>
    <dgm:pt modelId="{D9C38B72-B742-4163-B0B9-6CA364CED499}" type="pres">
      <dgm:prSet presAssocID="{D88EBD81-3548-45CB-A297-5C363CED66D6}" presName="descendantText" presStyleLbl="alignAccFollowNode1" presStyleIdx="2" presStyleCnt="3">
        <dgm:presLayoutVars>
          <dgm:bulletEnabled val="1"/>
        </dgm:presLayoutVars>
      </dgm:prSet>
      <dgm:spPr/>
    </dgm:pt>
  </dgm:ptLst>
  <dgm:cxnLst>
    <dgm:cxn modelId="{7400E200-C728-4A54-A235-7BFD2A4C81AF}" srcId="{E1137779-50ED-4482-86A4-113CD98B2CE8}" destId="{A167BAA4-90B5-4741-8EFE-93F3A9B21EB9}" srcOrd="3" destOrd="0" parTransId="{3F3F69B5-4B96-4511-BD41-605D1DDCBE98}" sibTransId="{3DBADB71-B142-4061-8440-A1031ED4302E}"/>
    <dgm:cxn modelId="{8732C317-F9FF-4878-996A-7992290CE634}" srcId="{E1137779-50ED-4482-86A4-113CD98B2CE8}" destId="{A5074914-459E-4B4D-89BD-A4AEA4F1BC95}" srcOrd="1" destOrd="0" parTransId="{AE505EEA-A38A-4D4A-AB3B-76D7B3D89C10}" sibTransId="{CA6DC063-048D-4179-AD1E-A6DBF070FBF0}"/>
    <dgm:cxn modelId="{ED020920-A18B-49D9-B949-D20D246E32D0}" srcId="{EB73D896-D644-43F5-B1D2-4E53419732E7}" destId="{D88EBD81-3548-45CB-A297-5C363CED66D6}" srcOrd="2" destOrd="0" parTransId="{A6DBDBD3-FD1C-4073-8644-58FBAC7AFFEC}" sibTransId="{A02230FE-1E09-497C-8A7B-988657820A0D}"/>
    <dgm:cxn modelId="{241FEA22-13D6-4FA7-A30A-B7DB2597410E}" srcId="{D88EBD81-3548-45CB-A297-5C363CED66D6}" destId="{F630B430-2298-477D-A987-593FDD3950DF}" srcOrd="0" destOrd="0" parTransId="{572D4DAC-FBC5-4981-8605-C128D09836CF}" sibTransId="{689C33C2-C435-4D67-AE7C-46F365339198}"/>
    <dgm:cxn modelId="{1BAF1A25-69B1-425A-BBE4-226FC6391E78}" srcId="{E1137779-50ED-4482-86A4-113CD98B2CE8}" destId="{CC19238E-6841-4659-BFC2-809C5DC64543}" srcOrd="2" destOrd="0" parTransId="{610CE7A3-4925-48BB-9F99-AD31820F92AE}" sibTransId="{6D1B74C2-441E-4923-A487-94357693B836}"/>
    <dgm:cxn modelId="{8CD6863F-EC3E-4FF7-AF4D-0CE97C6CC2EF}" srcId="{DC41A906-F25C-4428-B060-3C46EE5724BF}" destId="{149FF6AA-9501-496F-ADEC-76AA4A6CFDC6}" srcOrd="0" destOrd="0" parTransId="{EEB8AADE-21F6-49D4-9158-A4026CF65EF8}" sibTransId="{B2C9C44F-92FA-4AA2-9769-1B28CC38BE52}"/>
    <dgm:cxn modelId="{8AC4FE3F-D465-4275-9427-0D6D38B7B096}" type="presOf" srcId="{A167BAA4-90B5-4741-8EFE-93F3A9B21EB9}" destId="{08A0F258-ABEB-4636-B10D-8DD40D4FDB77}" srcOrd="0" destOrd="3" presId="urn:microsoft.com/office/officeart/2005/8/layout/vList5"/>
    <dgm:cxn modelId="{B570FD5C-ABE6-400C-BCD4-BC96374CD50F}" type="presOf" srcId="{F630B430-2298-477D-A987-593FDD3950DF}" destId="{D9C38B72-B742-4163-B0B9-6CA364CED499}" srcOrd="0" destOrd="0" presId="urn:microsoft.com/office/officeart/2005/8/layout/vList5"/>
    <dgm:cxn modelId="{4D64C562-709D-4A58-B6BA-F97C51AE6465}" type="presOf" srcId="{25224F88-8DFA-4E35-9F7A-F69BBC14AEBC}" destId="{D5B00C9F-9704-4C41-9484-3CB9F3713308}" srcOrd="0" destOrd="2" presId="urn:microsoft.com/office/officeart/2005/8/layout/vList5"/>
    <dgm:cxn modelId="{C66F1D6C-DA94-4F1D-B262-2305170F035C}" srcId="{EB73D896-D644-43F5-B1D2-4E53419732E7}" destId="{E1137779-50ED-4482-86A4-113CD98B2CE8}" srcOrd="1" destOrd="0" parTransId="{ED6610F1-22A7-4C21-9AC4-1D4D0C42291A}" sibTransId="{14852D75-A55A-4CF8-8042-D3FD7F335D8A}"/>
    <dgm:cxn modelId="{5F3F7B55-B03A-4560-B87D-1CC3AFEDBA1E}" type="presOf" srcId="{E1137779-50ED-4482-86A4-113CD98B2CE8}" destId="{9D83F548-E105-4F2F-A530-9047F039D106}" srcOrd="0" destOrd="0" presId="urn:microsoft.com/office/officeart/2005/8/layout/vList5"/>
    <dgm:cxn modelId="{CA10F979-0DA2-4EC3-B87C-6C0A17FD9A0A}" srcId="{DC41A906-F25C-4428-B060-3C46EE5724BF}" destId="{25224F88-8DFA-4E35-9F7A-F69BBC14AEBC}" srcOrd="2" destOrd="0" parTransId="{C512C3CF-49C2-4D71-8DD5-1A51FBAA9D43}" sibTransId="{FF1C3C87-D4B4-4FDA-8D5C-FD28352D0B17}"/>
    <dgm:cxn modelId="{BD35AC80-8045-464E-9885-42105B69D5B4}" type="presOf" srcId="{D88EBD81-3548-45CB-A297-5C363CED66D6}" destId="{F35B0ACB-7B48-48FE-B7BB-BD5699CD84E7}" srcOrd="0" destOrd="0" presId="urn:microsoft.com/office/officeart/2005/8/layout/vList5"/>
    <dgm:cxn modelId="{70E98582-BA11-4D4C-BB95-48C2468FA0A7}" type="presOf" srcId="{149FF6AA-9501-496F-ADEC-76AA4A6CFDC6}" destId="{D5B00C9F-9704-4C41-9484-3CB9F3713308}" srcOrd="0" destOrd="0" presId="urn:microsoft.com/office/officeart/2005/8/layout/vList5"/>
    <dgm:cxn modelId="{3B226B8B-F0AD-4EE1-94DB-B8E8814D589D}" srcId="{EB73D896-D644-43F5-B1D2-4E53419732E7}" destId="{DC41A906-F25C-4428-B060-3C46EE5724BF}" srcOrd="0" destOrd="0" parTransId="{38B822EA-0D7D-494B-BAC3-D6ED50AB823B}" sibTransId="{B031EDB8-A270-44E0-831C-5225BB1C5430}"/>
    <dgm:cxn modelId="{B23E3492-5711-4B0A-AC6F-F7158107E6E1}" type="presOf" srcId="{DBBE3C7A-A7D4-40BA-8F8F-75D632B47ABF}" destId="{08A0F258-ABEB-4636-B10D-8DD40D4FDB77}" srcOrd="0" destOrd="0" presId="urn:microsoft.com/office/officeart/2005/8/layout/vList5"/>
    <dgm:cxn modelId="{3FD2BA9E-9BA2-4732-BFBC-BFB98321FB6F}" type="presOf" srcId="{A5074914-459E-4B4D-89BD-A4AEA4F1BC95}" destId="{08A0F258-ABEB-4636-B10D-8DD40D4FDB77}" srcOrd="0" destOrd="1" presId="urn:microsoft.com/office/officeart/2005/8/layout/vList5"/>
    <dgm:cxn modelId="{80B869A1-1BE3-4AB3-A7DE-D0ABEAFC553B}" type="presOf" srcId="{67B56EAF-9C6A-4964-B1F0-4557AB48ED91}" destId="{D9C38B72-B742-4163-B0B9-6CA364CED499}" srcOrd="0" destOrd="1" presId="urn:microsoft.com/office/officeart/2005/8/layout/vList5"/>
    <dgm:cxn modelId="{6E8760AC-0C1F-4AC1-9E95-E28B690774E9}" type="presOf" srcId="{DC41A906-F25C-4428-B060-3C46EE5724BF}" destId="{C05A9995-4D7A-4CB8-8C8B-877CB0A4D51C}" srcOrd="0" destOrd="0" presId="urn:microsoft.com/office/officeart/2005/8/layout/vList5"/>
    <dgm:cxn modelId="{3A1E90AD-DB89-4970-B31E-CA8E2AC8F451}" srcId="{DC41A906-F25C-4428-B060-3C46EE5724BF}" destId="{27E68906-9D59-4EFF-AEAE-3E80A5B5AABB}" srcOrd="1" destOrd="0" parTransId="{588771EB-A027-4450-ADE2-BBDE0C1FE884}" sibTransId="{14E5A762-D8C6-4507-8A85-7F3A0643C46A}"/>
    <dgm:cxn modelId="{D415A4B4-6CDE-40F5-868F-9E4636AD4310}" srcId="{E1137779-50ED-4482-86A4-113CD98B2CE8}" destId="{DBBE3C7A-A7D4-40BA-8F8F-75D632B47ABF}" srcOrd="0" destOrd="0" parTransId="{C003AD22-0BB5-4BE6-93B6-6296D6D3A99E}" sibTransId="{6ACB44D6-98D1-478F-9DE5-02D61249DAEB}"/>
    <dgm:cxn modelId="{7B759CC0-6D1B-4061-AC91-A078C1B34963}" type="presOf" srcId="{CC19238E-6841-4659-BFC2-809C5DC64543}" destId="{08A0F258-ABEB-4636-B10D-8DD40D4FDB77}" srcOrd="0" destOrd="2" presId="urn:microsoft.com/office/officeart/2005/8/layout/vList5"/>
    <dgm:cxn modelId="{4868AFC9-EF25-4102-A797-7C985C28A11F}" type="presOf" srcId="{EB73D896-D644-43F5-B1D2-4E53419732E7}" destId="{90CBC4A0-F3DF-492A-89FF-33CFF9E39950}" srcOrd="0" destOrd="0" presId="urn:microsoft.com/office/officeart/2005/8/layout/vList5"/>
    <dgm:cxn modelId="{FF0A22FB-4B36-43F5-9551-74EEF00366C1}" type="presOf" srcId="{27E68906-9D59-4EFF-AEAE-3E80A5B5AABB}" destId="{D5B00C9F-9704-4C41-9484-3CB9F3713308}" srcOrd="0" destOrd="1" presId="urn:microsoft.com/office/officeart/2005/8/layout/vList5"/>
    <dgm:cxn modelId="{F5DE88FE-A17C-42CD-A3D0-756F801C5152}" srcId="{D88EBD81-3548-45CB-A297-5C363CED66D6}" destId="{67B56EAF-9C6A-4964-B1F0-4557AB48ED91}" srcOrd="1" destOrd="0" parTransId="{0A362CD0-92E3-44F6-B07A-9F0A973CC9A1}" sibTransId="{3B896670-709D-4686-8CA0-CEB16723609D}"/>
    <dgm:cxn modelId="{5CDAF224-E386-49F8-9D8D-2E5D219FB64A}" type="presParOf" srcId="{90CBC4A0-F3DF-492A-89FF-33CFF9E39950}" destId="{1809454C-AF4B-42E6-8F38-B0DEDD398A2D}" srcOrd="0" destOrd="0" presId="urn:microsoft.com/office/officeart/2005/8/layout/vList5"/>
    <dgm:cxn modelId="{313C9B8C-8EF7-47A2-8EAE-453DC591DC8B}" type="presParOf" srcId="{1809454C-AF4B-42E6-8F38-B0DEDD398A2D}" destId="{C05A9995-4D7A-4CB8-8C8B-877CB0A4D51C}" srcOrd="0" destOrd="0" presId="urn:microsoft.com/office/officeart/2005/8/layout/vList5"/>
    <dgm:cxn modelId="{97848884-7D47-4B9E-966B-76B0C7C4EC3E}" type="presParOf" srcId="{1809454C-AF4B-42E6-8F38-B0DEDD398A2D}" destId="{D5B00C9F-9704-4C41-9484-3CB9F3713308}" srcOrd="1" destOrd="0" presId="urn:microsoft.com/office/officeart/2005/8/layout/vList5"/>
    <dgm:cxn modelId="{8B68229E-59CD-400D-BC2E-77049827AA5C}" type="presParOf" srcId="{90CBC4A0-F3DF-492A-89FF-33CFF9E39950}" destId="{966388AE-A42A-4C11-94E9-8AC8E25B1F20}" srcOrd="1" destOrd="0" presId="urn:microsoft.com/office/officeart/2005/8/layout/vList5"/>
    <dgm:cxn modelId="{923F60F4-C813-42A7-8E0B-9B60BA6F95F0}" type="presParOf" srcId="{90CBC4A0-F3DF-492A-89FF-33CFF9E39950}" destId="{95FCAE22-7488-4DB2-AEA7-C459C624FD43}" srcOrd="2" destOrd="0" presId="urn:microsoft.com/office/officeart/2005/8/layout/vList5"/>
    <dgm:cxn modelId="{4B837A61-2328-46E7-A62B-FC7BA7F8F24D}" type="presParOf" srcId="{95FCAE22-7488-4DB2-AEA7-C459C624FD43}" destId="{9D83F548-E105-4F2F-A530-9047F039D106}" srcOrd="0" destOrd="0" presId="urn:microsoft.com/office/officeart/2005/8/layout/vList5"/>
    <dgm:cxn modelId="{1BC47E9F-58B9-48CA-9698-A5A6DC204716}" type="presParOf" srcId="{95FCAE22-7488-4DB2-AEA7-C459C624FD43}" destId="{08A0F258-ABEB-4636-B10D-8DD40D4FDB77}" srcOrd="1" destOrd="0" presId="urn:microsoft.com/office/officeart/2005/8/layout/vList5"/>
    <dgm:cxn modelId="{D9CACC08-8D6F-4A9E-B9C2-72D7926C906D}" type="presParOf" srcId="{90CBC4A0-F3DF-492A-89FF-33CFF9E39950}" destId="{B383F5BB-C450-40E5-AFEC-69601C7CFD9F}" srcOrd="3" destOrd="0" presId="urn:microsoft.com/office/officeart/2005/8/layout/vList5"/>
    <dgm:cxn modelId="{EEB62214-3DBE-4EBB-A92B-B01F165FC234}" type="presParOf" srcId="{90CBC4A0-F3DF-492A-89FF-33CFF9E39950}" destId="{2B96784A-4E61-43D4-9AE6-C633BBA8DA2E}" srcOrd="4" destOrd="0" presId="urn:microsoft.com/office/officeart/2005/8/layout/vList5"/>
    <dgm:cxn modelId="{8902967A-5282-4CD4-BC04-35037E2954FA}" type="presParOf" srcId="{2B96784A-4E61-43D4-9AE6-C633BBA8DA2E}" destId="{F35B0ACB-7B48-48FE-B7BB-BD5699CD84E7}" srcOrd="0" destOrd="0" presId="urn:microsoft.com/office/officeart/2005/8/layout/vList5"/>
    <dgm:cxn modelId="{FC37028F-B72C-47DF-9BF7-C93DE8992ECD}" type="presParOf" srcId="{2B96784A-4E61-43D4-9AE6-C633BBA8DA2E}" destId="{D9C38B72-B742-4163-B0B9-6CA364CED49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Android</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Unity2D</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sz="2400" kern="1200" dirty="0"/>
            <a:t>怪物移动速度</a:t>
          </a:r>
          <a:endParaRPr lang="zh-CN" altLang="en-US" sz="2400" kern="1200" dirty="0"/>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怪物掉落的金钱</a:t>
          </a:r>
          <a:endParaRPr lang="zh-CN" altLang="en-US" sz="2400" kern="1200" dirty="0"/>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sz="2400" kern="1200" dirty="0"/>
            <a:t>怪物间距</a:t>
          </a:r>
          <a:endParaRPr lang="zh-CN" altLang="en-US" sz="2400" kern="1200" dirty="0"/>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sz="2300" kern="1200" dirty="0"/>
            <a:t>防御塔攻击力</a:t>
          </a:r>
          <a:endParaRPr lang="zh-CN" altLang="en-US" sz="2300" kern="1200" dirty="0"/>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sz="2200" kern="1200" dirty="0"/>
            <a:t>防御塔攻击范围</a:t>
          </a:r>
          <a:endParaRPr lang="zh-CN" altLang="en-US" sz="2200" kern="1200" dirty="0"/>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防御塔攻击速度</a:t>
          </a:r>
          <a:endParaRPr lang="zh-CN" altLang="en-US" sz="2200" kern="1200" dirty="0"/>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sz="2200" kern="1200" dirty="0"/>
            <a:t>防御塔价格</a:t>
          </a:r>
          <a:endParaRPr lang="zh-CN" altLang="en-US" sz="2200" kern="1200" dirty="0"/>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9A882045-F926-445E-BF0A-3AAB6CD0B70C}">
      <dsp:nvSpPr>
        <dsp:cNvPr id="0" name=""/>
        <dsp:cNvSpPr/>
      </dsp:nvSpPr>
      <dsp:spPr>
        <a:xfrm>
          <a:off x="3287669" y="4255899"/>
          <a:ext cx="443623" cy="1340806"/>
        </a:xfrm>
        <a:custGeom>
          <a:avLst/>
          <a:gdLst/>
          <a:ahLst/>
          <a:cxnLst/>
          <a:rect l="0" t="0" r="0" b="0"/>
          <a:pathLst>
            <a:path>
              <a:moveTo>
                <a:pt x="0" y="0"/>
              </a:moveTo>
              <a:lnTo>
                <a:pt x="221811" y="0"/>
              </a:lnTo>
              <a:lnTo>
                <a:pt x="221811" y="1340806"/>
              </a:lnTo>
              <a:lnTo>
                <a:pt x="443623" y="13408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4174" y="4890995"/>
        <a:ext cx="70614" cy="70614"/>
      </dsp:txXfrm>
    </dsp:sp>
    <dsp:sp modelId="{26B1D735-E696-4669-9EE0-C555BE21E395}">
      <dsp:nvSpPr>
        <dsp:cNvPr id="0" name=""/>
        <dsp:cNvSpPr/>
      </dsp:nvSpPr>
      <dsp:spPr>
        <a:xfrm>
          <a:off x="3287669" y="4255899"/>
          <a:ext cx="443623" cy="976443"/>
        </a:xfrm>
        <a:custGeom>
          <a:avLst/>
          <a:gdLst/>
          <a:ahLst/>
          <a:cxnLst/>
          <a:rect l="0" t="0" r="0" b="0"/>
          <a:pathLst>
            <a:path>
              <a:moveTo>
                <a:pt x="0" y="0"/>
              </a:moveTo>
              <a:lnTo>
                <a:pt x="221811" y="0"/>
              </a:lnTo>
              <a:lnTo>
                <a:pt x="221811" y="976443"/>
              </a:lnTo>
              <a:lnTo>
                <a:pt x="443623" y="97644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2669" y="4717309"/>
        <a:ext cx="53624" cy="53624"/>
      </dsp:txXfrm>
    </dsp:sp>
    <dsp:sp modelId="{E643E57A-D750-416D-8F5A-A9962A5D0236}">
      <dsp:nvSpPr>
        <dsp:cNvPr id="0" name=""/>
        <dsp:cNvSpPr/>
      </dsp:nvSpPr>
      <dsp:spPr>
        <a:xfrm>
          <a:off x="3287669" y="4255899"/>
          <a:ext cx="443623" cy="442317"/>
        </a:xfrm>
        <a:custGeom>
          <a:avLst/>
          <a:gdLst/>
          <a:ahLst/>
          <a:cxnLst/>
          <a:rect l="0" t="0" r="0" b="0"/>
          <a:pathLst>
            <a:path>
              <a:moveTo>
                <a:pt x="0" y="0"/>
              </a:moveTo>
              <a:lnTo>
                <a:pt x="221811" y="0"/>
              </a:lnTo>
              <a:lnTo>
                <a:pt x="221811" y="442317"/>
              </a:lnTo>
              <a:lnTo>
                <a:pt x="443623" y="44231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3820" y="4461397"/>
        <a:ext cx="31322" cy="31322"/>
      </dsp:txXfrm>
    </dsp:sp>
    <dsp:sp modelId="{2915826C-6D68-4C6D-9673-177563FA85E1}">
      <dsp:nvSpPr>
        <dsp:cNvPr id="0" name=""/>
        <dsp:cNvSpPr/>
      </dsp:nvSpPr>
      <dsp:spPr>
        <a:xfrm>
          <a:off x="3287669" y="4164090"/>
          <a:ext cx="443623" cy="91809"/>
        </a:xfrm>
        <a:custGeom>
          <a:avLst/>
          <a:gdLst/>
          <a:ahLst/>
          <a:cxnLst/>
          <a:rect l="0" t="0" r="0" b="0"/>
          <a:pathLst>
            <a:path>
              <a:moveTo>
                <a:pt x="0" y="91809"/>
              </a:moveTo>
              <a:lnTo>
                <a:pt x="221811" y="91809"/>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8155" y="4198669"/>
        <a:ext cx="22651" cy="22651"/>
      </dsp:txXfrm>
    </dsp:sp>
    <dsp:sp modelId="{D80E153A-59F9-41EE-905B-1CDFC32D1209}">
      <dsp:nvSpPr>
        <dsp:cNvPr id="0" name=""/>
        <dsp:cNvSpPr/>
      </dsp:nvSpPr>
      <dsp:spPr>
        <a:xfrm>
          <a:off x="3287669" y="3629963"/>
          <a:ext cx="443623" cy="625935"/>
        </a:xfrm>
        <a:custGeom>
          <a:avLst/>
          <a:gdLst/>
          <a:ahLst/>
          <a:cxnLst/>
          <a:rect l="0" t="0" r="0" b="0"/>
          <a:pathLst>
            <a:path>
              <a:moveTo>
                <a:pt x="0" y="625935"/>
              </a:moveTo>
              <a:lnTo>
                <a:pt x="221811" y="625935"/>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0301" y="3923751"/>
        <a:ext cx="38360" cy="38360"/>
      </dsp:txXfrm>
    </dsp:sp>
    <dsp:sp modelId="{1C32CD12-3A7F-48FD-830F-98496F2B322F}">
      <dsp:nvSpPr>
        <dsp:cNvPr id="0" name=""/>
        <dsp:cNvSpPr/>
      </dsp:nvSpPr>
      <dsp:spPr>
        <a:xfrm>
          <a:off x="519680" y="2815116"/>
          <a:ext cx="443623" cy="1440782"/>
        </a:xfrm>
        <a:custGeom>
          <a:avLst/>
          <a:gdLst/>
          <a:ahLst/>
          <a:cxnLst/>
          <a:rect l="0" t="0" r="0" b="0"/>
          <a:pathLst>
            <a:path>
              <a:moveTo>
                <a:pt x="0" y="0"/>
              </a:moveTo>
              <a:lnTo>
                <a:pt x="221811" y="0"/>
              </a:lnTo>
              <a:lnTo>
                <a:pt x="221811" y="1440782"/>
              </a:lnTo>
              <a:lnTo>
                <a:pt x="443623" y="144078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3804" y="3497820"/>
        <a:ext cx="75376" cy="75376"/>
      </dsp:txXfrm>
    </dsp:sp>
    <dsp:sp modelId="{B1C4328F-012D-4C9E-9E68-E53EC0271311}">
      <dsp:nvSpPr>
        <dsp:cNvPr id="0" name=""/>
        <dsp:cNvSpPr/>
      </dsp:nvSpPr>
      <dsp:spPr>
        <a:xfrm>
          <a:off x="3287669" y="1318203"/>
          <a:ext cx="443623" cy="1777633"/>
        </a:xfrm>
        <a:custGeom>
          <a:avLst/>
          <a:gdLst/>
          <a:ahLst/>
          <a:cxnLst/>
          <a:rect l="0" t="0" r="0" b="0"/>
          <a:pathLst>
            <a:path>
              <a:moveTo>
                <a:pt x="0" y="0"/>
              </a:moveTo>
              <a:lnTo>
                <a:pt x="221811" y="0"/>
              </a:lnTo>
              <a:lnTo>
                <a:pt x="221811" y="1777633"/>
              </a:lnTo>
              <a:lnTo>
                <a:pt x="443623" y="17776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677" y="2161216"/>
        <a:ext cx="91607" cy="91607"/>
      </dsp:txXfrm>
    </dsp:sp>
    <dsp:sp modelId="{60AD70B9-9118-4F65-B9C2-E57AE62DE7C2}">
      <dsp:nvSpPr>
        <dsp:cNvPr id="0" name=""/>
        <dsp:cNvSpPr/>
      </dsp:nvSpPr>
      <dsp:spPr>
        <a:xfrm>
          <a:off x="3287669" y="1318203"/>
          <a:ext cx="443623" cy="1243506"/>
        </a:xfrm>
        <a:custGeom>
          <a:avLst/>
          <a:gdLst/>
          <a:ahLst/>
          <a:cxnLst/>
          <a:rect l="0" t="0" r="0" b="0"/>
          <a:pathLst>
            <a:path>
              <a:moveTo>
                <a:pt x="0" y="0"/>
              </a:moveTo>
              <a:lnTo>
                <a:pt x="221811" y="0"/>
              </a:lnTo>
              <a:lnTo>
                <a:pt x="221811" y="1243506"/>
              </a:lnTo>
              <a:lnTo>
                <a:pt x="443623" y="124350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76474" y="1906950"/>
        <a:ext cx="66013" cy="66013"/>
      </dsp:txXfrm>
    </dsp:sp>
    <dsp:sp modelId="{5DF6C20D-2070-4E3A-85A2-76688C869C26}">
      <dsp:nvSpPr>
        <dsp:cNvPr id="0" name=""/>
        <dsp:cNvSpPr/>
      </dsp:nvSpPr>
      <dsp:spPr>
        <a:xfrm>
          <a:off x="3287669" y="1318203"/>
          <a:ext cx="443623" cy="709380"/>
        </a:xfrm>
        <a:custGeom>
          <a:avLst/>
          <a:gdLst/>
          <a:ahLst/>
          <a:cxnLst/>
          <a:rect l="0" t="0" r="0" b="0"/>
          <a:pathLst>
            <a:path>
              <a:moveTo>
                <a:pt x="0" y="0"/>
              </a:moveTo>
              <a:lnTo>
                <a:pt x="221811" y="0"/>
              </a:lnTo>
              <a:lnTo>
                <a:pt x="221811" y="709380"/>
              </a:lnTo>
              <a:lnTo>
                <a:pt x="443623" y="70938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88564" y="1651977"/>
        <a:ext cx="41833" cy="41833"/>
      </dsp:txXfrm>
    </dsp:sp>
    <dsp:sp modelId="{959010C3-0D25-4224-8595-8ACBD616AEBD}">
      <dsp:nvSpPr>
        <dsp:cNvPr id="0" name=""/>
        <dsp:cNvSpPr/>
      </dsp:nvSpPr>
      <dsp:spPr>
        <a:xfrm>
          <a:off x="3287669" y="1318203"/>
          <a:ext cx="443623" cy="175253"/>
        </a:xfrm>
        <a:custGeom>
          <a:avLst/>
          <a:gdLst/>
          <a:ahLst/>
          <a:cxnLst/>
          <a:rect l="0" t="0" r="0" b="0"/>
          <a:pathLst>
            <a:path>
              <a:moveTo>
                <a:pt x="0" y="0"/>
              </a:moveTo>
              <a:lnTo>
                <a:pt x="221811" y="0"/>
              </a:lnTo>
              <a:lnTo>
                <a:pt x="221811" y="175253"/>
              </a:lnTo>
              <a:lnTo>
                <a:pt x="443623" y="17525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7556" y="1393906"/>
        <a:ext cx="23849" cy="23849"/>
      </dsp:txXfrm>
    </dsp:sp>
    <dsp:sp modelId="{56660007-0D91-47FC-AFA7-4DDF9ED3CCFB}">
      <dsp:nvSpPr>
        <dsp:cNvPr id="0" name=""/>
        <dsp:cNvSpPr/>
      </dsp:nvSpPr>
      <dsp:spPr>
        <a:xfrm>
          <a:off x="3287669" y="983989"/>
          <a:ext cx="443623" cy="334214"/>
        </a:xfrm>
        <a:custGeom>
          <a:avLst/>
          <a:gdLst/>
          <a:ahLst/>
          <a:cxnLst/>
          <a:rect l="0" t="0" r="0" b="0"/>
          <a:pathLst>
            <a:path>
              <a:moveTo>
                <a:pt x="0" y="334214"/>
              </a:moveTo>
              <a:lnTo>
                <a:pt x="221811" y="334214"/>
              </a:lnTo>
              <a:lnTo>
                <a:pt x="221811" y="0"/>
              </a:lnTo>
              <a:lnTo>
                <a:pt x="443623"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95595" y="1137211"/>
        <a:ext cx="27771" cy="27771"/>
      </dsp:txXfrm>
    </dsp:sp>
    <dsp:sp modelId="{E3C39ED0-95A2-431D-8951-3ED838F5B545}">
      <dsp:nvSpPr>
        <dsp:cNvPr id="0" name=""/>
        <dsp:cNvSpPr/>
      </dsp:nvSpPr>
      <dsp:spPr>
        <a:xfrm>
          <a:off x="519680" y="1318203"/>
          <a:ext cx="443623" cy="1496913"/>
        </a:xfrm>
        <a:custGeom>
          <a:avLst/>
          <a:gdLst/>
          <a:ahLst/>
          <a:cxnLst/>
          <a:rect l="0" t="0" r="0" b="0"/>
          <a:pathLst>
            <a:path>
              <a:moveTo>
                <a:pt x="0" y="1496913"/>
              </a:moveTo>
              <a:lnTo>
                <a:pt x="221811" y="1496913"/>
              </a:lnTo>
              <a:lnTo>
                <a:pt x="221811" y="0"/>
              </a:lnTo>
              <a:lnTo>
                <a:pt x="44362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2460" y="2027628"/>
        <a:ext cx="78063" cy="78063"/>
      </dsp:txXfrm>
    </dsp:sp>
    <dsp:sp modelId="{45C54206-0F79-4109-A601-E1C744A40849}">
      <dsp:nvSpPr>
        <dsp:cNvPr id="0" name=""/>
        <dsp:cNvSpPr/>
      </dsp:nvSpPr>
      <dsp:spPr>
        <a:xfrm rot="16200000">
          <a:off x="-734181" y="2555276"/>
          <a:ext cx="1988044" cy="51968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sz="2900" kern="1200" dirty="0"/>
            <a:t>特殊设计</a:t>
          </a:r>
          <a:endParaRPr lang="zh-CN" altLang="en-US" sz="2900" kern="1200" dirty="0"/>
        </a:p>
      </dsp:txBody>
      <dsp:txXfrm>
        <a:off x="-734181" y="2555276"/>
        <a:ext cx="1988044" cy="519680"/>
      </dsp:txXfrm>
    </dsp:sp>
    <dsp:sp modelId="{A5B8561B-3E16-4EC8-8C97-E9144931B153}">
      <dsp:nvSpPr>
        <dsp:cNvPr id="0" name=""/>
        <dsp:cNvSpPr/>
      </dsp:nvSpPr>
      <dsp:spPr>
        <a:xfrm>
          <a:off x="963304" y="1060666"/>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sz="2600" kern="1200" dirty="0"/>
            <a:t>特殊怪物</a:t>
          </a:r>
          <a:endParaRPr lang="zh-CN" altLang="en-US" sz="2600" kern="1200" dirty="0"/>
        </a:p>
      </dsp:txBody>
      <dsp:txXfrm>
        <a:off x="963304" y="1060666"/>
        <a:ext cx="2324365" cy="515075"/>
      </dsp:txXfrm>
    </dsp:sp>
    <dsp:sp modelId="{83244ABE-AF47-4997-9FBE-8A443FD87D74}">
      <dsp:nvSpPr>
        <dsp:cNvPr id="0" name=""/>
        <dsp:cNvSpPr/>
      </dsp:nvSpPr>
      <dsp:spPr>
        <a:xfrm>
          <a:off x="3731293" y="739528"/>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3731293" y="739528"/>
        <a:ext cx="6032465" cy="488921"/>
      </dsp:txXfrm>
    </dsp:sp>
    <dsp:sp modelId="{5E3F2CF5-8C6A-4373-8FEC-AEA85059DD1F}">
      <dsp:nvSpPr>
        <dsp:cNvPr id="0" name=""/>
        <dsp:cNvSpPr/>
      </dsp:nvSpPr>
      <dsp:spPr>
        <a:xfrm>
          <a:off x="3731293" y="1248997"/>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3731293" y="1248997"/>
        <a:ext cx="6032465" cy="488921"/>
      </dsp:txXfrm>
    </dsp:sp>
    <dsp:sp modelId="{CD89B80F-D55F-4966-83EC-A9B8E44A28CC}">
      <dsp:nvSpPr>
        <dsp:cNvPr id="0" name=""/>
        <dsp:cNvSpPr/>
      </dsp:nvSpPr>
      <dsp:spPr>
        <a:xfrm>
          <a:off x="3731293" y="178312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3731293" y="1783123"/>
        <a:ext cx="6032465" cy="488921"/>
      </dsp:txXfrm>
    </dsp:sp>
    <dsp:sp modelId="{4D765DFC-3788-4941-B2A0-3B34BE4D497F}">
      <dsp:nvSpPr>
        <dsp:cNvPr id="0" name=""/>
        <dsp:cNvSpPr/>
      </dsp:nvSpPr>
      <dsp:spPr>
        <a:xfrm>
          <a:off x="3731293" y="2317250"/>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3731293" y="2317250"/>
        <a:ext cx="6032465" cy="488921"/>
      </dsp:txXfrm>
    </dsp:sp>
    <dsp:sp modelId="{4AD4BD80-5637-425E-B9FF-908B056A64AF}">
      <dsp:nvSpPr>
        <dsp:cNvPr id="0" name=""/>
        <dsp:cNvSpPr/>
      </dsp:nvSpPr>
      <dsp:spPr>
        <a:xfrm>
          <a:off x="3731293" y="285137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3731293" y="2851376"/>
        <a:ext cx="6032465" cy="488921"/>
      </dsp:txXfrm>
    </dsp:sp>
    <dsp:sp modelId="{2586E7A4-D66B-4418-BEAE-F4737D31712F}">
      <dsp:nvSpPr>
        <dsp:cNvPr id="0" name=""/>
        <dsp:cNvSpPr/>
      </dsp:nvSpPr>
      <dsp:spPr>
        <a:xfrm>
          <a:off x="963304" y="3998362"/>
          <a:ext cx="2324365" cy="51507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sz="2600" kern="1200" dirty="0"/>
            <a:t>特殊防御塔</a:t>
          </a:r>
          <a:endParaRPr lang="zh-CN" altLang="en-US" sz="2600" kern="1200" dirty="0"/>
        </a:p>
      </dsp:txBody>
      <dsp:txXfrm>
        <a:off x="963304" y="3998362"/>
        <a:ext cx="2324365" cy="515075"/>
      </dsp:txXfrm>
    </dsp:sp>
    <dsp:sp modelId="{C9C307F2-2676-4DC5-8A19-23718D84D7BC}">
      <dsp:nvSpPr>
        <dsp:cNvPr id="0" name=""/>
        <dsp:cNvSpPr/>
      </dsp:nvSpPr>
      <dsp:spPr>
        <a:xfrm>
          <a:off x="3731293" y="3385503"/>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3731293" y="3385503"/>
        <a:ext cx="6032465" cy="488921"/>
      </dsp:txXfrm>
    </dsp:sp>
    <dsp:sp modelId="{468B067E-8DBD-4952-B923-CA125BC016FB}">
      <dsp:nvSpPr>
        <dsp:cNvPr id="0" name=""/>
        <dsp:cNvSpPr/>
      </dsp:nvSpPr>
      <dsp:spPr>
        <a:xfrm>
          <a:off x="3731293" y="3919629"/>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3731293" y="3919629"/>
        <a:ext cx="6032465" cy="488921"/>
      </dsp:txXfrm>
    </dsp:sp>
    <dsp:sp modelId="{ED462EB3-C637-4570-B42B-6E45F145F134}">
      <dsp:nvSpPr>
        <dsp:cNvPr id="0" name=""/>
        <dsp:cNvSpPr/>
      </dsp:nvSpPr>
      <dsp:spPr>
        <a:xfrm>
          <a:off x="3731293" y="4453756"/>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3731293" y="4453756"/>
        <a:ext cx="6032465" cy="488921"/>
      </dsp:txXfrm>
    </dsp:sp>
    <dsp:sp modelId="{879734F7-5B85-4B17-B316-73D3FEB2F9EC}">
      <dsp:nvSpPr>
        <dsp:cNvPr id="0" name=""/>
        <dsp:cNvSpPr/>
      </dsp:nvSpPr>
      <dsp:spPr>
        <a:xfrm>
          <a:off x="3731293" y="4987882"/>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3731293" y="4987882"/>
        <a:ext cx="6032465" cy="488921"/>
      </dsp:txXfrm>
    </dsp:sp>
    <dsp:sp modelId="{01DD923D-F84C-409E-BC22-A0E32C4E731F}">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3731293" y="5352245"/>
        <a:ext cx="6032465" cy="488921"/>
      </dsp:txXfrm>
    </dsp:sp>
    <dsp:sp modelId="{56265BA8-9ABE-4FD1-8CFF-EBD4618A396E}">
      <dsp:nvSpPr>
        <dsp:cNvPr id="0" name=""/>
        <dsp:cNvSpPr/>
      </dsp:nvSpPr>
      <dsp:spPr>
        <a:xfrm>
          <a:off x="3731293" y="5352245"/>
          <a:ext cx="6032465" cy="48892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3731293" y="5352245"/>
        <a:ext cx="6032465" cy="488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2828-1544-4FCA-90D4-60F9DFB2BD26}">
      <dsp:nvSpPr>
        <dsp:cNvPr id="0" name=""/>
        <dsp:cNvSpPr/>
      </dsp:nvSpPr>
      <dsp:spPr>
        <a:xfrm>
          <a:off x="5017574" y="4530740"/>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818786"/>
        <a:ext cx="34477" cy="34477"/>
      </dsp:txXfrm>
    </dsp:sp>
    <dsp:sp modelId="{D2BE0E5F-B9DC-434A-B2B7-D4FF75ACD490}">
      <dsp:nvSpPr>
        <dsp:cNvPr id="0" name=""/>
        <dsp:cNvSpPr/>
      </dsp:nvSpPr>
      <dsp:spPr>
        <a:xfrm>
          <a:off x="5017574" y="4485020"/>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9777" y="4522729"/>
        <a:ext cx="16021" cy="16021"/>
      </dsp:txXfrm>
    </dsp:sp>
    <dsp:sp modelId="{C15F26BA-9FDE-4D10-9F35-03D008BDAEEB}">
      <dsp:nvSpPr>
        <dsp:cNvPr id="0" name=""/>
        <dsp:cNvSpPr/>
      </dsp:nvSpPr>
      <dsp:spPr>
        <a:xfrm>
          <a:off x="5017574" y="3920171"/>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60549" y="4208217"/>
        <a:ext cx="34477" cy="34477"/>
      </dsp:txXfrm>
    </dsp:sp>
    <dsp:sp modelId="{363E0E33-1EF6-4891-A03D-5700B681BDFB}">
      <dsp:nvSpPr>
        <dsp:cNvPr id="0" name=""/>
        <dsp:cNvSpPr/>
      </dsp:nvSpPr>
      <dsp:spPr>
        <a:xfrm>
          <a:off x="1082827" y="4159976"/>
          <a:ext cx="1903065" cy="370764"/>
        </a:xfrm>
        <a:custGeom>
          <a:avLst/>
          <a:gdLst/>
          <a:ahLst/>
          <a:cxnLst/>
          <a:rect l="0" t="0" r="0" b="0"/>
          <a:pathLst>
            <a:path>
              <a:moveTo>
                <a:pt x="0" y="0"/>
              </a:moveTo>
              <a:lnTo>
                <a:pt x="951532" y="0"/>
              </a:lnTo>
              <a:lnTo>
                <a:pt x="951532" y="370764"/>
              </a:lnTo>
              <a:lnTo>
                <a:pt x="1903065" y="3707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4296887"/>
        <a:ext cx="96942" cy="96942"/>
      </dsp:txXfrm>
    </dsp:sp>
    <dsp:sp modelId="{3E6392E4-F8C3-4A08-8547-4566D77BF7B7}">
      <dsp:nvSpPr>
        <dsp:cNvPr id="0" name=""/>
        <dsp:cNvSpPr/>
      </dsp:nvSpPr>
      <dsp:spPr>
        <a:xfrm>
          <a:off x="1082827" y="3789211"/>
          <a:ext cx="1903065" cy="370764"/>
        </a:xfrm>
        <a:custGeom>
          <a:avLst/>
          <a:gdLst/>
          <a:ahLst/>
          <a:cxnLst/>
          <a:rect l="0" t="0" r="0" b="0"/>
          <a:pathLst>
            <a:path>
              <a:moveTo>
                <a:pt x="0" y="370764"/>
              </a:moveTo>
              <a:lnTo>
                <a:pt x="951532" y="370764"/>
              </a:lnTo>
              <a:lnTo>
                <a:pt x="951532" y="0"/>
              </a:lnTo>
              <a:lnTo>
                <a:pt x="1903065"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85888" y="3926122"/>
        <a:ext cx="96942" cy="96942"/>
      </dsp:txXfrm>
    </dsp:sp>
    <dsp:sp modelId="{ED406999-7806-4EC4-A4C3-5B14AE200C01}">
      <dsp:nvSpPr>
        <dsp:cNvPr id="0" name=""/>
        <dsp:cNvSpPr/>
      </dsp:nvSpPr>
      <dsp:spPr>
        <a:xfrm>
          <a:off x="5000038" y="2689699"/>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977745"/>
        <a:ext cx="34477" cy="34477"/>
      </dsp:txXfrm>
    </dsp:sp>
    <dsp:sp modelId="{3C1603EB-D77D-4426-B625-E3556A04067D}">
      <dsp:nvSpPr>
        <dsp:cNvPr id="0" name=""/>
        <dsp:cNvSpPr/>
      </dsp:nvSpPr>
      <dsp:spPr>
        <a:xfrm>
          <a:off x="5000038" y="2643979"/>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2681689"/>
        <a:ext cx="16021" cy="16021"/>
      </dsp:txXfrm>
    </dsp:sp>
    <dsp:sp modelId="{3ED91E02-9A06-4C15-8098-5E14E505F87A}">
      <dsp:nvSpPr>
        <dsp:cNvPr id="0" name=""/>
        <dsp:cNvSpPr/>
      </dsp:nvSpPr>
      <dsp:spPr>
        <a:xfrm>
          <a:off x="5000038" y="2079130"/>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2367176"/>
        <a:ext cx="34477" cy="34477"/>
      </dsp:txXfrm>
    </dsp:sp>
    <dsp:sp modelId="{CB649D2D-1B57-40BD-8313-469DFF0BAFFE}">
      <dsp:nvSpPr>
        <dsp:cNvPr id="0" name=""/>
        <dsp:cNvSpPr/>
      </dsp:nvSpPr>
      <dsp:spPr>
        <a:xfrm>
          <a:off x="1072540" y="1849659"/>
          <a:ext cx="1895817" cy="840040"/>
        </a:xfrm>
        <a:custGeom>
          <a:avLst/>
          <a:gdLst/>
          <a:ahLst/>
          <a:cxnLst/>
          <a:rect l="0" t="0" r="0" b="0"/>
          <a:pathLst>
            <a:path>
              <a:moveTo>
                <a:pt x="0" y="0"/>
              </a:moveTo>
              <a:lnTo>
                <a:pt x="947908" y="0"/>
              </a:lnTo>
              <a:lnTo>
                <a:pt x="947908" y="840040"/>
              </a:lnTo>
              <a:lnTo>
                <a:pt x="1895817" y="84004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8608" y="2217839"/>
        <a:ext cx="103679" cy="103679"/>
      </dsp:txXfrm>
    </dsp:sp>
    <dsp:sp modelId="{2F3CB846-6D2A-462D-BF9F-F05634C07037}">
      <dsp:nvSpPr>
        <dsp:cNvPr id="0" name=""/>
        <dsp:cNvSpPr/>
      </dsp:nvSpPr>
      <dsp:spPr>
        <a:xfrm>
          <a:off x="5000038" y="857992"/>
          <a:ext cx="320426" cy="610569"/>
        </a:xfrm>
        <a:custGeom>
          <a:avLst/>
          <a:gdLst/>
          <a:ahLst/>
          <a:cxnLst/>
          <a:rect l="0" t="0" r="0" b="0"/>
          <a:pathLst>
            <a:path>
              <a:moveTo>
                <a:pt x="0" y="0"/>
              </a:moveTo>
              <a:lnTo>
                <a:pt x="160213" y="0"/>
              </a:lnTo>
              <a:lnTo>
                <a:pt x="160213" y="610569"/>
              </a:lnTo>
              <a:lnTo>
                <a:pt x="320426" y="6105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1146038"/>
        <a:ext cx="34477" cy="34477"/>
      </dsp:txXfrm>
    </dsp:sp>
    <dsp:sp modelId="{CB6D698F-19C2-45E9-9E4F-55DD7B0764E3}">
      <dsp:nvSpPr>
        <dsp:cNvPr id="0" name=""/>
        <dsp:cNvSpPr/>
      </dsp:nvSpPr>
      <dsp:spPr>
        <a:xfrm>
          <a:off x="5000038" y="812272"/>
          <a:ext cx="320426" cy="91440"/>
        </a:xfrm>
        <a:custGeom>
          <a:avLst/>
          <a:gdLst/>
          <a:ahLst/>
          <a:cxnLst/>
          <a:rect l="0" t="0" r="0" b="0"/>
          <a:pathLst>
            <a:path>
              <a:moveTo>
                <a:pt x="0" y="45720"/>
              </a:moveTo>
              <a:lnTo>
                <a:pt x="320426"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52241" y="849981"/>
        <a:ext cx="16021" cy="16021"/>
      </dsp:txXfrm>
    </dsp:sp>
    <dsp:sp modelId="{7CC31390-B30A-4A08-ADAC-F98F1B85A7D4}">
      <dsp:nvSpPr>
        <dsp:cNvPr id="0" name=""/>
        <dsp:cNvSpPr/>
      </dsp:nvSpPr>
      <dsp:spPr>
        <a:xfrm>
          <a:off x="5000038" y="247423"/>
          <a:ext cx="320426" cy="610569"/>
        </a:xfrm>
        <a:custGeom>
          <a:avLst/>
          <a:gdLst/>
          <a:ahLst/>
          <a:cxnLst/>
          <a:rect l="0" t="0" r="0" b="0"/>
          <a:pathLst>
            <a:path>
              <a:moveTo>
                <a:pt x="0" y="610569"/>
              </a:moveTo>
              <a:lnTo>
                <a:pt x="160213" y="610569"/>
              </a:lnTo>
              <a:lnTo>
                <a:pt x="160213" y="0"/>
              </a:lnTo>
              <a:lnTo>
                <a:pt x="320426"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5143013" y="535469"/>
        <a:ext cx="34477" cy="34477"/>
      </dsp:txXfrm>
    </dsp:sp>
    <dsp:sp modelId="{C57EC19F-A03D-4207-83B5-EEB5D0475C8F}">
      <dsp:nvSpPr>
        <dsp:cNvPr id="0" name=""/>
        <dsp:cNvSpPr/>
      </dsp:nvSpPr>
      <dsp:spPr>
        <a:xfrm>
          <a:off x="1072540" y="857992"/>
          <a:ext cx="1895817" cy="991667"/>
        </a:xfrm>
        <a:custGeom>
          <a:avLst/>
          <a:gdLst/>
          <a:ahLst/>
          <a:cxnLst/>
          <a:rect l="0" t="0" r="0" b="0"/>
          <a:pathLst>
            <a:path>
              <a:moveTo>
                <a:pt x="0" y="991667"/>
              </a:moveTo>
              <a:lnTo>
                <a:pt x="947908" y="991667"/>
              </a:lnTo>
              <a:lnTo>
                <a:pt x="947908" y="0"/>
              </a:lnTo>
              <a:lnTo>
                <a:pt x="189581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966960" y="1300338"/>
        <a:ext cx="106975" cy="106975"/>
      </dsp:txXfrm>
    </dsp:sp>
    <dsp:sp modelId="{45C54206-0F79-4109-A601-E1C744A40849}">
      <dsp:nvSpPr>
        <dsp:cNvPr id="0" name=""/>
        <dsp:cNvSpPr/>
      </dsp:nvSpPr>
      <dsp:spPr>
        <a:xfrm rot="16200000">
          <a:off x="-311832" y="1559375"/>
          <a:ext cx="2188177" cy="58056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防御塔</a:t>
          </a:r>
        </a:p>
      </dsp:txBody>
      <dsp:txXfrm>
        <a:off x="-311832" y="1559375"/>
        <a:ext cx="2188177" cy="580568"/>
      </dsp:txXfrm>
    </dsp:sp>
    <dsp:sp modelId="{68FCA545-C95B-4510-A15C-9CEEEE0C30C7}">
      <dsp:nvSpPr>
        <dsp:cNvPr id="0" name=""/>
        <dsp:cNvSpPr/>
      </dsp:nvSpPr>
      <dsp:spPr>
        <a:xfrm>
          <a:off x="2968357" y="54828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防御塔的种类少而精</a:t>
          </a:r>
        </a:p>
      </dsp:txBody>
      <dsp:txXfrm>
        <a:off x="2968357" y="548284"/>
        <a:ext cx="2031681" cy="619415"/>
      </dsp:txXfrm>
    </dsp:sp>
    <dsp:sp modelId="{D9921F0A-3DBC-4142-B592-1B97B88AA78D}">
      <dsp:nvSpPr>
        <dsp:cNvPr id="0" name=""/>
        <dsp:cNvSpPr/>
      </dsp:nvSpPr>
      <dsp:spPr>
        <a:xfrm>
          <a:off x="5320465" y="3195"/>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近战塔</a:t>
          </a:r>
        </a:p>
      </dsp:txBody>
      <dsp:txXfrm>
        <a:off x="5320465" y="3195"/>
        <a:ext cx="1602133" cy="488455"/>
      </dsp:txXfrm>
    </dsp:sp>
    <dsp:sp modelId="{6A2EFE3F-B0F7-48AD-98D6-6DF2E8DB7B12}">
      <dsp:nvSpPr>
        <dsp:cNvPr id="0" name=""/>
        <dsp:cNvSpPr/>
      </dsp:nvSpPr>
      <dsp:spPr>
        <a:xfrm>
          <a:off x="5320465" y="613764"/>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远攻塔</a:t>
          </a:r>
        </a:p>
      </dsp:txBody>
      <dsp:txXfrm>
        <a:off x="5320465" y="613764"/>
        <a:ext cx="1602133" cy="488455"/>
      </dsp:txXfrm>
    </dsp:sp>
    <dsp:sp modelId="{2DBA60D8-5CCD-4E9B-8D7A-8BD07A698397}">
      <dsp:nvSpPr>
        <dsp:cNvPr id="0" name=""/>
        <dsp:cNvSpPr/>
      </dsp:nvSpPr>
      <dsp:spPr>
        <a:xfrm>
          <a:off x="5320465" y="122433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辅助塔</a:t>
          </a:r>
        </a:p>
      </dsp:txBody>
      <dsp:txXfrm>
        <a:off x="5320465" y="1224333"/>
        <a:ext cx="1602133" cy="488455"/>
      </dsp:txXfrm>
    </dsp:sp>
    <dsp:sp modelId="{643EA0BF-835F-4326-9266-DBFCD43F3F73}">
      <dsp:nvSpPr>
        <dsp:cNvPr id="0" name=""/>
        <dsp:cNvSpPr/>
      </dsp:nvSpPr>
      <dsp:spPr>
        <a:xfrm>
          <a:off x="2968357" y="2379992"/>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防御塔具有多种升级路线</a:t>
          </a:r>
        </a:p>
      </dsp:txBody>
      <dsp:txXfrm>
        <a:off x="2968357" y="2379992"/>
        <a:ext cx="2031681" cy="619415"/>
      </dsp:txXfrm>
    </dsp:sp>
    <dsp:sp modelId="{E7A06511-1E50-46AB-BC64-FBB1B9E5AFA0}">
      <dsp:nvSpPr>
        <dsp:cNvPr id="0" name=""/>
        <dsp:cNvSpPr/>
      </dsp:nvSpPr>
      <dsp:spPr>
        <a:xfrm>
          <a:off x="5320465" y="183490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AOE</a:t>
          </a:r>
          <a:endParaRPr lang="zh-CN" altLang="en-US" sz="2000" kern="1200" dirty="0"/>
        </a:p>
      </dsp:txBody>
      <dsp:txXfrm>
        <a:off x="5320465" y="1834903"/>
        <a:ext cx="1602133" cy="488455"/>
      </dsp:txXfrm>
    </dsp:sp>
    <dsp:sp modelId="{D2F968A6-5D48-419F-9E6B-F91C613746CD}">
      <dsp:nvSpPr>
        <dsp:cNvPr id="0" name=""/>
        <dsp:cNvSpPr/>
      </dsp:nvSpPr>
      <dsp:spPr>
        <a:xfrm>
          <a:off x="5320465" y="244547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增加攻速</a:t>
          </a:r>
        </a:p>
      </dsp:txBody>
      <dsp:txXfrm>
        <a:off x="5320465" y="2445472"/>
        <a:ext cx="1602133" cy="488455"/>
      </dsp:txXfrm>
    </dsp:sp>
    <dsp:sp modelId="{61B18CBE-67BD-49D7-B342-50153C8CA9A8}">
      <dsp:nvSpPr>
        <dsp:cNvPr id="0" name=""/>
        <dsp:cNvSpPr/>
      </dsp:nvSpPr>
      <dsp:spPr>
        <a:xfrm>
          <a:off x="5320465" y="3056041"/>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增加攻击能力</a:t>
          </a:r>
        </a:p>
      </dsp:txBody>
      <dsp:txXfrm>
        <a:off x="5320465" y="3056041"/>
        <a:ext cx="1602133" cy="488455"/>
      </dsp:txXfrm>
    </dsp:sp>
    <dsp:sp modelId="{BC564820-3EDA-40C9-916B-6522087B0583}">
      <dsp:nvSpPr>
        <dsp:cNvPr id="0" name=""/>
        <dsp:cNvSpPr/>
      </dsp:nvSpPr>
      <dsp:spPr>
        <a:xfrm rot="16200000">
          <a:off x="-386152" y="3860924"/>
          <a:ext cx="2339855" cy="598103"/>
        </a:xfrm>
        <a:prstGeom prst="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Font typeface="+mj-lt"/>
            <a:buNone/>
          </a:pPr>
          <a:r>
            <a:rPr lang="zh-CN" altLang="en-US" sz="4000" kern="1200" dirty="0">
              <a:solidFill>
                <a:prstClr val="black">
                  <a:hueOff val="0"/>
                  <a:satOff val="0"/>
                  <a:lumOff val="0"/>
                  <a:alphaOff val="0"/>
                </a:prstClr>
              </a:solidFill>
              <a:latin typeface="等线" panose="020F0502020204030204"/>
              <a:ea typeface="等线" panose="02010600030101010101" pitchFamily="2" charset="-122"/>
              <a:cs typeface="+mn-cs"/>
            </a:rPr>
            <a:t>怪兽</a:t>
          </a:r>
        </a:p>
      </dsp:txBody>
      <dsp:txXfrm>
        <a:off x="-386152" y="3860924"/>
        <a:ext cx="2339855" cy="598103"/>
      </dsp:txXfrm>
    </dsp:sp>
    <dsp:sp modelId="{6968046B-AC46-4E83-9AAE-640C81C6151E}">
      <dsp:nvSpPr>
        <dsp:cNvPr id="0" name=""/>
        <dsp:cNvSpPr/>
      </dsp:nvSpPr>
      <dsp:spPr>
        <a:xfrm>
          <a:off x="2985892" y="3479504"/>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舍弃具有特殊轨迹的怪兽</a:t>
          </a:r>
        </a:p>
      </dsp:txBody>
      <dsp:txXfrm>
        <a:off x="2985892" y="3479504"/>
        <a:ext cx="2031681" cy="619415"/>
      </dsp:txXfrm>
    </dsp:sp>
    <dsp:sp modelId="{36719527-4D46-4471-A187-ADB9D2D29F2A}">
      <dsp:nvSpPr>
        <dsp:cNvPr id="0" name=""/>
        <dsp:cNvSpPr/>
      </dsp:nvSpPr>
      <dsp:spPr>
        <a:xfrm>
          <a:off x="2985892" y="4221033"/>
          <a:ext cx="2031681" cy="61941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怪兽种类繁多但只有三大类</a:t>
          </a:r>
        </a:p>
      </dsp:txBody>
      <dsp:txXfrm>
        <a:off x="2985892" y="4221033"/>
        <a:ext cx="2031681" cy="619415"/>
      </dsp:txXfrm>
    </dsp:sp>
    <dsp:sp modelId="{85584212-2881-4AB1-9559-3A4298762659}">
      <dsp:nvSpPr>
        <dsp:cNvPr id="0" name=""/>
        <dsp:cNvSpPr/>
      </dsp:nvSpPr>
      <dsp:spPr>
        <a:xfrm>
          <a:off x="5338001" y="3675943"/>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辅助怪</a:t>
          </a:r>
        </a:p>
      </dsp:txBody>
      <dsp:txXfrm>
        <a:off x="5338001" y="3675943"/>
        <a:ext cx="1602133" cy="488455"/>
      </dsp:txXfrm>
    </dsp:sp>
    <dsp:sp modelId="{2AD838DB-D634-4875-8FBA-FBA16F35BD15}">
      <dsp:nvSpPr>
        <dsp:cNvPr id="0" name=""/>
        <dsp:cNvSpPr/>
      </dsp:nvSpPr>
      <dsp:spPr>
        <a:xfrm>
          <a:off x="5338001" y="428651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进攻怪</a:t>
          </a:r>
        </a:p>
      </dsp:txBody>
      <dsp:txXfrm>
        <a:off x="5338001" y="4286512"/>
        <a:ext cx="1602133" cy="488455"/>
      </dsp:txXfrm>
    </dsp:sp>
    <dsp:sp modelId="{70A07595-6AF8-435C-B451-8AC070FD86F0}">
      <dsp:nvSpPr>
        <dsp:cNvPr id="0" name=""/>
        <dsp:cNvSpPr/>
      </dsp:nvSpPr>
      <dsp:spPr>
        <a:xfrm>
          <a:off x="5338001" y="4897082"/>
          <a:ext cx="1602133" cy="48845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防御怪</a:t>
          </a:r>
        </a:p>
      </dsp:txBody>
      <dsp:txXfrm>
        <a:off x="5338001" y="4897082"/>
        <a:ext cx="1602133" cy="488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854075"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障碍物</a:t>
          </a:r>
          <a:endParaRPr lang="zh-CN" altLang="en-US" sz="3400" kern="1200" dirty="0"/>
        </a:p>
      </dsp:txBody>
      <dsp:txXfrm>
        <a:off x="854075" y="959"/>
        <a:ext cx="2006203" cy="1203721"/>
      </dsp:txXfrm>
    </dsp:sp>
    <dsp:sp modelId="{54F942B3-EDB1-4BC1-A8BF-59475B1E6909}">
      <dsp:nvSpPr>
        <dsp:cNvPr id="0" name=""/>
        <dsp:cNvSpPr/>
      </dsp:nvSpPr>
      <dsp:spPr>
        <a:xfrm>
          <a:off x="3060898"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防御塔</a:t>
          </a:r>
        </a:p>
      </dsp:txBody>
      <dsp:txXfrm>
        <a:off x="3060898" y="959"/>
        <a:ext cx="2006203" cy="1203721"/>
      </dsp:txXfrm>
    </dsp:sp>
    <dsp:sp modelId="{49928568-8F5B-4E7A-850B-826709EDF1A6}">
      <dsp:nvSpPr>
        <dsp:cNvPr id="0" name=""/>
        <dsp:cNvSpPr/>
      </dsp:nvSpPr>
      <dsp:spPr>
        <a:xfrm>
          <a:off x="5267721" y="959"/>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怪兽</a:t>
          </a:r>
        </a:p>
      </dsp:txBody>
      <dsp:txXfrm>
        <a:off x="5267721" y="959"/>
        <a:ext cx="2006203" cy="1203721"/>
      </dsp:txXfrm>
    </dsp:sp>
    <dsp:sp modelId="{CB2D3144-E880-44B0-BE31-D1CFA39229E9}">
      <dsp:nvSpPr>
        <dsp:cNvPr id="0" name=""/>
        <dsp:cNvSpPr/>
      </dsp:nvSpPr>
      <dsp:spPr>
        <a:xfrm>
          <a:off x="854075"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子弹</a:t>
          </a:r>
          <a:endParaRPr lang="zh-CN" altLang="en-US" sz="3400" kern="1200" dirty="0"/>
        </a:p>
      </dsp:txBody>
      <dsp:txXfrm>
        <a:off x="854075" y="1405301"/>
        <a:ext cx="2006203" cy="1203721"/>
      </dsp:txXfrm>
    </dsp:sp>
    <dsp:sp modelId="{2C1B6C4F-AC65-45F6-81D2-9C6F90D1F2F9}">
      <dsp:nvSpPr>
        <dsp:cNvPr id="0" name=""/>
        <dsp:cNvSpPr/>
      </dsp:nvSpPr>
      <dsp:spPr>
        <a:xfrm>
          <a:off x="3060898"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动画</a:t>
          </a:r>
          <a:endParaRPr lang="zh-CN" altLang="en-US" sz="3400" kern="1200" dirty="0"/>
        </a:p>
      </dsp:txBody>
      <dsp:txXfrm>
        <a:off x="3060898" y="1405301"/>
        <a:ext cx="2006203" cy="1203721"/>
      </dsp:txXfrm>
    </dsp:sp>
    <dsp:sp modelId="{50D98871-BBB8-4D2C-BC53-3652B2992F18}">
      <dsp:nvSpPr>
        <dsp:cNvPr id="0" name=""/>
        <dsp:cNvSpPr/>
      </dsp:nvSpPr>
      <dsp:spPr>
        <a:xfrm>
          <a:off x="5267721" y="1405301"/>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音效</a:t>
          </a:r>
        </a:p>
      </dsp:txBody>
      <dsp:txXfrm>
        <a:off x="5267721" y="1405301"/>
        <a:ext cx="2006203" cy="1203721"/>
      </dsp:txXfrm>
    </dsp:sp>
    <dsp:sp modelId="{609F2EFB-75B7-4856-9A04-34E4A15A2C62}">
      <dsp:nvSpPr>
        <dsp:cNvPr id="0" name=""/>
        <dsp:cNvSpPr/>
      </dsp:nvSpPr>
      <dsp:spPr>
        <a:xfrm>
          <a:off x="854075"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a:t>开始界面</a:t>
          </a:r>
          <a:endParaRPr lang="zh-CN" altLang="en-US" sz="3400" kern="1200" dirty="0"/>
        </a:p>
      </dsp:txBody>
      <dsp:txXfrm>
        <a:off x="854075" y="2809643"/>
        <a:ext cx="2006203" cy="1203721"/>
      </dsp:txXfrm>
    </dsp:sp>
    <dsp:sp modelId="{2BD09C1B-05CB-4776-A210-279FC44A8832}">
      <dsp:nvSpPr>
        <dsp:cNvPr id="0" name=""/>
        <dsp:cNvSpPr/>
      </dsp:nvSpPr>
      <dsp:spPr>
        <a:xfrm>
          <a:off x="3060898"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信息界面</a:t>
          </a:r>
        </a:p>
      </dsp:txBody>
      <dsp:txXfrm>
        <a:off x="3060898" y="2809643"/>
        <a:ext cx="2006203" cy="1203721"/>
      </dsp:txXfrm>
    </dsp:sp>
    <dsp:sp modelId="{733E19DC-44C1-4621-A9C4-32DABF4E077B}">
      <dsp:nvSpPr>
        <dsp:cNvPr id="0" name=""/>
        <dsp:cNvSpPr/>
      </dsp:nvSpPr>
      <dsp:spPr>
        <a:xfrm>
          <a:off x="5267721" y="2809643"/>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关卡界面</a:t>
          </a:r>
        </a:p>
      </dsp:txBody>
      <dsp:txXfrm>
        <a:off x="5267721" y="2809643"/>
        <a:ext cx="2006203" cy="1203721"/>
      </dsp:txXfrm>
    </dsp:sp>
    <dsp:sp modelId="{2BC665E8-5800-48AB-BF0D-1D28C2E1D252}">
      <dsp:nvSpPr>
        <dsp:cNvPr id="0" name=""/>
        <dsp:cNvSpPr/>
      </dsp:nvSpPr>
      <dsp:spPr>
        <a:xfrm>
          <a:off x="3060898" y="4213985"/>
          <a:ext cx="2006203" cy="120372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地图</a:t>
          </a:r>
        </a:p>
      </dsp:txBody>
      <dsp:txXfrm>
        <a:off x="3060898" y="4213985"/>
        <a:ext cx="2006203" cy="12037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69585" y="1644985"/>
        <a:ext cx="1188829" cy="590144"/>
      </dsp:txXfrm>
    </dsp:sp>
    <dsp:sp modelId="{12A0F407-1B99-480D-9640-A24044316A9A}">
      <dsp:nvSpPr>
        <dsp:cNvPr id="0" name=""/>
        <dsp:cNvSpPr/>
      </dsp:nvSpPr>
      <dsp:spPr>
        <a:xfrm>
          <a:off x="3451225"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69585" y="2368290"/>
        <a:ext cx="1188829" cy="590144"/>
      </dsp:txXfrm>
    </dsp:sp>
    <dsp:sp modelId="{C3D7B13F-2A4D-4ADA-8FF4-B128042DDE0B}">
      <dsp:nvSpPr>
        <dsp:cNvPr id="0" name=""/>
        <dsp:cNvSpPr/>
      </dsp:nvSpPr>
      <dsp:spPr>
        <a:xfrm>
          <a:off x="3451225"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69585" y="3091594"/>
        <a:ext cx="1188829" cy="590144"/>
      </dsp:txXfrm>
    </dsp:sp>
    <dsp:sp modelId="{9528496B-AEB8-41F8-BCFF-BC13AD06B6D3}">
      <dsp:nvSpPr>
        <dsp:cNvPr id="0" name=""/>
        <dsp:cNvSpPr/>
      </dsp:nvSpPr>
      <dsp:spPr>
        <a:xfrm>
          <a:off x="3451225"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障碍物</a:t>
          </a:r>
        </a:p>
      </dsp:txBody>
      <dsp:txXfrm>
        <a:off x="3469585" y="3814899"/>
        <a:ext cx="1188829" cy="590144"/>
      </dsp:txXfrm>
    </dsp:sp>
    <dsp:sp modelId="{C04F0286-AF40-489E-9A76-5ECABBD9226C}">
      <dsp:nvSpPr>
        <dsp:cNvPr id="0" name=""/>
        <dsp:cNvSpPr/>
      </dsp:nvSpPr>
      <dsp:spPr>
        <a:xfrm>
          <a:off x="3451225"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69585" y="4538204"/>
        <a:ext cx="1188829" cy="590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00C9F-9704-4C41-9484-3CB9F3713308}">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项目计划和</a:t>
          </a:r>
          <a:r>
            <a:rPr lang="en-US" altLang="zh-CN" sz="2000" kern="1200" dirty="0"/>
            <a:t>SRS</a:t>
          </a:r>
          <a:r>
            <a:rPr lang="zh-CN" altLang="en-US" sz="2000" kern="1200" dirty="0"/>
            <a:t>的课堂展示</a:t>
          </a:r>
          <a:r>
            <a:rPr lang="en-US" altLang="zh-CN" sz="2000" kern="1200" dirty="0"/>
            <a:t>PPT</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t>可行性分析报告</a:t>
          </a:r>
        </a:p>
        <a:p>
          <a:pPr marL="228600" lvl="1" indent="-228600" algn="l" defTabSz="889000">
            <a:lnSpc>
              <a:spcPct val="90000"/>
            </a:lnSpc>
            <a:spcBef>
              <a:spcPct val="0"/>
            </a:spcBef>
            <a:spcAft>
              <a:spcPct val="15000"/>
            </a:spcAft>
            <a:buChar char="•"/>
          </a:pPr>
          <a:r>
            <a:rPr lang="en-US" altLang="zh-CN" sz="2000" kern="1200" dirty="0"/>
            <a:t>WBS</a:t>
          </a:r>
          <a:endParaRPr lang="zh-CN" altLang="en-US" sz="2000" kern="1200" dirty="0"/>
        </a:p>
      </dsp:txBody>
      <dsp:txXfrm rot="-5400000">
        <a:off x="2926079" y="245467"/>
        <a:ext cx="5133724" cy="1260608"/>
      </dsp:txXfrm>
    </dsp:sp>
    <dsp:sp modelId="{C05A9995-4D7A-4CB8-8C8B-877CB0A4D51C}">
      <dsp:nvSpPr>
        <dsp:cNvPr id="0" name=""/>
        <dsp:cNvSpPr/>
      </dsp:nvSpPr>
      <dsp:spPr>
        <a:xfrm>
          <a:off x="0" y="2645"/>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潘笑天</a:t>
          </a:r>
        </a:p>
      </dsp:txBody>
      <dsp:txXfrm>
        <a:off x="85245" y="87890"/>
        <a:ext cx="2755590" cy="1575760"/>
      </dsp:txXfrm>
    </dsp:sp>
    <dsp:sp modelId="{08A0F258-ABEB-4636-B10D-8DD40D4FDB77}">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甘特图</a:t>
          </a:r>
        </a:p>
        <a:p>
          <a:pPr marL="228600" lvl="1" indent="-228600" algn="l" defTabSz="889000">
            <a:lnSpc>
              <a:spcPct val="90000"/>
            </a:lnSpc>
            <a:spcBef>
              <a:spcPct val="0"/>
            </a:spcBef>
            <a:spcAft>
              <a:spcPct val="15000"/>
            </a:spcAft>
            <a:buChar char="•"/>
          </a:pPr>
          <a:r>
            <a:rPr lang="zh-CN" altLang="en-US" sz="2000" kern="1200" dirty="0"/>
            <a:t>数据字典</a:t>
          </a:r>
        </a:p>
        <a:p>
          <a:pPr marL="228600" lvl="1" indent="-228600" algn="l" defTabSz="889000">
            <a:lnSpc>
              <a:spcPct val="90000"/>
            </a:lnSpc>
            <a:spcBef>
              <a:spcPct val="0"/>
            </a:spcBef>
            <a:spcAft>
              <a:spcPct val="15000"/>
            </a:spcAft>
            <a:buChar char="•"/>
          </a:pPr>
          <a:r>
            <a:rPr lang="en-US" altLang="zh-CN" sz="2000" kern="1200" dirty="0"/>
            <a:t>ER</a:t>
          </a:r>
          <a:r>
            <a:rPr lang="zh-CN" altLang="en-US" sz="2000" kern="1200" dirty="0"/>
            <a:t>图</a:t>
          </a:r>
        </a:p>
        <a:p>
          <a:pPr marL="228600" lvl="1" indent="-228600" algn="l" defTabSz="889000">
            <a:lnSpc>
              <a:spcPct val="90000"/>
            </a:lnSpc>
            <a:spcBef>
              <a:spcPct val="0"/>
            </a:spcBef>
            <a:spcAft>
              <a:spcPct val="15000"/>
            </a:spcAft>
            <a:buChar char="•"/>
          </a:pPr>
          <a:r>
            <a:rPr lang="zh-CN" altLang="en-US" sz="2000" kern="1200" dirty="0"/>
            <a:t>项目需求说明书</a:t>
          </a:r>
        </a:p>
      </dsp:txBody>
      <dsp:txXfrm rot="-5400000">
        <a:off x="2926079" y="2079029"/>
        <a:ext cx="5133724" cy="1260608"/>
      </dsp:txXfrm>
    </dsp:sp>
    <dsp:sp modelId="{9D83F548-E105-4F2F-A530-9047F039D106}">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杨嘉诚</a:t>
          </a:r>
        </a:p>
      </dsp:txBody>
      <dsp:txXfrm>
        <a:off x="85245" y="1921453"/>
        <a:ext cx="2755590" cy="1575760"/>
      </dsp:txXfrm>
    </dsp:sp>
    <dsp:sp modelId="{D9C38B72-B742-4163-B0B9-6CA364CED499}">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会议记录</a:t>
          </a:r>
        </a:p>
        <a:p>
          <a:pPr marL="228600" lvl="1" indent="-228600" algn="l" defTabSz="889000">
            <a:lnSpc>
              <a:spcPct val="90000"/>
            </a:lnSpc>
            <a:spcBef>
              <a:spcPct val="0"/>
            </a:spcBef>
            <a:spcAft>
              <a:spcPct val="15000"/>
            </a:spcAft>
            <a:buChar char="•"/>
          </a:pPr>
          <a:r>
            <a:rPr lang="zh-CN" altLang="en-US" sz="2000" kern="1200" dirty="0"/>
            <a:t>项目需求说明书</a:t>
          </a:r>
        </a:p>
      </dsp:txBody>
      <dsp:txXfrm rot="-5400000">
        <a:off x="2926079" y="3912592"/>
        <a:ext cx="5133724" cy="1260608"/>
      </dsp:txXfrm>
    </dsp:sp>
    <dsp:sp modelId="{F35B0ACB-7B48-48FE-B7BB-BD5699CD84E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zh-CN" altLang="en-US" sz="6000" kern="1200" dirty="0"/>
            <a:t>倪晨攀</a:t>
          </a:r>
        </a:p>
      </dsp:txBody>
      <dsp:txXfrm>
        <a:off x="85245" y="3755016"/>
        <a:ext cx="2755590" cy="15757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15</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2017/11/15</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2017/11/15</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767330"/>
                    </a:ext>
                  </a:extLst>
                </a:gridCol>
                <a:gridCol w="4064000">
                  <a:extLst>
                    <a:ext uri="{9D8B030D-6E8A-4147-A177-3AD203B41FA5}">
                      <a16:colId xmlns:a16="http://schemas.microsoft.com/office/drawing/2014/main" val="2968315394"/>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866705816"/>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189217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866705816"/>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477541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252439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866705816"/>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4072294597"/>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3880927521"/>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2857219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19542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1525767330"/>
                    </a:ext>
                  </a:extLst>
                </a:gridCol>
                <a:gridCol w="5805526">
                  <a:extLst>
                    <a:ext uri="{9D8B030D-6E8A-4147-A177-3AD203B41FA5}">
                      <a16:colId xmlns:a16="http://schemas.microsoft.com/office/drawing/2014/main" val="2968315394"/>
                    </a:ext>
                  </a:extLst>
                </a:gridCol>
              </a:tblGrid>
              <a:tr h="370840">
                <a:tc>
                  <a:txBody>
                    <a:bodyPr/>
                    <a:lstStyle/>
                    <a:p>
                      <a:pPr algn="ctr"/>
                      <a:r>
                        <a:rPr lang="zh-CN" altLang="en-US" sz="2400" dirty="0"/>
                        <a:t>主文件数</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866705816"/>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4072294597"/>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285721904"/>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4074647823"/>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217577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文档 6">
            <a:hlinkClick r:id="rId2" action="ppaction://hlinksldjump"/>
            <a:extLst>
              <a:ext uri="{FF2B5EF4-FFF2-40B4-BE49-F238E27FC236}">
                <a16:creationId xmlns:a16="http://schemas.microsoft.com/office/drawing/2014/main" id="{7528BB89-8D96-42C8-9A79-274D34B9920A}"/>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8" name="箭头: 右 7">
            <a:extLst>
              <a:ext uri="{FF2B5EF4-FFF2-40B4-BE49-F238E27FC236}">
                <a16:creationId xmlns:a16="http://schemas.microsoft.com/office/drawing/2014/main" id="{FE3A0675-EFDD-4C82-B455-9CDE45716308}"/>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组员绩效</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11" name="图示 10">
            <a:extLst>
              <a:ext uri="{FF2B5EF4-FFF2-40B4-BE49-F238E27FC236}">
                <a16:creationId xmlns:a16="http://schemas.microsoft.com/office/drawing/2014/main" id="{ECA885D2-DE4D-463C-A873-175A5B87B731}"/>
              </a:ext>
            </a:extLst>
          </p:cNvPr>
          <p:cNvGraphicFramePr/>
          <p:nvPr>
            <p:extLst>
              <p:ext uri="{D42A27DB-BD31-4B8C-83A1-F6EECF244321}">
                <p14:modId xmlns:p14="http://schemas.microsoft.com/office/powerpoint/2010/main" val="1965475654"/>
              </p:ext>
            </p:extLst>
          </p:nvPr>
        </p:nvGraphicFramePr>
        <p:xfrm>
          <a:off x="1937132" y="10943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807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200403237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2773701162"/>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1073991639"/>
              </p:ext>
            </p:extLst>
          </p:nvPr>
        </p:nvGraphicFramePr>
        <p:xfrm>
          <a:off x="1782147" y="1101755"/>
          <a:ext cx="9007497" cy="538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13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170233397"/>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Tree>
    <p:extLst>
      <p:ext uri="{BB962C8B-B14F-4D97-AF65-F5344CB8AC3E}">
        <p14:creationId xmlns:p14="http://schemas.microsoft.com/office/powerpoint/2010/main" val="83788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框架设计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extLst>
              <p:ext uri="{D42A27DB-BD31-4B8C-83A1-F6EECF244321}">
                <p14:modId xmlns:p14="http://schemas.microsoft.com/office/powerpoint/2010/main" val="4184595818"/>
              </p:ext>
            </p:extLst>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700</Words>
  <Application>Microsoft Office PowerPoint</Application>
  <PresentationFormat>宽屏</PresentationFormat>
  <Paragraphs>182</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162</cp:revision>
  <dcterms:created xsi:type="dcterms:W3CDTF">2017-10-15T10:54:24Z</dcterms:created>
  <dcterms:modified xsi:type="dcterms:W3CDTF">2017-11-14T16:16:28Z</dcterms:modified>
</cp:coreProperties>
</file>