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61" r:id="rId3"/>
    <p:sldId id="258" r:id="rId4"/>
    <p:sldId id="293" r:id="rId5"/>
    <p:sldId id="292" r:id="rId6"/>
    <p:sldId id="291" r:id="rId7"/>
    <p:sldId id="290" r:id="rId8"/>
    <p:sldId id="259" r:id="rId9"/>
    <p:sldId id="262" r:id="rId10"/>
    <p:sldId id="284" r:id="rId11"/>
    <p:sldId id="278" r:id="rId12"/>
    <p:sldId id="283" r:id="rId13"/>
    <p:sldId id="281" r:id="rId14"/>
    <p:sldId id="285" r:id="rId15"/>
    <p:sldId id="286" r:id="rId16"/>
    <p:sldId id="287" r:id="rId17"/>
    <p:sldId id="288" r:id="rId18"/>
    <p:sldId id="289"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3">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1">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4">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1" qsCatId="simple" csTypeId="urn:microsoft.com/office/officeart/2005/8/colors/accent1_2#1" csCatId="accent1" phldr="1"/>
      <dgm:spPr/>
    </dgm:pt>
    <dgm:pt modelId="{C3EFFCC7-B354-4A8D-BA34-896FF8B6382B}">
      <dgm:prSet phldrT="[文本]"/>
      <dgm:spPr/>
      <dgm:t>
        <a:bodyPr/>
        <a:lstStyle/>
        <a:p>
          <a:r>
            <a:rPr lang="en-US" dirty="0"/>
            <a:t>Unity2D</a:t>
          </a:r>
          <a:endParaRPr lang="zh-CN" altLang="en-US" dirty="0"/>
        </a:p>
      </dgm:t>
    </dgm:pt>
    <dgm:pt modelId="{B5C104E2-81E9-48D6-9C2C-52ABC2892163}" type="parTrans" cxnId="{B4AEAB1D-811C-4DA9-9693-32CA56EEE61C}">
      <dgm:prSet/>
      <dgm:spPr/>
      <dgm:t>
        <a:bodyPr/>
        <a:lstStyle/>
        <a:p>
          <a:endParaRPr lang="zh-CN" altLang="en-US"/>
        </a:p>
      </dgm:t>
    </dgm:pt>
    <dgm:pt modelId="{9DB07424-216E-45F6-B4CA-969CAAC1323E}" type="sibTrans" cxnId="{B4AEAB1D-811C-4DA9-9693-32CA56EEE61C}">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type="parTrans" cxnId="{465EACFE-0894-4844-8D76-0C1EA02C74F2}">
      <dgm:prSet/>
      <dgm:spPr/>
      <dgm:t>
        <a:bodyPr/>
        <a:lstStyle/>
        <a:p>
          <a:endParaRPr lang="zh-CN" altLang="en-US"/>
        </a:p>
      </dgm:t>
    </dgm:pt>
    <dgm:pt modelId="{54E29F71-B497-45EC-98E9-82EF2C5E8D19}" type="sibTrans" cxnId="{465EACFE-0894-4844-8D76-0C1EA02C74F2}">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type="parTrans" cxnId="{413FE0A9-509D-45DE-B865-5598D28DCE66}">
      <dgm:prSet/>
      <dgm:spPr/>
      <dgm:t>
        <a:bodyPr/>
        <a:lstStyle/>
        <a:p>
          <a:endParaRPr lang="zh-CN" altLang="en-US"/>
        </a:p>
      </dgm:t>
    </dgm:pt>
    <dgm:pt modelId="{211CDD6E-73B1-4C35-80A7-9833DAE64A19}" type="sibTrans" cxnId="{413FE0A9-509D-45DE-B865-5598D28DCE66}">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type="parTrans" cxnId="{3B95DCCA-1F09-40BB-A36B-FFE9BD5E8D62}">
      <dgm:prSet/>
      <dgm:spPr/>
      <dgm:t>
        <a:bodyPr/>
        <a:lstStyle/>
        <a:p>
          <a:endParaRPr lang="zh-CN" altLang="en-US"/>
        </a:p>
      </dgm:t>
    </dgm:pt>
    <dgm:pt modelId="{D177FD21-288E-43C6-9FCE-03B9D41674B5}" type="sibTrans" cxnId="{3B95DCCA-1F09-40BB-A36B-FFE9BD5E8D62}">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type="parTrans" cxnId="{8203624B-558D-404E-87B5-F36DCB2B5B27}">
      <dgm:prSet/>
      <dgm:spPr/>
      <dgm:t>
        <a:bodyPr/>
        <a:lstStyle/>
        <a:p>
          <a:endParaRPr lang="zh-CN" altLang="en-US"/>
        </a:p>
      </dgm:t>
    </dgm:pt>
    <dgm:pt modelId="{964D8AA9-6535-4BD9-9494-35D7DA8A9974}" type="sibTrans" cxnId="{8203624B-558D-404E-87B5-F36DCB2B5B27}">
      <dgm:prSet/>
      <dgm:spPr/>
      <dgm:t>
        <a:bodyPr/>
        <a:lstStyle/>
        <a:p>
          <a:endParaRPr lang="zh-CN" altLang="en-US"/>
        </a:p>
      </dgm:t>
    </dgm:pt>
    <dgm:pt modelId="{BAB7445A-8C01-444A-A577-7BCB19C5BC7E}">
      <dgm:prSet phldrT="[文本]"/>
      <dgm:spPr/>
      <dgm:t>
        <a:bodyPr/>
        <a:lstStyle/>
        <a:p>
          <a:r>
            <a:rPr lang="en-US" altLang="zh-CN" dirty="0"/>
            <a:t>Android</a:t>
          </a:r>
          <a:endParaRPr lang="zh-CN" altLang="en-US" dirty="0"/>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1" loCatId="hierarchy" qsTypeId="urn:microsoft.com/office/officeart/2005/8/quickstyle/simple3#1" qsCatId="simple" csTypeId="urn:microsoft.com/office/officeart/2005/8/colors/accent0_1#1" csCatId="mainScheme"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1"/>
    <dgm:cxn modelId="{590FB23B-AE44-4EA4-AD13-CC62F574B279}" type="presOf" srcId="{0144B4F2-8418-438D-8744-26BE61ABDC0C}" destId="{318AA675-F1F1-4413-9EB0-B499B7BD47F3}" srcOrd="0" destOrd="0" presId="urn:microsoft.com/office/officeart/2008/layout/HorizontalMultiLevelHierarchy#1"/>
    <dgm:cxn modelId="{BED81C3E-7766-49CB-B3C2-9AF23A81E946}" type="presOf" srcId="{204EAFEE-56B2-46A2-B834-5B905AC13D3C}" destId="{0E9277A7-885A-405A-97CE-FCC3592A1BA5}" srcOrd="0" destOrd="0" presId="urn:microsoft.com/office/officeart/2008/layout/HorizontalMultiLevelHierarchy#1"/>
    <dgm:cxn modelId="{AECC645C-3C92-4ACB-A15E-20F09F57C9B5}" type="presOf" srcId="{BC196B66-B3C5-49C6-AFB8-80CFD317DEFD}" destId="{7E7E8E16-B053-4845-8A47-089CD9A78F56}" srcOrd="0" destOrd="0" presId="urn:microsoft.com/office/officeart/2008/layout/HorizontalMultiLevelHierarchy#1"/>
    <dgm:cxn modelId="{F084825E-30E4-488A-B536-06315B8F5004}" type="presOf" srcId="{63193561-4D94-414F-8F4C-C8F26D6BF1D5}" destId="{A63ECC77-27DD-4872-ABB2-C1CB6FFDC649}" srcOrd="0" destOrd="0" presId="urn:microsoft.com/office/officeart/2008/layout/HorizontalMultiLevelHierarchy#1"/>
    <dgm:cxn modelId="{0D581F66-B5CF-422D-9251-7CB8142ADAA8}" type="presOf" srcId="{5006CB5F-BD68-4BCE-A1B4-24759E73953E}" destId="{5CDECEDC-54AE-4171-9793-2CCA15B36DDE}" srcOrd="1" destOrd="0" presId="urn:microsoft.com/office/officeart/2008/layout/HorizontalMultiLevelHierarchy#1"/>
    <dgm:cxn modelId="{91AF014A-3C44-4F57-A005-1F16BE2248F2}" type="presOf" srcId="{7638F091-155B-4866-8118-76D1602BD681}" destId="{2277A565-CE33-4308-8FFC-6C45A4070994}" srcOrd="0" destOrd="0" presId="urn:microsoft.com/office/officeart/2008/layout/HorizontalMultiLevelHierarchy#1"/>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1"/>
    <dgm:cxn modelId="{61149B82-4EC8-465C-9765-A56FAF3029E0}" type="presOf" srcId="{0144B4F2-8418-438D-8744-26BE61ABDC0C}" destId="{C70DE741-3049-4844-B66D-2F337AE86EC9}" srcOrd="1" destOrd="0" presId="urn:microsoft.com/office/officeart/2008/layout/HorizontalMultiLevelHierarchy#1"/>
    <dgm:cxn modelId="{B8968C84-7681-4439-A5AF-2DE02922A121}" type="presOf" srcId="{931FFF4C-3E31-4C5F-A6CE-D3E0F988E7D2}" destId="{E2EC2FB9-B63E-48A7-A342-FBB2A0749B13}" srcOrd="0" destOrd="0" presId="urn:microsoft.com/office/officeart/2008/layout/HorizontalMultiLevelHierarchy#1"/>
    <dgm:cxn modelId="{5CC08F96-39F6-4EC4-85B2-EFA7E91E1459}" type="presOf" srcId="{D30AF681-708D-4714-90CD-F18E8F00DA95}" destId="{AEAFC00F-1553-4930-9576-ECC45A2ECB17}" srcOrd="0" destOrd="0" presId="urn:microsoft.com/office/officeart/2008/layout/HorizontalMultiLevelHierarchy#1"/>
    <dgm:cxn modelId="{14A5849C-4C83-4B83-B68A-F26C80835182}" type="presOf" srcId="{FFA82C4B-875E-40AC-AE8A-0DAD5BF13E6B}" destId="{102B82C0-6243-4AFF-842F-FEC267C347BD}" srcOrd="0" destOrd="0" presId="urn:microsoft.com/office/officeart/2008/layout/HorizontalMultiLevelHierarchy#1"/>
    <dgm:cxn modelId="{C55BBA9E-1924-4F1B-A107-629D6BA3F23B}" type="presOf" srcId="{69AFE608-FB4E-4597-9C0B-39B3C7B330C7}" destId="{6011EB5F-B8A1-4CF1-A515-5C89E838679B}" srcOrd="0" destOrd="0" presId="urn:microsoft.com/office/officeart/2008/layout/HorizontalMultiLevelHierarchy#1"/>
    <dgm:cxn modelId="{A32C74A1-D93E-4575-9C66-DBE294E9787B}" type="presOf" srcId="{7696C310-3CAB-42F9-B1BC-BBCD721E1A1B}" destId="{534519AB-569A-4290-8E0B-64291B43B225}" srcOrd="0" destOrd="0" presId="urn:microsoft.com/office/officeart/2008/layout/HorizontalMultiLevelHierarchy#1"/>
    <dgm:cxn modelId="{B87CC2A3-C16E-4112-A44A-CE29F6606A9B}" type="presOf" srcId="{9F6EC102-F85A-4ED0-B084-C8A421565087}" destId="{DA72F500-FA80-4371-8ECE-318D0FEAF4D8}" srcOrd="0" destOrd="0" presId="urn:microsoft.com/office/officeart/2008/layout/HorizontalMultiLevelHierarchy#1"/>
    <dgm:cxn modelId="{90C1FFA5-F436-4CF0-9CC3-17E2E7EE8BF5}" type="presOf" srcId="{7696C310-3CAB-42F9-B1BC-BBCD721E1A1B}" destId="{BAA05368-3928-456A-AD66-AE5D39BAE525}" srcOrd="1" destOrd="0" presId="urn:microsoft.com/office/officeart/2008/layout/HorizontalMultiLevelHierarchy#1"/>
    <dgm:cxn modelId="{9D32A8B8-F35D-493D-823A-3DFACE8B064A}" type="presOf" srcId="{8F24A658-CE9F-4018-9154-36E115203874}" destId="{8930C6D7-98CD-4DBD-9E2D-D8B3593DA865}" srcOrd="0" destOrd="0" presId="urn:microsoft.com/office/officeart/2008/layout/HorizontalMultiLevelHierarchy#1"/>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1"/>
    <dgm:cxn modelId="{BEB088CA-EF63-471C-A579-98FC9216251F}" type="presOf" srcId="{97CA6497-3A2C-4C33-AFF4-D58B25591272}" destId="{DEB296E9-1E75-4B40-8CBF-C0BEDD712C86}" srcOrd="0" destOrd="0" presId="urn:microsoft.com/office/officeart/2008/layout/HorizontalMultiLevelHierarchy#1"/>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1"/>
    <dgm:cxn modelId="{43C91EDC-82E9-4F4C-A21C-0747440AE8C3}" type="presOf" srcId="{34894FD9-AC00-4519-8E53-007509254D79}" destId="{6CA808D1-1829-443E-87F6-A3D4BF30E2E1}" srcOrd="0" destOrd="0" presId="urn:microsoft.com/office/officeart/2008/layout/HorizontalMultiLevelHierarchy#1"/>
    <dgm:cxn modelId="{F00FA5DE-F283-4ABA-9FCF-7450EF454356}" type="presOf" srcId="{25CA9DDE-B406-4066-BB43-A3AA984A5766}" destId="{0CA853FF-4798-4621-BC86-16D18817B30B}" srcOrd="1" destOrd="0" presId="urn:microsoft.com/office/officeart/2008/layout/HorizontalMultiLevelHierarchy#1"/>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1"/>
    <dgm:cxn modelId="{B804CBE7-4D8B-45D6-941A-72621E8317CE}" type="presOf" srcId="{F3D8B9FD-837D-4644-9B57-FC78F9694DAF}" destId="{9041456B-8D97-4923-8E9A-735B90619910}" srcOrd="0" destOrd="0" presId="urn:microsoft.com/office/officeart/2008/layout/HorizontalMultiLevelHierarchy#1"/>
    <dgm:cxn modelId="{E6ABE0F4-C68E-4030-89F6-40BFA28C4B2C}" type="presOf" srcId="{25CA9DDE-B406-4066-BB43-A3AA984A5766}" destId="{78E98673-2296-4C47-B551-5B2387AF51DC}" srcOrd="0" destOrd="0" presId="urn:microsoft.com/office/officeart/2008/layout/HorizontalMultiLevelHierarchy#1"/>
    <dgm:cxn modelId="{5196C2FA-553A-491A-B836-7CC3AE8CF18E}" type="presOf" srcId="{931FFF4C-3E31-4C5F-A6CE-D3E0F988E7D2}" destId="{F85754C6-E77F-4ADD-811B-D656C688CA6B}" srcOrd="1" destOrd="0" presId="urn:microsoft.com/office/officeart/2008/layout/HorizontalMultiLevelHierarchy#1"/>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1"/>
    <dgm:cxn modelId="{FC2BEAFC-4299-4B58-993C-83BD47E1E08E}" type="presParOf" srcId="{A7F62CF6-FBC8-4113-A623-83EC55E48568}" destId="{102B82C0-6243-4AFF-842F-FEC267C347BD}" srcOrd="0" destOrd="0" presId="urn:microsoft.com/office/officeart/2008/layout/HorizontalMultiLevelHierarchy#1"/>
    <dgm:cxn modelId="{C096BAF9-8F4C-426A-B217-50607D2F68DE}" type="presParOf" srcId="{A7F62CF6-FBC8-4113-A623-83EC55E48568}" destId="{EB92D9D9-8625-4AEF-AF00-C36FDC8429E0}" srcOrd="1" destOrd="0" presId="urn:microsoft.com/office/officeart/2008/layout/HorizontalMultiLevelHierarchy#1"/>
    <dgm:cxn modelId="{D2998DFD-3ECF-438E-8F63-EDC3B962A4B0}" type="presParOf" srcId="{EB92D9D9-8625-4AEF-AF00-C36FDC8429E0}" destId="{E3421BF1-8785-4D75-8D4E-776E74282F68}" srcOrd="0" destOrd="0" presId="urn:microsoft.com/office/officeart/2008/layout/HorizontalMultiLevelHierarchy#1"/>
    <dgm:cxn modelId="{812E2FCC-755A-4822-87FD-F332767EF142}" type="presParOf" srcId="{E3421BF1-8785-4D75-8D4E-776E74282F68}" destId="{5CDECEDC-54AE-4171-9793-2CCA15B36DDE}" srcOrd="0" destOrd="0" presId="urn:microsoft.com/office/officeart/2008/layout/HorizontalMultiLevelHierarchy#1"/>
    <dgm:cxn modelId="{59FBFF61-443A-479F-A316-BF8F1442DF8E}" type="presParOf" srcId="{EB92D9D9-8625-4AEF-AF00-C36FDC8429E0}" destId="{A7FC231E-3E91-4A5E-BBD5-63268A1C63C4}" srcOrd="1" destOrd="0" presId="urn:microsoft.com/office/officeart/2008/layout/HorizontalMultiLevelHierarchy#1"/>
    <dgm:cxn modelId="{7228DF93-7749-4264-B0E1-35A0FDB92C85}" type="presParOf" srcId="{A7FC231E-3E91-4A5E-BBD5-63268A1C63C4}" destId="{A63ECC77-27DD-4872-ABB2-C1CB6FFDC649}" srcOrd="0" destOrd="0" presId="urn:microsoft.com/office/officeart/2008/layout/HorizontalMultiLevelHierarchy#1"/>
    <dgm:cxn modelId="{4139862A-40AA-486D-BD26-7CCC4155C2F1}" type="presParOf" srcId="{A7FC231E-3E91-4A5E-BBD5-63268A1C63C4}" destId="{38964B0C-1739-4195-BDD5-0888E79224AB}" srcOrd="1" destOrd="0" presId="urn:microsoft.com/office/officeart/2008/layout/HorizontalMultiLevelHierarchy#1"/>
    <dgm:cxn modelId="{B68B9F57-42FE-4AF1-9B25-5F56CB2B1A82}" type="presParOf" srcId="{EB92D9D9-8625-4AEF-AF00-C36FDC8429E0}" destId="{78E98673-2296-4C47-B551-5B2387AF51DC}" srcOrd="2" destOrd="0" presId="urn:microsoft.com/office/officeart/2008/layout/HorizontalMultiLevelHierarchy#1"/>
    <dgm:cxn modelId="{A1E98F14-EAFB-4AA9-9D23-8373CCD4D1EA}" type="presParOf" srcId="{78E98673-2296-4C47-B551-5B2387AF51DC}" destId="{0CA853FF-4798-4621-BC86-16D18817B30B}" srcOrd="0" destOrd="0" presId="urn:microsoft.com/office/officeart/2008/layout/HorizontalMultiLevelHierarchy#1"/>
    <dgm:cxn modelId="{3FAAAEE3-CBEE-4656-B490-DD86DF7AC018}" type="presParOf" srcId="{EB92D9D9-8625-4AEF-AF00-C36FDC8429E0}" destId="{C88114FF-315D-4EAC-9E9D-5792498AFD8B}" srcOrd="3" destOrd="0" presId="urn:microsoft.com/office/officeart/2008/layout/HorizontalMultiLevelHierarchy#1"/>
    <dgm:cxn modelId="{D3C17B4F-2D37-4DB1-95BB-1EC1F7F37413}" type="presParOf" srcId="{C88114FF-315D-4EAC-9E9D-5792498AFD8B}" destId="{8930C6D7-98CD-4DBD-9E2D-D8B3593DA865}" srcOrd="0" destOrd="0" presId="urn:microsoft.com/office/officeart/2008/layout/HorizontalMultiLevelHierarchy#1"/>
    <dgm:cxn modelId="{5276A62A-88CD-4736-A64E-F9EF42EB5F9B}" type="presParOf" srcId="{C88114FF-315D-4EAC-9E9D-5792498AFD8B}" destId="{DF23C36D-3CEC-42BF-941B-580A564D6BEC}" srcOrd="1" destOrd="0" presId="urn:microsoft.com/office/officeart/2008/layout/HorizontalMultiLevelHierarchy#1"/>
    <dgm:cxn modelId="{EE975CB8-903A-48F2-8683-8675340D8A11}" type="presParOf" srcId="{EB92D9D9-8625-4AEF-AF00-C36FDC8429E0}" destId="{534519AB-569A-4290-8E0B-64291B43B225}" srcOrd="4" destOrd="0" presId="urn:microsoft.com/office/officeart/2008/layout/HorizontalMultiLevelHierarchy#1"/>
    <dgm:cxn modelId="{3AD596EE-9E4E-4D16-939B-DD0E8A333DC0}" type="presParOf" srcId="{534519AB-569A-4290-8E0B-64291B43B225}" destId="{BAA05368-3928-456A-AD66-AE5D39BAE525}" srcOrd="0" destOrd="0" presId="urn:microsoft.com/office/officeart/2008/layout/HorizontalMultiLevelHierarchy#1"/>
    <dgm:cxn modelId="{0C446B81-CF93-442E-B2A4-350D0A0E0FAD}" type="presParOf" srcId="{EB92D9D9-8625-4AEF-AF00-C36FDC8429E0}" destId="{26A1CEB5-3081-4090-A1FB-0698158689B7}" srcOrd="5" destOrd="0" presId="urn:microsoft.com/office/officeart/2008/layout/HorizontalMultiLevelHierarchy#1"/>
    <dgm:cxn modelId="{67E7BC5F-CC57-4633-9BA6-03B580F06FBA}" type="presParOf" srcId="{26A1CEB5-3081-4090-A1FB-0698158689B7}" destId="{6011EB5F-B8A1-4CF1-A515-5C89E838679B}" srcOrd="0" destOrd="0" presId="urn:microsoft.com/office/officeart/2008/layout/HorizontalMultiLevelHierarchy#1"/>
    <dgm:cxn modelId="{582F4D90-A26B-4CA5-9380-92C10548C9B1}" type="presParOf" srcId="{26A1CEB5-3081-4090-A1FB-0698158689B7}" destId="{E26788F5-2E1F-458B-83BD-689F8DA170E7}" srcOrd="1" destOrd="0" presId="urn:microsoft.com/office/officeart/2008/layout/HorizontalMultiLevelHierarchy#1"/>
    <dgm:cxn modelId="{19F66224-393C-4EAA-89E5-4BBC0DAC4A92}" type="presParOf" srcId="{EB92D9D9-8625-4AEF-AF00-C36FDC8429E0}" destId="{E2EC2FB9-B63E-48A7-A342-FBB2A0749B13}" srcOrd="6" destOrd="0" presId="urn:microsoft.com/office/officeart/2008/layout/HorizontalMultiLevelHierarchy#1"/>
    <dgm:cxn modelId="{E9B8675A-069D-476E-9EA9-F800087F3A5D}" type="presParOf" srcId="{E2EC2FB9-B63E-48A7-A342-FBB2A0749B13}" destId="{F85754C6-E77F-4ADD-811B-D656C688CA6B}" srcOrd="0" destOrd="0" presId="urn:microsoft.com/office/officeart/2008/layout/HorizontalMultiLevelHierarchy#1"/>
    <dgm:cxn modelId="{D2BAE64C-BFF4-4969-9AF5-7CA99E1EAE2F}" type="presParOf" srcId="{EB92D9D9-8625-4AEF-AF00-C36FDC8429E0}" destId="{A7297EB8-7D3D-430A-8DB0-C552339468D1}" srcOrd="7" destOrd="0" presId="urn:microsoft.com/office/officeart/2008/layout/HorizontalMultiLevelHierarchy#1"/>
    <dgm:cxn modelId="{B5D7AF24-8A9F-4650-9D7A-D5579D0E2641}" type="presParOf" srcId="{A7297EB8-7D3D-430A-8DB0-C552339468D1}" destId="{9041456B-8D97-4923-8E9A-735B90619910}" srcOrd="0" destOrd="0" presId="urn:microsoft.com/office/officeart/2008/layout/HorizontalMultiLevelHierarchy#1"/>
    <dgm:cxn modelId="{7FE6D092-906A-4DEF-9686-AB3987D225C2}" type="presParOf" srcId="{A7297EB8-7D3D-430A-8DB0-C552339468D1}" destId="{8DE23739-4651-49E5-89DD-02C9CDCC22C4}" srcOrd="1" destOrd="0" presId="urn:microsoft.com/office/officeart/2008/layout/HorizontalMultiLevelHierarchy#1"/>
    <dgm:cxn modelId="{2A0BA33F-BEAB-4ACB-B142-0940A52DCCE2}" type="presParOf" srcId="{EB92D9D9-8625-4AEF-AF00-C36FDC8429E0}" destId="{DA72F500-FA80-4371-8ECE-318D0FEAF4D8}" srcOrd="8" destOrd="0" presId="urn:microsoft.com/office/officeart/2008/layout/HorizontalMultiLevelHierarchy#1"/>
    <dgm:cxn modelId="{834FD9DC-D813-4988-B7BF-E7CC30990E50}" type="presParOf" srcId="{DA72F500-FA80-4371-8ECE-318D0FEAF4D8}" destId="{251EF7D7-DDE7-4C3A-A129-EA152C989CE1}" srcOrd="0" destOrd="0" presId="urn:microsoft.com/office/officeart/2008/layout/HorizontalMultiLevelHierarchy#1"/>
    <dgm:cxn modelId="{8D21A273-2188-4656-9989-6FC7D3B39C3F}" type="presParOf" srcId="{EB92D9D9-8625-4AEF-AF00-C36FDC8429E0}" destId="{4BE611D4-783D-42FD-A9B9-3A2063A26EF8}" srcOrd="9" destOrd="0" presId="urn:microsoft.com/office/officeart/2008/layout/HorizontalMultiLevelHierarchy#1"/>
    <dgm:cxn modelId="{68000486-4168-4326-BD48-92DC11287B3A}" type="presParOf" srcId="{4BE611D4-783D-42FD-A9B9-3A2063A26EF8}" destId="{E5298A1D-3D3C-4ABF-82DE-03F43E1D6302}" srcOrd="0" destOrd="0" presId="urn:microsoft.com/office/officeart/2008/layout/HorizontalMultiLevelHierarchy#1"/>
    <dgm:cxn modelId="{DD319F75-B4B5-4A13-9866-D1A4C33E9842}" type="presParOf" srcId="{4BE611D4-783D-42FD-A9B9-3A2063A26EF8}" destId="{44004768-F069-4877-9D3E-E53D325AD7D6}" srcOrd="1" destOrd="0" presId="urn:microsoft.com/office/officeart/2008/layout/HorizontalMultiLevelHierarchy#1"/>
    <dgm:cxn modelId="{4C539531-F013-4E1D-BBD4-E6E84A1F4E1D}" type="presParOf" srcId="{EB92D9D9-8625-4AEF-AF00-C36FDC8429E0}" destId="{AEAFC00F-1553-4930-9576-ECC45A2ECB17}" srcOrd="10" destOrd="0" presId="urn:microsoft.com/office/officeart/2008/layout/HorizontalMultiLevelHierarchy#1"/>
    <dgm:cxn modelId="{A6C499B4-4019-4655-8886-808F1D1C61E3}" type="presParOf" srcId="{AEAFC00F-1553-4930-9576-ECC45A2ECB17}" destId="{46B485AF-75C0-4E62-B319-3EAD3F59101C}" srcOrd="0" destOrd="0" presId="urn:microsoft.com/office/officeart/2008/layout/HorizontalMultiLevelHierarchy#1"/>
    <dgm:cxn modelId="{B0406CC3-948F-4FF8-8E28-6E2FD12D39F6}" type="presParOf" srcId="{EB92D9D9-8625-4AEF-AF00-C36FDC8429E0}" destId="{2969CB31-A149-4562-956E-EE88D1CFDFBC}" srcOrd="11" destOrd="0" presId="urn:microsoft.com/office/officeart/2008/layout/HorizontalMultiLevelHierarchy#1"/>
    <dgm:cxn modelId="{E18D1373-5996-48C9-AC8D-4BDF7639CEF4}" type="presParOf" srcId="{2969CB31-A149-4562-956E-EE88D1CFDFBC}" destId="{6CA808D1-1829-443E-87F6-A3D4BF30E2E1}" srcOrd="0" destOrd="0" presId="urn:microsoft.com/office/officeart/2008/layout/HorizontalMultiLevelHierarchy#1"/>
    <dgm:cxn modelId="{8E8E609A-A48D-4B5D-87E0-736D3DD8BB0C}" type="presParOf" srcId="{2969CB31-A149-4562-956E-EE88D1CFDFBC}" destId="{B301AEBB-12EF-40FD-ABDA-4D60B82F6AC3}" srcOrd="1" destOrd="0" presId="urn:microsoft.com/office/officeart/2008/layout/HorizontalMultiLevelHierarchy#1"/>
    <dgm:cxn modelId="{D0B5846B-64E2-4127-92D1-FCDB34239FEF}" type="presParOf" srcId="{EB92D9D9-8625-4AEF-AF00-C36FDC8429E0}" destId="{7E7E8E16-B053-4845-8A47-089CD9A78F56}" srcOrd="12" destOrd="0" presId="urn:microsoft.com/office/officeart/2008/layout/HorizontalMultiLevelHierarchy#1"/>
    <dgm:cxn modelId="{A9B201F6-C180-4905-BC9F-C2FB52460955}" type="presParOf" srcId="{7E7E8E16-B053-4845-8A47-089CD9A78F56}" destId="{44297386-6A8E-4205-B11B-EB5E3AEADFFA}" srcOrd="0" destOrd="0" presId="urn:microsoft.com/office/officeart/2008/layout/HorizontalMultiLevelHierarchy#1"/>
    <dgm:cxn modelId="{671A28ED-FD45-4A7F-921E-619E95CD7023}" type="presParOf" srcId="{EB92D9D9-8625-4AEF-AF00-C36FDC8429E0}" destId="{A91A14B7-0A3A-45F6-A20E-D894C20CE31D}" srcOrd="13" destOrd="0" presId="urn:microsoft.com/office/officeart/2008/layout/HorizontalMultiLevelHierarchy#1"/>
    <dgm:cxn modelId="{A350B8E0-360D-47B1-85D1-0709DDAA37D9}" type="presParOf" srcId="{A91A14B7-0A3A-45F6-A20E-D894C20CE31D}" destId="{0E9277A7-885A-405A-97CE-FCC3592A1BA5}" srcOrd="0" destOrd="0" presId="urn:microsoft.com/office/officeart/2008/layout/HorizontalMultiLevelHierarchy#1"/>
    <dgm:cxn modelId="{0930472D-0793-4F1B-AF53-77D7CE953480}" type="presParOf" srcId="{A91A14B7-0A3A-45F6-A20E-D894C20CE31D}" destId="{B9CF3214-80A5-4634-97C1-CD556EC284A5}" srcOrd="1" destOrd="0" presId="urn:microsoft.com/office/officeart/2008/layout/HorizontalMultiLevelHierarchy#1"/>
    <dgm:cxn modelId="{3AB80ACF-766A-4E32-A47B-8D021BC61C28}" type="presParOf" srcId="{EB92D9D9-8625-4AEF-AF00-C36FDC8429E0}" destId="{318AA675-F1F1-4413-9EB0-B499B7BD47F3}" srcOrd="14" destOrd="0" presId="urn:microsoft.com/office/officeart/2008/layout/HorizontalMultiLevelHierarchy#1"/>
    <dgm:cxn modelId="{4020A454-4131-47B9-A2E9-2A6DD00DE742}" type="presParOf" srcId="{318AA675-F1F1-4413-9EB0-B499B7BD47F3}" destId="{C70DE741-3049-4844-B66D-2F337AE86EC9}" srcOrd="0" destOrd="0" presId="urn:microsoft.com/office/officeart/2008/layout/HorizontalMultiLevelHierarchy#1"/>
    <dgm:cxn modelId="{5DBF7947-3DF8-4947-99C0-30CAE43CEA76}" type="presParOf" srcId="{EB92D9D9-8625-4AEF-AF00-C36FDC8429E0}" destId="{54E66034-B7AA-44BE-894D-52354DEA877A}" srcOrd="15" destOrd="0" presId="urn:microsoft.com/office/officeart/2008/layout/HorizontalMultiLevelHierarchy#1"/>
    <dgm:cxn modelId="{0418A8C7-68D8-4161-AA4E-8CE0E232E336}" type="presParOf" srcId="{54E66034-B7AA-44BE-894D-52354DEA877A}" destId="{2277A565-CE33-4308-8FFC-6C45A4070994}" srcOrd="0" destOrd="0" presId="urn:microsoft.com/office/officeart/2008/layout/HorizontalMultiLevelHierarchy#1"/>
    <dgm:cxn modelId="{8AD4B3BE-B518-4C0E-851C-3470D22F845C}" type="presParOf" srcId="{54E66034-B7AA-44BE-894D-52354DEA877A}" destId="{3CA91790-B44C-404F-A610-59D93C460E3E}" srcOrd="1" destOrd="0" presId="urn:microsoft.com/office/officeart/2008/layout/HorizontalMultiLevel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2" loCatId="hierarchy" qsTypeId="urn:microsoft.com/office/officeart/2005/8/quickstyle/simple1#2" qsCatId="simple" csTypeId="urn:microsoft.com/office/officeart/2005/8/colors/accent0_1#2" csCatId="mainScheme"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type="parTrans" cxnId="{C6970605-03BD-4C5B-8BF5-64D10C3A828A}">
      <dgm:prSet/>
      <dgm:spPr/>
      <dgm:t>
        <a:bodyPr/>
        <a:lstStyle/>
        <a:p>
          <a:endParaRPr lang="zh-CN" altLang="en-US"/>
        </a:p>
      </dgm:t>
    </dgm:pt>
    <dgm:pt modelId="{CD85D536-A820-448F-A56B-EA5C90AD3F6A}" type="sibTrans" cxnId="{C6970605-03BD-4C5B-8BF5-64D10C3A828A}">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type="parTrans" cxnId="{073BFEA4-6C18-4891-BFDD-336FCCFE587C}">
      <dgm:prSet/>
      <dgm:spPr/>
      <dgm:t>
        <a:bodyPr/>
        <a:lstStyle/>
        <a:p>
          <a:endParaRPr lang="zh-CN" altLang="en-US"/>
        </a:p>
      </dgm:t>
    </dgm:pt>
    <dgm:pt modelId="{79648331-0337-4E18-B057-868EBB78375E}" type="sibTrans" cxnId="{073BFEA4-6C18-4891-BFDD-336FCCFE587C}">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type="parTrans" cxnId="{CACF7395-F306-401A-92A7-CB64E3DA2C5C}">
      <dgm:prSet/>
      <dgm:spPr/>
      <dgm:t>
        <a:bodyPr/>
        <a:lstStyle/>
        <a:p>
          <a:endParaRPr lang="zh-CN" altLang="en-US"/>
        </a:p>
      </dgm:t>
    </dgm:pt>
    <dgm:pt modelId="{471BC183-0BF8-4C1B-8AB0-7D4CC5802343}" type="sibTrans" cxnId="{CACF7395-F306-401A-92A7-CB64E3DA2C5C}">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type="parTrans" cxnId="{D95352F2-DF78-4BFB-821A-DC0CC3153B2F}">
      <dgm:prSet/>
      <dgm:spPr/>
      <dgm:t>
        <a:bodyPr/>
        <a:lstStyle/>
        <a:p>
          <a:endParaRPr lang="zh-CN" altLang="en-US"/>
        </a:p>
      </dgm:t>
    </dgm:pt>
    <dgm:pt modelId="{AB0C640B-32EB-49A2-A74D-5822A80E0E8E}" type="sibTrans" cxnId="{D95352F2-DF78-4BFB-821A-DC0CC3153B2F}">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type="parTrans" cxnId="{4FA03BD8-DB6F-4A98-B413-79B41C825C3C}">
      <dgm:prSet/>
      <dgm:spPr/>
      <dgm:t>
        <a:bodyPr/>
        <a:lstStyle/>
        <a:p>
          <a:endParaRPr lang="zh-CN" altLang="en-US"/>
        </a:p>
      </dgm:t>
    </dgm:pt>
    <dgm:pt modelId="{42566899-F43B-4801-89BE-FDCBA6A001C0}" type="sibTrans" cxnId="{4FA03BD8-DB6F-4A98-B413-79B41C825C3C}">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type="parTrans" cxnId="{DFB8D7CA-5680-4520-8595-6F00A3F58B05}">
      <dgm:prSet/>
      <dgm:spPr/>
      <dgm:t>
        <a:bodyPr/>
        <a:lstStyle/>
        <a:p>
          <a:endParaRPr lang="zh-CN" altLang="en-US"/>
        </a:p>
      </dgm:t>
    </dgm:pt>
    <dgm:pt modelId="{3C425ACC-C343-4582-A56B-AFD9B88C1A79}" type="sibTrans" cxnId="{DFB8D7CA-5680-4520-8595-6F00A3F58B05}">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type="parTrans" cxnId="{FC24CD73-5C4A-4C35-8995-24421B17212D}">
      <dgm:prSet/>
      <dgm:spPr/>
      <dgm:t>
        <a:bodyPr/>
        <a:lstStyle/>
        <a:p>
          <a:endParaRPr lang="zh-CN" altLang="en-US"/>
        </a:p>
      </dgm:t>
    </dgm:pt>
    <dgm:pt modelId="{A5E49DBA-9877-4150-BC22-88ADC9ABF740}" type="sibTrans" cxnId="{FC24CD73-5C4A-4C35-8995-24421B17212D}">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type="parTrans" cxnId="{F8A16804-102B-46CC-BC05-27CD3078EA48}">
      <dgm:prSet/>
      <dgm:spPr/>
      <dgm:t>
        <a:bodyPr/>
        <a:lstStyle/>
        <a:p>
          <a:endParaRPr lang="zh-CN" altLang="en-US"/>
        </a:p>
      </dgm:t>
    </dgm:pt>
    <dgm:pt modelId="{5E1BD4D1-D9CF-4C86-B566-5D3218B76E31}" type="sibTrans" cxnId="{F8A16804-102B-46CC-BC05-27CD3078EA48}">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type="parTrans" cxnId="{FCB84D3B-00ED-4496-8C50-A22C105E4C4F}">
      <dgm:prSet/>
      <dgm:spPr/>
      <dgm:t>
        <a:bodyPr/>
        <a:lstStyle/>
        <a:p>
          <a:endParaRPr lang="zh-CN" altLang="en-US"/>
        </a:p>
      </dgm:t>
    </dgm:pt>
    <dgm:pt modelId="{08CA288E-D272-4F6B-BBE2-216FE7413FFD}" type="sibTrans" cxnId="{FCB84D3B-00ED-4496-8C50-A22C105E4C4F}">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type="parTrans" cxnId="{6BC8B815-CB2B-4D22-B986-F12308F4DC8A}">
      <dgm:prSet/>
      <dgm:spPr/>
      <dgm:t>
        <a:bodyPr/>
        <a:lstStyle/>
        <a:p>
          <a:endParaRPr lang="zh-CN" altLang="en-US"/>
        </a:p>
      </dgm:t>
    </dgm:pt>
    <dgm:pt modelId="{7F844452-A868-4768-ACDC-6CFB3C303795}" type="sibTrans" cxnId="{6BC8B815-CB2B-4D22-B986-F12308F4DC8A}">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type="parTrans" cxnId="{F3173EEC-0A57-40A7-B665-B3E10EFE574A}">
      <dgm:prSet/>
      <dgm:spPr/>
      <dgm:t>
        <a:bodyPr/>
        <a:lstStyle/>
        <a:p>
          <a:endParaRPr lang="zh-CN" altLang="en-US"/>
        </a:p>
      </dgm:t>
    </dgm:pt>
    <dgm:pt modelId="{944BC1C5-6B57-40FB-A253-53A8BAD5B54E}" type="sibTrans" cxnId="{F3173EEC-0A57-40A7-B665-B3E10EFE574A}">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type="parTrans" cxnId="{B8619530-FD57-4D53-A0CF-848A2C625D06}">
      <dgm:prSet/>
      <dgm:spPr/>
      <dgm:t>
        <a:bodyPr/>
        <a:lstStyle/>
        <a:p>
          <a:endParaRPr lang="zh-CN" altLang="en-US"/>
        </a:p>
      </dgm:t>
    </dgm:pt>
    <dgm:pt modelId="{2162D3C9-165C-4E73-A2CF-DD11A4113215}" type="sibTrans" cxnId="{B8619530-FD57-4D53-A0CF-848A2C625D06}">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type="parTrans" cxnId="{8CE978A5-AF34-4F79-B743-30C0B0E22BF3}">
      <dgm:prSet/>
      <dgm:spPr/>
      <dgm:t>
        <a:bodyPr/>
        <a:lstStyle/>
        <a:p>
          <a:endParaRPr lang="zh-CN" altLang="en-US"/>
        </a:p>
      </dgm:t>
    </dgm:pt>
    <dgm:pt modelId="{1CF773C3-C46C-4FC1-A464-506C37E59A73}" type="sibTrans" cxnId="{8CE978A5-AF34-4F79-B743-30C0B0E22BF3}">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type="parTrans" cxnId="{E6C912DA-C4E4-4712-9F9A-CAE6FC348E31}">
      <dgm:prSet/>
      <dgm:spPr/>
      <dgm:t>
        <a:bodyPr/>
        <a:lstStyle/>
        <a:p>
          <a:endParaRPr lang="zh-CN" altLang="en-US"/>
        </a:p>
      </dgm:t>
    </dgm:pt>
    <dgm:pt modelId="{0F97042C-9402-4BCC-8029-0F6DCA1AA74E}" type="sibTrans" cxnId="{E6C912DA-C4E4-4712-9F9A-CAE6FC348E31}">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1"/>
      <dgm:spPr/>
    </dgm:pt>
    <dgm:pt modelId="{617250C8-147B-4FD6-94AD-D08D1CBFB569}" type="pres">
      <dgm:prSet presAssocID="{ECB75868-304B-48F8-9CD0-C801050000A6}" presName="connTx" presStyleLbl="parChTrans1D3" presStyleIdx="0" presStyleCnt="11"/>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1"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1"/>
      <dgm:spPr/>
    </dgm:pt>
    <dgm:pt modelId="{EB3C7EBA-0991-4B0C-BE3A-7320353FD1C7}" type="pres">
      <dgm:prSet presAssocID="{EC35BBE5-848A-4791-860D-12A16E4B193B}" presName="connTx" presStyleLbl="parChTrans1D3" presStyleIdx="1" presStyleCnt="11"/>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1"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1"/>
      <dgm:spPr/>
    </dgm:pt>
    <dgm:pt modelId="{5B831445-B011-4B47-ADE6-971D62402EC9}" type="pres">
      <dgm:prSet presAssocID="{52CDD9B4-3777-47D7-8068-972F25377AEA}" presName="connTx" presStyleLbl="parChTrans1D3" presStyleIdx="2" presStyleCnt="11"/>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1"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1"/>
      <dgm:spPr/>
    </dgm:pt>
    <dgm:pt modelId="{B18313EB-8667-4676-96D3-1BFCA2CD1218}" type="pres">
      <dgm:prSet presAssocID="{11015663-2A0B-41EB-A951-4D5568D49272}" presName="connTx" presStyleLbl="parChTrans1D3" presStyleIdx="3" presStyleCnt="11"/>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1"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1"/>
      <dgm:spPr/>
    </dgm:pt>
    <dgm:pt modelId="{FBCE37BD-DF06-432A-9BB8-DC98077BE161}" type="pres">
      <dgm:prSet presAssocID="{AB0D5250-4553-4398-8E2C-AA3671A27AA5}" presName="connTx" presStyleLbl="parChTrans1D3" presStyleIdx="4" presStyleCnt="11"/>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1"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5" presStyleCnt="11"/>
      <dgm:spPr/>
    </dgm:pt>
    <dgm:pt modelId="{ED4E88B8-CB1C-4401-A8F8-D04BAE97C610}" type="pres">
      <dgm:prSet presAssocID="{5A26A75D-DC82-4A8E-B17F-EEBBF8C99C54}" presName="connTx" presStyleLbl="parChTrans1D3" presStyleIdx="5" presStyleCnt="11"/>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5" presStyleCnt="11"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6" presStyleCnt="11"/>
      <dgm:spPr/>
    </dgm:pt>
    <dgm:pt modelId="{66CF2449-22DC-443C-927D-401651C6EF7C}" type="pres">
      <dgm:prSet presAssocID="{165F59CF-FB06-437F-ACF0-AE7C739ED7B3}" presName="connTx" presStyleLbl="parChTrans1D3" presStyleIdx="6" presStyleCnt="11"/>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6" presStyleCnt="11"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7" presStyleCnt="11"/>
      <dgm:spPr/>
    </dgm:pt>
    <dgm:pt modelId="{192B899F-E253-4892-A08D-77677277A9C9}" type="pres">
      <dgm:prSet presAssocID="{B5220A60-8490-428B-A4F0-1454F9269F31}" presName="connTx" presStyleLbl="parChTrans1D3" presStyleIdx="7" presStyleCnt="11"/>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7" presStyleCnt="11"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8" presStyleCnt="11"/>
      <dgm:spPr/>
    </dgm:pt>
    <dgm:pt modelId="{460BF31A-A3E2-4E62-962B-9CD7531EDD7B}" type="pres">
      <dgm:prSet presAssocID="{D019B779-A8A9-45CD-938D-3493D8D1DD37}" presName="connTx" presStyleLbl="parChTrans1D3" presStyleIdx="8" presStyleCnt="11"/>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8" presStyleCnt="11"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9" presStyleCnt="11"/>
      <dgm:spPr/>
    </dgm:pt>
    <dgm:pt modelId="{867D14A5-AB39-4431-97B6-D9AC2E90A2B6}" type="pres">
      <dgm:prSet presAssocID="{5934C9BF-0759-4C32-9E11-3B5DA225E153}" presName="connTx" presStyleLbl="parChTrans1D3" presStyleIdx="9" presStyleCnt="11"/>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9" presStyleCnt="11"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0" presStyleCnt="11"/>
      <dgm:spPr/>
    </dgm:pt>
    <dgm:pt modelId="{AB148D73-7E5C-4298-982E-D38D8A25BC40}" type="pres">
      <dgm:prSet presAssocID="{8C18E1C1-DED7-41B6-8967-E40DBFF5BA3A}" presName="connTx" presStyleLbl="parChTrans1D3" presStyleIdx="10" presStyleCnt="11"/>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0" presStyleCnt="11"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2"/>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2"/>
    <dgm:cxn modelId="{3912C80B-4B35-4A9D-AFAB-2938A4FC4FCB}" type="presOf" srcId="{B85A3FB9-9A6A-46C4-979F-6D89C98A331A}" destId="{CD89B80F-D55F-4966-83EC-A9B8E44A28CC}" srcOrd="0" destOrd="0" presId="urn:microsoft.com/office/officeart/2008/layout/HorizontalMultiLevelHierarchy#2"/>
    <dgm:cxn modelId="{92B4C411-4725-474A-BCB1-ADC7EF2746C1}" type="presOf" srcId="{5A26A75D-DC82-4A8E-B17F-EEBBF8C99C54}" destId="{D80E153A-59F9-41EE-905B-1CDFC32D1209}" srcOrd="0" destOrd="0" presId="urn:microsoft.com/office/officeart/2008/layout/HorizontalMultiLevelHierarchy#2"/>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2"/>
    <dgm:cxn modelId="{698C0728-C7EA-4E1D-8EFC-59818C55F22D}" type="presOf" srcId="{165F59CF-FB06-437F-ACF0-AE7C739ED7B3}" destId="{66CF2449-22DC-443C-927D-401651C6EF7C}" srcOrd="1" destOrd="0" presId="urn:microsoft.com/office/officeart/2008/layout/HorizontalMultiLevelHierarchy#2"/>
    <dgm:cxn modelId="{D25FEC2D-C182-4100-A991-B0FBE584B3E6}" type="presOf" srcId="{5934C9BF-0759-4C32-9E11-3B5DA225E153}" destId="{9A882045-F926-445E-BF0A-3AAB6CD0B70C}" srcOrd="0" destOrd="0" presId="urn:microsoft.com/office/officeart/2008/layout/HorizontalMultiLevelHierarchy#2"/>
    <dgm:cxn modelId="{B8619530-FD57-4D53-A0CF-848A2C625D06}" srcId="{AF21C3D9-8353-45ED-8186-67A7938D5F22}" destId="{1E0575D9-5748-4398-9B93-DD6864E49F6C}" srcOrd="3" destOrd="0" parTransId="{D019B779-A8A9-45CD-938D-3493D8D1DD37}" sibTransId="{2162D3C9-165C-4E73-A2CF-DD11A4113215}"/>
    <dgm:cxn modelId="{581CBA38-8F85-419E-BDB9-7C609AEC5464}" type="presOf" srcId="{8C18E1C1-DED7-41B6-8967-E40DBFF5BA3A}" destId="{E68CB3ED-F4FB-4EFF-93B5-5B7D82640667}" srcOrd="0" destOrd="0" presId="urn:microsoft.com/office/officeart/2008/layout/HorizontalMultiLevelHierarchy#2"/>
    <dgm:cxn modelId="{FCB84D3B-00ED-4496-8C50-A22C105E4C4F}" srcId="{AF21C3D9-8353-45ED-8186-67A7938D5F22}" destId="{3EC20B52-2CC3-4BFC-85C5-2F6B0D05785E}" srcOrd="0" destOrd="0" parTransId="{5A26A75D-DC82-4A8E-B17F-EEBBF8C99C54}" sibTransId="{08CA288E-D272-4F6B-BBE2-216FE7413FFD}"/>
    <dgm:cxn modelId="{FD035940-7A05-420D-A917-4F96DB2EF0D3}" type="presOf" srcId="{5390F5AB-4CA5-4B0F-A7C0-18194751DF48}" destId="{D9EE3440-85D3-4881-B1D6-691949CFB9F5}" srcOrd="1" destOrd="0" presId="urn:microsoft.com/office/officeart/2008/layout/HorizontalMultiLevelHierarchy#2"/>
    <dgm:cxn modelId="{4C133F5C-8AB3-4697-894B-42E2BC4CC918}" type="presOf" srcId="{CCEAA75D-7711-4A00-802E-F9F42EC5BA7A}" destId="{00DB5933-41A5-4A4B-9091-5BF5F07D43BB}" srcOrd="0" destOrd="0" presId="urn:microsoft.com/office/officeart/2008/layout/HorizontalMultiLevelHierarchy#2"/>
    <dgm:cxn modelId="{D3A74C43-5066-4DD5-9ACC-49F8CE2FE9C8}" type="presOf" srcId="{52CDD9B4-3777-47D7-8068-972F25377AEA}" destId="{5B831445-B011-4B47-ADE6-971D62402EC9}" srcOrd="1" destOrd="0" presId="urn:microsoft.com/office/officeart/2008/layout/HorizontalMultiLevelHierarchy#2"/>
    <dgm:cxn modelId="{95A8A768-6BB6-4178-9A0E-3BC6DBCC6E6A}" type="presOf" srcId="{52CDD9B4-3777-47D7-8068-972F25377AEA}" destId="{5DF6C20D-2070-4E3A-85A2-76688C869C26}" srcOrd="0" destOrd="0" presId="urn:microsoft.com/office/officeart/2008/layout/HorizontalMultiLevelHierarchy#2"/>
    <dgm:cxn modelId="{9157AD4B-5431-41C6-A113-B6C3024BF0C9}" type="presOf" srcId="{30D50822-84C3-4176-8991-D6265F50823E}" destId="{45C54206-0F79-4109-A601-E1C744A40849}" srcOrd="0" destOrd="0" presId="urn:microsoft.com/office/officeart/2008/layout/HorizontalMultiLevelHierarchy#2"/>
    <dgm:cxn modelId="{A65E704D-3771-4961-A54D-BD326EBE0A02}" type="presOf" srcId="{B5220A60-8490-428B-A4F0-1454F9269F31}" destId="{E643E57A-D750-416D-8F5A-A9962A5D0236}" srcOrd="0" destOrd="0" presId="urn:microsoft.com/office/officeart/2008/layout/HorizontalMultiLevelHierarchy#2"/>
    <dgm:cxn modelId="{4E7D9D4D-6190-4ED9-8340-931F78089C8F}" type="presOf" srcId="{ECB75868-304B-48F8-9CD0-C801050000A6}" destId="{617250C8-147B-4FD6-94AD-D08D1CBFB569}" srcOrd="1" destOrd="0" presId="urn:microsoft.com/office/officeart/2008/layout/HorizontalMultiLevelHierarchy#2"/>
    <dgm:cxn modelId="{21E2434F-9F65-4CAC-9337-65816955DDD7}" type="presOf" srcId="{1E0575D9-5748-4398-9B93-DD6864E49F6C}" destId="{879734F7-5B85-4B17-B316-73D3FEB2F9EC}" srcOrd="0" destOrd="0" presId="urn:microsoft.com/office/officeart/2008/layout/HorizontalMultiLevelHierarchy#2"/>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2"/>
    <dgm:cxn modelId="{3AB8BE74-3FB9-4103-AB3E-2DF610EC256A}" type="presOf" srcId="{5934C9BF-0759-4C32-9E11-3B5DA225E153}" destId="{867D14A5-AB39-4431-97B6-D9AC2E90A2B6}" srcOrd="1" destOrd="0" presId="urn:microsoft.com/office/officeart/2008/layout/HorizontalMultiLevelHierarchy#2"/>
    <dgm:cxn modelId="{8C3E3F83-AB2A-41EF-903F-C1E6AB21C893}" type="presOf" srcId="{EC35BBE5-848A-4791-860D-12A16E4B193B}" destId="{EB3C7EBA-0991-4B0C-BE3A-7320353FD1C7}" srcOrd="1" destOrd="0" presId="urn:microsoft.com/office/officeart/2008/layout/HorizontalMultiLevelHierarchy#2"/>
    <dgm:cxn modelId="{66402B86-F7B3-46C2-B417-5AD882AE13E3}" type="presOf" srcId="{ECB75868-304B-48F8-9CD0-C801050000A6}" destId="{56660007-0D91-47FC-AFA7-4DDF9ED3CCFB}" srcOrd="0" destOrd="0" presId="urn:microsoft.com/office/officeart/2008/layout/HorizontalMultiLevelHierarchy#2"/>
    <dgm:cxn modelId="{3D314A86-3CFF-47ED-9382-2A6EE5A8ADDD}" type="presOf" srcId="{11015663-2A0B-41EB-A951-4D5568D49272}" destId="{60AD70B9-9118-4F65-B9C2-E57AE62DE7C2}" srcOrd="0" destOrd="0" presId="urn:microsoft.com/office/officeart/2008/layout/HorizontalMultiLevelHierarchy#2"/>
    <dgm:cxn modelId="{A2545C8B-3BFD-4089-8107-6BD423E1B36C}" type="presOf" srcId="{E676575B-2A98-4796-B089-CCD1B6B6B0EA}" destId="{56265BA8-9ABE-4FD1-8CFF-EBD4618A396E}" srcOrd="0" destOrd="0" presId="urn:microsoft.com/office/officeart/2008/layout/HorizontalMultiLevelHierarchy#2"/>
    <dgm:cxn modelId="{FA72BF90-88DA-40FF-9134-850379A41A58}" type="presOf" srcId="{8C18E1C1-DED7-41B6-8967-E40DBFF5BA3A}" destId="{AB148D73-7E5C-4298-982E-D38D8A25BC40}" srcOrd="1" destOrd="0" presId="urn:microsoft.com/office/officeart/2008/layout/HorizontalMultiLevelHierarchy#2"/>
    <dgm:cxn modelId="{AC9FCE90-BF11-4DE6-9EB8-95E20F2DE07B}" type="presOf" srcId="{3C8014D2-9AF8-4B6D-873C-51919CBF2256}" destId="{468B067E-8DBD-4952-B923-CA125BC016FB}" srcOrd="0" destOrd="0" presId="urn:microsoft.com/office/officeart/2008/layout/HorizontalMultiLevelHierarchy#2"/>
    <dgm:cxn modelId="{E3126192-6088-424E-99F5-DF18DC44F430}" type="presOf" srcId="{AF21C3D9-8353-45ED-8186-67A7938D5F22}" destId="{2586E7A4-D66B-4418-BEAE-F4737D31712F}" srcOrd="0" destOrd="0" presId="urn:microsoft.com/office/officeart/2008/layout/HorizontalMultiLevelHierarchy#2"/>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2"/>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2"/>
    <dgm:cxn modelId="{E5C07DA7-2D18-4B5E-83E5-FBFC38B426BE}" type="presOf" srcId="{4D351DDD-C8A9-4B19-AC3E-C07A0B0F903E}" destId="{5E3F2CF5-8C6A-4373-8FEC-AEA85059DD1F}" srcOrd="0" destOrd="0" presId="urn:microsoft.com/office/officeart/2008/layout/HorizontalMultiLevelHierarchy#2"/>
    <dgm:cxn modelId="{65EEA1A7-16E7-4001-B000-574964BE0600}" type="presOf" srcId="{AB0D5250-4553-4398-8E2C-AA3671A27AA5}" destId="{B1C4328F-012D-4C9E-9E68-E53EC0271311}" srcOrd="0" destOrd="0" presId="urn:microsoft.com/office/officeart/2008/layout/HorizontalMultiLevelHierarchy#2"/>
    <dgm:cxn modelId="{50421AAE-0216-4C8C-8A22-8A6E0667D33F}" type="presOf" srcId="{AB0D5250-4553-4398-8E2C-AA3671A27AA5}" destId="{FBCE37BD-DF06-432A-9BB8-DC98077BE161}" srcOrd="1" destOrd="0" presId="urn:microsoft.com/office/officeart/2008/layout/HorizontalMultiLevelHierarchy#2"/>
    <dgm:cxn modelId="{EF7357B0-8A9C-46E1-AD4F-72C726B7D679}" type="presOf" srcId="{D019B779-A8A9-45CD-938D-3493D8D1DD37}" destId="{460BF31A-A3E2-4E62-962B-9CD7531EDD7B}" srcOrd="1" destOrd="0" presId="urn:microsoft.com/office/officeart/2008/layout/HorizontalMultiLevelHierarchy#2"/>
    <dgm:cxn modelId="{007092B0-2C45-4E1A-834B-CB75D494D9BD}" type="presOf" srcId="{3EC20B52-2CC3-4BFC-85C5-2F6B0D05785E}" destId="{C9C307F2-2676-4DC5-8A19-23718D84D7BC}" srcOrd="0" destOrd="0" presId="urn:microsoft.com/office/officeart/2008/layout/HorizontalMultiLevelHierarchy#2"/>
    <dgm:cxn modelId="{44F836C3-3602-45F1-8645-692F67854984}" type="presOf" srcId="{DA79ECD4-CC61-4B37-860A-F0C87FAFB4DA}" destId="{1C32CD12-3A7F-48FD-830F-98496F2B322F}" srcOrd="0" destOrd="0" presId="urn:microsoft.com/office/officeart/2008/layout/HorizontalMultiLevelHierarchy#2"/>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2"/>
    <dgm:cxn modelId="{C6BEC3D1-9E2E-4EED-8E43-FB15C138560B}" type="presOf" srcId="{5BC1762F-2FD8-4EC2-922D-8F70272890FA}" destId="{01DD923D-F84C-409E-BC22-A0E32C4E731F}" srcOrd="0" destOrd="0" presId="urn:microsoft.com/office/officeart/2008/layout/HorizontalMultiLevelHierarchy#2"/>
    <dgm:cxn modelId="{173C31D7-2DB0-4E55-84FD-FAD60EDF7DAD}" type="presOf" srcId="{B5220A60-8490-428B-A4F0-1454F9269F31}" destId="{192B899F-E253-4892-A08D-77677277A9C9}" srcOrd="1" destOrd="0" presId="urn:microsoft.com/office/officeart/2008/layout/HorizontalMultiLevelHierarchy#2"/>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2"/>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2"/>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2"/>
    <dgm:cxn modelId="{8D1123F8-C833-4436-9D81-6F6634ED0F09}" type="presOf" srcId="{8C8728C0-C646-48FF-81EE-486B53741D8A}" destId="{4AD4BD80-5637-425E-B9FF-908B056A64AF}" srcOrd="0" destOrd="0" presId="urn:microsoft.com/office/officeart/2008/layout/HorizontalMultiLevelHierarchy#2"/>
    <dgm:cxn modelId="{F6A6A3FB-712E-4992-BDDB-F3892C208590}" type="presOf" srcId="{EC35BBE5-848A-4791-860D-12A16E4B193B}" destId="{959010C3-0D25-4224-8595-8ACBD616AEBD}" srcOrd="0" destOrd="0" presId="urn:microsoft.com/office/officeart/2008/layout/HorizontalMultiLevelHierarchy#2"/>
    <dgm:cxn modelId="{5737CF6D-40C9-455F-B2B7-B01011AF3CFC}" type="presParOf" srcId="{00DB5933-41A5-4A4B-9091-5BF5F07D43BB}" destId="{B491EA4D-1CEC-4F9A-A0E0-AE7C5F6AE0A0}" srcOrd="0" destOrd="0" presId="urn:microsoft.com/office/officeart/2008/layout/HorizontalMultiLevelHierarchy#2"/>
    <dgm:cxn modelId="{53472643-9E21-43DF-87A4-81866382C038}" type="presParOf" srcId="{B491EA4D-1CEC-4F9A-A0E0-AE7C5F6AE0A0}" destId="{45C54206-0F79-4109-A601-E1C744A40849}" srcOrd="0" destOrd="0" presId="urn:microsoft.com/office/officeart/2008/layout/HorizontalMultiLevelHierarchy#2"/>
    <dgm:cxn modelId="{7A183CB2-DD3B-4ED7-A330-B205021355E9}" type="presParOf" srcId="{B491EA4D-1CEC-4F9A-A0E0-AE7C5F6AE0A0}" destId="{2F3BB204-96D4-46A3-8F47-8759930CD1A9}" srcOrd="1" destOrd="0" presId="urn:microsoft.com/office/officeart/2008/layout/HorizontalMultiLevelHierarchy#2"/>
    <dgm:cxn modelId="{F2E09430-B5B0-4231-8C71-E14251C46852}" type="presParOf" srcId="{2F3BB204-96D4-46A3-8F47-8759930CD1A9}" destId="{E3C39ED0-95A2-431D-8951-3ED838F5B545}" srcOrd="0" destOrd="0" presId="urn:microsoft.com/office/officeart/2008/layout/HorizontalMultiLevelHierarchy#2"/>
    <dgm:cxn modelId="{56AEF55E-6451-4F0B-A465-0F6D642F256F}" type="presParOf" srcId="{E3C39ED0-95A2-431D-8951-3ED838F5B545}" destId="{D9EE3440-85D3-4881-B1D6-691949CFB9F5}" srcOrd="0" destOrd="0" presId="urn:microsoft.com/office/officeart/2008/layout/HorizontalMultiLevelHierarchy#2"/>
    <dgm:cxn modelId="{6104376C-FEBA-4186-9F35-A5D191967F0E}" type="presParOf" srcId="{2F3BB204-96D4-46A3-8F47-8759930CD1A9}" destId="{EF00984C-057C-493C-A9EC-053231FCA7C7}" srcOrd="1" destOrd="0" presId="urn:microsoft.com/office/officeart/2008/layout/HorizontalMultiLevelHierarchy#2"/>
    <dgm:cxn modelId="{A0B24723-EF50-435D-B89E-8DE1AFA652B2}" type="presParOf" srcId="{EF00984C-057C-493C-A9EC-053231FCA7C7}" destId="{A5B8561B-3E16-4EC8-8C97-E9144931B153}" srcOrd="0" destOrd="0" presId="urn:microsoft.com/office/officeart/2008/layout/HorizontalMultiLevelHierarchy#2"/>
    <dgm:cxn modelId="{F1479A05-3108-4EAC-B2AE-25DEDC577C8E}" type="presParOf" srcId="{EF00984C-057C-493C-A9EC-053231FCA7C7}" destId="{DF0D5FC6-24C1-495A-A387-E7FD2C4B19B3}" srcOrd="1" destOrd="0" presId="urn:microsoft.com/office/officeart/2008/layout/HorizontalMultiLevelHierarchy#2"/>
    <dgm:cxn modelId="{2FB94C22-0D44-460C-A2E5-C39A9459646A}" type="presParOf" srcId="{DF0D5FC6-24C1-495A-A387-E7FD2C4B19B3}" destId="{56660007-0D91-47FC-AFA7-4DDF9ED3CCFB}" srcOrd="0" destOrd="0" presId="urn:microsoft.com/office/officeart/2008/layout/HorizontalMultiLevelHierarchy#2"/>
    <dgm:cxn modelId="{1D6D6A60-D8F6-43AE-A47C-22B79BC83CA7}" type="presParOf" srcId="{56660007-0D91-47FC-AFA7-4DDF9ED3CCFB}" destId="{617250C8-147B-4FD6-94AD-D08D1CBFB569}" srcOrd="0" destOrd="0" presId="urn:microsoft.com/office/officeart/2008/layout/HorizontalMultiLevelHierarchy#2"/>
    <dgm:cxn modelId="{611DD41D-3DE1-453A-929C-B3B477B6329A}" type="presParOf" srcId="{DF0D5FC6-24C1-495A-A387-E7FD2C4B19B3}" destId="{0E5CFF1A-E19D-4B0E-950E-F25C27FD850A}" srcOrd="1" destOrd="0" presId="urn:microsoft.com/office/officeart/2008/layout/HorizontalMultiLevelHierarchy#2"/>
    <dgm:cxn modelId="{A43319B8-D1A8-4F9A-AEF5-0EF4B285CFDE}" type="presParOf" srcId="{0E5CFF1A-E19D-4B0E-950E-F25C27FD850A}" destId="{83244ABE-AF47-4997-9FBE-8A443FD87D74}" srcOrd="0" destOrd="0" presId="urn:microsoft.com/office/officeart/2008/layout/HorizontalMultiLevelHierarchy#2"/>
    <dgm:cxn modelId="{4986A345-E849-40C3-BFBE-B63B2AEBC848}" type="presParOf" srcId="{0E5CFF1A-E19D-4B0E-950E-F25C27FD850A}" destId="{E1F5E3CF-25B2-4231-A681-428FB5880BF0}" srcOrd="1" destOrd="0" presId="urn:microsoft.com/office/officeart/2008/layout/HorizontalMultiLevelHierarchy#2"/>
    <dgm:cxn modelId="{E511E8F0-00C4-4847-BB7C-BF0DCA443D42}" type="presParOf" srcId="{DF0D5FC6-24C1-495A-A387-E7FD2C4B19B3}" destId="{959010C3-0D25-4224-8595-8ACBD616AEBD}" srcOrd="2" destOrd="0" presId="urn:microsoft.com/office/officeart/2008/layout/HorizontalMultiLevelHierarchy#2"/>
    <dgm:cxn modelId="{45300816-B896-4940-AA14-E92B2C51175F}" type="presParOf" srcId="{959010C3-0D25-4224-8595-8ACBD616AEBD}" destId="{EB3C7EBA-0991-4B0C-BE3A-7320353FD1C7}" srcOrd="0" destOrd="0" presId="urn:microsoft.com/office/officeart/2008/layout/HorizontalMultiLevelHierarchy#2"/>
    <dgm:cxn modelId="{878064B5-8119-4A65-B5BC-38749A3E1196}" type="presParOf" srcId="{DF0D5FC6-24C1-495A-A387-E7FD2C4B19B3}" destId="{959C021C-9DCD-4E92-945A-2944B667E8CA}" srcOrd="3" destOrd="0" presId="urn:microsoft.com/office/officeart/2008/layout/HorizontalMultiLevelHierarchy#2"/>
    <dgm:cxn modelId="{16789F3E-3449-46D4-8574-4D6E4DD95E5A}" type="presParOf" srcId="{959C021C-9DCD-4E92-945A-2944B667E8CA}" destId="{5E3F2CF5-8C6A-4373-8FEC-AEA85059DD1F}" srcOrd="0" destOrd="0" presId="urn:microsoft.com/office/officeart/2008/layout/HorizontalMultiLevelHierarchy#2"/>
    <dgm:cxn modelId="{BAA491FD-7C34-42AC-9996-77EE91B70973}" type="presParOf" srcId="{959C021C-9DCD-4E92-945A-2944B667E8CA}" destId="{8D9954FE-7AC7-4713-A694-DB45FEEE51B1}" srcOrd="1" destOrd="0" presId="urn:microsoft.com/office/officeart/2008/layout/HorizontalMultiLevelHierarchy#2"/>
    <dgm:cxn modelId="{C63E5DAC-E6D6-413E-B27C-4A36A34D5492}" type="presParOf" srcId="{DF0D5FC6-24C1-495A-A387-E7FD2C4B19B3}" destId="{5DF6C20D-2070-4E3A-85A2-76688C869C26}" srcOrd="4" destOrd="0" presId="urn:microsoft.com/office/officeart/2008/layout/HorizontalMultiLevelHierarchy#2"/>
    <dgm:cxn modelId="{06161065-6C99-4686-BCAA-0FDEF8A5B161}" type="presParOf" srcId="{5DF6C20D-2070-4E3A-85A2-76688C869C26}" destId="{5B831445-B011-4B47-ADE6-971D62402EC9}" srcOrd="0" destOrd="0" presId="urn:microsoft.com/office/officeart/2008/layout/HorizontalMultiLevelHierarchy#2"/>
    <dgm:cxn modelId="{601D9503-F7FE-4CB7-BB62-2677BC94D80D}" type="presParOf" srcId="{DF0D5FC6-24C1-495A-A387-E7FD2C4B19B3}" destId="{F958BC08-E0C3-47BF-AF6A-EF2710EB6B99}" srcOrd="5" destOrd="0" presId="urn:microsoft.com/office/officeart/2008/layout/HorizontalMultiLevelHierarchy#2"/>
    <dgm:cxn modelId="{E95DD93A-DAAF-44DB-9DB9-4900BB64CD4D}" type="presParOf" srcId="{F958BC08-E0C3-47BF-AF6A-EF2710EB6B99}" destId="{CD89B80F-D55F-4966-83EC-A9B8E44A28CC}" srcOrd="0" destOrd="0" presId="urn:microsoft.com/office/officeart/2008/layout/HorizontalMultiLevelHierarchy#2"/>
    <dgm:cxn modelId="{807EF4BF-6314-419A-86AC-51831B550A76}" type="presParOf" srcId="{F958BC08-E0C3-47BF-AF6A-EF2710EB6B99}" destId="{220BEA03-6606-4F71-9777-0B112FD543C4}" srcOrd="1" destOrd="0" presId="urn:microsoft.com/office/officeart/2008/layout/HorizontalMultiLevelHierarchy#2"/>
    <dgm:cxn modelId="{BD8A5A3E-4229-4A69-93A2-FCA09A8B88A4}" type="presParOf" srcId="{DF0D5FC6-24C1-495A-A387-E7FD2C4B19B3}" destId="{60AD70B9-9118-4F65-B9C2-E57AE62DE7C2}" srcOrd="6" destOrd="0" presId="urn:microsoft.com/office/officeart/2008/layout/HorizontalMultiLevelHierarchy#2"/>
    <dgm:cxn modelId="{EA5D6616-786D-42D4-AF0B-B88646D7D1E4}" type="presParOf" srcId="{60AD70B9-9118-4F65-B9C2-E57AE62DE7C2}" destId="{B18313EB-8667-4676-96D3-1BFCA2CD1218}" srcOrd="0" destOrd="0" presId="urn:microsoft.com/office/officeart/2008/layout/HorizontalMultiLevelHierarchy#2"/>
    <dgm:cxn modelId="{31B5E035-E7A6-42CC-9703-D6B1CFEE43EF}" type="presParOf" srcId="{DF0D5FC6-24C1-495A-A387-E7FD2C4B19B3}" destId="{D722F671-964F-48BE-A1C1-3E7A2C59AA18}" srcOrd="7" destOrd="0" presId="urn:microsoft.com/office/officeart/2008/layout/HorizontalMultiLevelHierarchy#2"/>
    <dgm:cxn modelId="{AE1EA1A7-32DC-4B6F-AC29-024CC33AEDA9}" type="presParOf" srcId="{D722F671-964F-48BE-A1C1-3E7A2C59AA18}" destId="{4D765DFC-3788-4941-B2A0-3B34BE4D497F}" srcOrd="0" destOrd="0" presId="urn:microsoft.com/office/officeart/2008/layout/HorizontalMultiLevelHierarchy#2"/>
    <dgm:cxn modelId="{7A677F0A-828A-4804-A39C-F97F30EBAAE4}" type="presParOf" srcId="{D722F671-964F-48BE-A1C1-3E7A2C59AA18}" destId="{9AEE1840-4752-4B3D-9A26-C36BDA15CB81}" srcOrd="1" destOrd="0" presId="urn:microsoft.com/office/officeart/2008/layout/HorizontalMultiLevelHierarchy#2"/>
    <dgm:cxn modelId="{CF6A3030-D6CF-4388-A98F-14A4E10B5166}" type="presParOf" srcId="{DF0D5FC6-24C1-495A-A387-E7FD2C4B19B3}" destId="{B1C4328F-012D-4C9E-9E68-E53EC0271311}" srcOrd="8" destOrd="0" presId="urn:microsoft.com/office/officeart/2008/layout/HorizontalMultiLevelHierarchy#2"/>
    <dgm:cxn modelId="{2A7B7556-D913-4962-BCFD-C475B13DE6D6}" type="presParOf" srcId="{B1C4328F-012D-4C9E-9E68-E53EC0271311}" destId="{FBCE37BD-DF06-432A-9BB8-DC98077BE161}" srcOrd="0" destOrd="0" presId="urn:microsoft.com/office/officeart/2008/layout/HorizontalMultiLevelHierarchy#2"/>
    <dgm:cxn modelId="{2975D101-782D-4B57-BDA1-614CD70CF8DD}" type="presParOf" srcId="{DF0D5FC6-24C1-495A-A387-E7FD2C4B19B3}" destId="{030F9888-02D6-411A-957B-836394B53BD9}" srcOrd="9" destOrd="0" presId="urn:microsoft.com/office/officeart/2008/layout/HorizontalMultiLevelHierarchy#2"/>
    <dgm:cxn modelId="{60A4E1FF-8B33-4C81-B885-C1AF5B5C89BB}" type="presParOf" srcId="{030F9888-02D6-411A-957B-836394B53BD9}" destId="{4AD4BD80-5637-425E-B9FF-908B056A64AF}" srcOrd="0" destOrd="0" presId="urn:microsoft.com/office/officeart/2008/layout/HorizontalMultiLevelHierarchy#2"/>
    <dgm:cxn modelId="{34A278B9-542D-4F82-B334-C83B104CD7B0}" type="presParOf" srcId="{030F9888-02D6-411A-957B-836394B53BD9}" destId="{78D5A2A6-2480-4CFE-8EFF-943471C3E476}" srcOrd="1" destOrd="0" presId="urn:microsoft.com/office/officeart/2008/layout/HorizontalMultiLevelHierarchy#2"/>
    <dgm:cxn modelId="{C1DCB2FC-8940-43B8-8733-1ED2C30BAE0C}" type="presParOf" srcId="{2F3BB204-96D4-46A3-8F47-8759930CD1A9}" destId="{1C32CD12-3A7F-48FD-830F-98496F2B322F}" srcOrd="2" destOrd="0" presId="urn:microsoft.com/office/officeart/2008/layout/HorizontalMultiLevelHierarchy#2"/>
    <dgm:cxn modelId="{9419195C-D473-4C92-A0DB-4C405AB99014}" type="presParOf" srcId="{1C32CD12-3A7F-48FD-830F-98496F2B322F}" destId="{99A2653D-71FC-4D26-BEB9-51B815B376ED}" srcOrd="0" destOrd="0" presId="urn:microsoft.com/office/officeart/2008/layout/HorizontalMultiLevelHierarchy#2"/>
    <dgm:cxn modelId="{1872AE9F-E360-4B87-B897-933690B7F5A5}" type="presParOf" srcId="{2F3BB204-96D4-46A3-8F47-8759930CD1A9}" destId="{AF5FB730-CC09-4F66-A89C-1EB9171526F5}" srcOrd="3" destOrd="0" presId="urn:microsoft.com/office/officeart/2008/layout/HorizontalMultiLevelHierarchy#2"/>
    <dgm:cxn modelId="{CC76A1B5-9DCF-4C8C-B243-F0EFDF6F6B78}" type="presParOf" srcId="{AF5FB730-CC09-4F66-A89C-1EB9171526F5}" destId="{2586E7A4-D66B-4418-BEAE-F4737D31712F}" srcOrd="0" destOrd="0" presId="urn:microsoft.com/office/officeart/2008/layout/HorizontalMultiLevelHierarchy#2"/>
    <dgm:cxn modelId="{CA43892B-7A39-4451-BD6C-EB50B8B98749}" type="presParOf" srcId="{AF5FB730-CC09-4F66-A89C-1EB9171526F5}" destId="{CADF07BD-B89F-4A73-A6E3-AB096A93F68D}" srcOrd="1" destOrd="0" presId="urn:microsoft.com/office/officeart/2008/layout/HorizontalMultiLevelHierarchy#2"/>
    <dgm:cxn modelId="{14FA47E1-811D-49D6-B481-C00F5958FD47}" type="presParOf" srcId="{CADF07BD-B89F-4A73-A6E3-AB096A93F68D}" destId="{D80E153A-59F9-41EE-905B-1CDFC32D1209}" srcOrd="0" destOrd="0" presId="urn:microsoft.com/office/officeart/2008/layout/HorizontalMultiLevelHierarchy#2"/>
    <dgm:cxn modelId="{684C9A47-DC54-44CC-A464-338DAFFAF740}" type="presParOf" srcId="{D80E153A-59F9-41EE-905B-1CDFC32D1209}" destId="{ED4E88B8-CB1C-4401-A8F8-D04BAE97C610}" srcOrd="0" destOrd="0" presId="urn:microsoft.com/office/officeart/2008/layout/HorizontalMultiLevelHierarchy#2"/>
    <dgm:cxn modelId="{B0BDE72C-F4E6-4D66-8544-EF1C2E85C9C7}" type="presParOf" srcId="{CADF07BD-B89F-4A73-A6E3-AB096A93F68D}" destId="{71F2E404-3F7F-4CF9-9CC2-55E89B59E61A}" srcOrd="1" destOrd="0" presId="urn:microsoft.com/office/officeart/2008/layout/HorizontalMultiLevelHierarchy#2"/>
    <dgm:cxn modelId="{245B334F-9501-45A7-A2B6-96668A3D47DC}" type="presParOf" srcId="{71F2E404-3F7F-4CF9-9CC2-55E89B59E61A}" destId="{C9C307F2-2676-4DC5-8A19-23718D84D7BC}" srcOrd="0" destOrd="0" presId="urn:microsoft.com/office/officeart/2008/layout/HorizontalMultiLevelHierarchy#2"/>
    <dgm:cxn modelId="{FD8FCFEC-F9BA-4EB4-9639-6512B945F6C0}" type="presParOf" srcId="{71F2E404-3F7F-4CF9-9CC2-55E89B59E61A}" destId="{E60EFFF3-EB42-41E2-ABFA-8DCFE9FCE28C}" srcOrd="1" destOrd="0" presId="urn:microsoft.com/office/officeart/2008/layout/HorizontalMultiLevelHierarchy#2"/>
    <dgm:cxn modelId="{167EFDA6-F001-4CD0-83B8-E351492017B6}" type="presParOf" srcId="{CADF07BD-B89F-4A73-A6E3-AB096A93F68D}" destId="{2915826C-6D68-4C6D-9673-177563FA85E1}" srcOrd="2" destOrd="0" presId="urn:microsoft.com/office/officeart/2008/layout/HorizontalMultiLevelHierarchy#2"/>
    <dgm:cxn modelId="{1F6B0D4D-4004-4950-862F-2026EA73E393}" type="presParOf" srcId="{2915826C-6D68-4C6D-9673-177563FA85E1}" destId="{66CF2449-22DC-443C-927D-401651C6EF7C}" srcOrd="0" destOrd="0" presId="urn:microsoft.com/office/officeart/2008/layout/HorizontalMultiLevelHierarchy#2"/>
    <dgm:cxn modelId="{D787C923-DB6B-4113-970E-C820DC141EA0}" type="presParOf" srcId="{CADF07BD-B89F-4A73-A6E3-AB096A93F68D}" destId="{6F93D952-949E-4130-8746-FC657E75D914}" srcOrd="3" destOrd="0" presId="urn:microsoft.com/office/officeart/2008/layout/HorizontalMultiLevelHierarchy#2"/>
    <dgm:cxn modelId="{F8137812-8779-4EC4-B324-B96631B74F4D}" type="presParOf" srcId="{6F93D952-949E-4130-8746-FC657E75D914}" destId="{468B067E-8DBD-4952-B923-CA125BC016FB}" srcOrd="0" destOrd="0" presId="urn:microsoft.com/office/officeart/2008/layout/HorizontalMultiLevelHierarchy#2"/>
    <dgm:cxn modelId="{9BB53658-13AE-4162-92AB-2BCDE25B1AE1}" type="presParOf" srcId="{6F93D952-949E-4130-8746-FC657E75D914}" destId="{D5E08972-A012-42B9-963B-EE2CF74F2A15}" srcOrd="1" destOrd="0" presId="urn:microsoft.com/office/officeart/2008/layout/HorizontalMultiLevelHierarchy#2"/>
    <dgm:cxn modelId="{06FF662E-449C-4606-B2ED-64C44AA212BE}" type="presParOf" srcId="{CADF07BD-B89F-4A73-A6E3-AB096A93F68D}" destId="{E643E57A-D750-416D-8F5A-A9962A5D0236}" srcOrd="4" destOrd="0" presId="urn:microsoft.com/office/officeart/2008/layout/HorizontalMultiLevelHierarchy#2"/>
    <dgm:cxn modelId="{4BD9A6BD-F1F7-4500-9FF6-40F403F425ED}" type="presParOf" srcId="{E643E57A-D750-416D-8F5A-A9962A5D0236}" destId="{192B899F-E253-4892-A08D-77677277A9C9}" srcOrd="0" destOrd="0" presId="urn:microsoft.com/office/officeart/2008/layout/HorizontalMultiLevelHierarchy#2"/>
    <dgm:cxn modelId="{03AA3069-CE07-4910-BA4A-B559D36F2201}" type="presParOf" srcId="{CADF07BD-B89F-4A73-A6E3-AB096A93F68D}" destId="{56DB49E3-B7F3-4F2C-AA9B-F094C841A850}" srcOrd="5" destOrd="0" presId="urn:microsoft.com/office/officeart/2008/layout/HorizontalMultiLevelHierarchy#2"/>
    <dgm:cxn modelId="{3BEDCDE8-8E41-4882-A2FE-E2299511B898}" type="presParOf" srcId="{56DB49E3-B7F3-4F2C-AA9B-F094C841A850}" destId="{ED462EB3-C637-4570-B42B-6E45F145F134}" srcOrd="0" destOrd="0" presId="urn:microsoft.com/office/officeart/2008/layout/HorizontalMultiLevelHierarchy#2"/>
    <dgm:cxn modelId="{E2BA9520-583D-4F89-B9B5-28B1F80F3C79}" type="presParOf" srcId="{56DB49E3-B7F3-4F2C-AA9B-F094C841A850}" destId="{9904F3EC-609A-4ED8-9195-EA519D5FBF13}" srcOrd="1" destOrd="0" presId="urn:microsoft.com/office/officeart/2008/layout/HorizontalMultiLevelHierarchy#2"/>
    <dgm:cxn modelId="{3AEAD2E6-E0C4-4E17-B6E3-98C4D0B9F8DD}" type="presParOf" srcId="{CADF07BD-B89F-4A73-A6E3-AB096A93F68D}" destId="{26B1D735-E696-4669-9EE0-C555BE21E395}" srcOrd="6" destOrd="0" presId="urn:microsoft.com/office/officeart/2008/layout/HorizontalMultiLevelHierarchy#2"/>
    <dgm:cxn modelId="{51C4A0F3-79FF-425B-9E19-15A345F01B35}" type="presParOf" srcId="{26B1D735-E696-4669-9EE0-C555BE21E395}" destId="{460BF31A-A3E2-4E62-962B-9CD7531EDD7B}" srcOrd="0" destOrd="0" presId="urn:microsoft.com/office/officeart/2008/layout/HorizontalMultiLevelHierarchy#2"/>
    <dgm:cxn modelId="{AD128F2C-3CE0-4D6A-9111-B64182F5DA46}" type="presParOf" srcId="{CADF07BD-B89F-4A73-A6E3-AB096A93F68D}" destId="{F215097A-36C6-4149-A88C-06F7A21E3A93}" srcOrd="7" destOrd="0" presId="urn:microsoft.com/office/officeart/2008/layout/HorizontalMultiLevelHierarchy#2"/>
    <dgm:cxn modelId="{CA94CE53-D069-4FD5-8F35-923403053347}" type="presParOf" srcId="{F215097A-36C6-4149-A88C-06F7A21E3A93}" destId="{879734F7-5B85-4B17-B316-73D3FEB2F9EC}" srcOrd="0" destOrd="0" presId="urn:microsoft.com/office/officeart/2008/layout/HorizontalMultiLevelHierarchy#2"/>
    <dgm:cxn modelId="{C80FF95C-F76D-4C4E-935E-AD0FFAF17C09}" type="presParOf" srcId="{F215097A-36C6-4149-A88C-06F7A21E3A93}" destId="{926FE21A-2AC5-411E-85B5-75AB4535C100}" srcOrd="1" destOrd="0" presId="urn:microsoft.com/office/officeart/2008/layout/HorizontalMultiLevelHierarchy#2"/>
    <dgm:cxn modelId="{BE2B1613-B7E2-475C-A440-94BCC1D21B26}" type="presParOf" srcId="{CADF07BD-B89F-4A73-A6E3-AB096A93F68D}" destId="{9A882045-F926-445E-BF0A-3AAB6CD0B70C}" srcOrd="8" destOrd="0" presId="urn:microsoft.com/office/officeart/2008/layout/HorizontalMultiLevelHierarchy#2"/>
    <dgm:cxn modelId="{497CB3E7-97A6-4740-A042-7077200392DA}" type="presParOf" srcId="{9A882045-F926-445E-BF0A-3AAB6CD0B70C}" destId="{867D14A5-AB39-4431-97B6-D9AC2E90A2B6}" srcOrd="0" destOrd="0" presId="urn:microsoft.com/office/officeart/2008/layout/HorizontalMultiLevelHierarchy#2"/>
    <dgm:cxn modelId="{00788233-3A00-494E-B249-09EC6FF7FEC1}" type="presParOf" srcId="{CADF07BD-B89F-4A73-A6E3-AB096A93F68D}" destId="{10EFCEA7-60F7-4AAB-BF89-C217A9234DE1}" srcOrd="9" destOrd="0" presId="urn:microsoft.com/office/officeart/2008/layout/HorizontalMultiLevelHierarchy#2"/>
    <dgm:cxn modelId="{A359FEDC-1327-457A-B781-F9B7727B1326}" type="presParOf" srcId="{10EFCEA7-60F7-4AAB-BF89-C217A9234DE1}" destId="{01DD923D-F84C-409E-BC22-A0E32C4E731F}" srcOrd="0" destOrd="0" presId="urn:microsoft.com/office/officeart/2008/layout/HorizontalMultiLevelHierarchy#2"/>
    <dgm:cxn modelId="{34A02342-53A3-47EE-AE9A-ABEA91875725}" type="presParOf" srcId="{10EFCEA7-60F7-4AAB-BF89-C217A9234DE1}" destId="{AAE033B6-1C45-4095-97EC-5DF2C7290458}" srcOrd="1" destOrd="0" presId="urn:microsoft.com/office/officeart/2008/layout/HorizontalMultiLevelHierarchy#2"/>
    <dgm:cxn modelId="{2D4245B9-0585-4A7F-B6C8-79780DE2A32A}" type="presParOf" srcId="{CADF07BD-B89F-4A73-A6E3-AB096A93F68D}" destId="{E68CB3ED-F4FB-4EFF-93B5-5B7D82640667}" srcOrd="10" destOrd="0" presId="urn:microsoft.com/office/officeart/2008/layout/HorizontalMultiLevelHierarchy#2"/>
    <dgm:cxn modelId="{982955E9-7301-489E-A879-72BCD7628003}" type="presParOf" srcId="{E68CB3ED-F4FB-4EFF-93B5-5B7D82640667}" destId="{AB148D73-7E5C-4298-982E-D38D8A25BC40}" srcOrd="0" destOrd="0" presId="urn:microsoft.com/office/officeart/2008/layout/HorizontalMultiLevelHierarchy#2"/>
    <dgm:cxn modelId="{648FFEED-5A16-4868-8290-55EDCF8FEEE0}" type="presParOf" srcId="{CADF07BD-B89F-4A73-A6E3-AB096A93F68D}" destId="{27EE52D4-AA8F-4AA8-8119-E255C2B1F1A7}" srcOrd="11" destOrd="0" presId="urn:microsoft.com/office/officeart/2008/layout/HorizontalMultiLevelHierarchy#2"/>
    <dgm:cxn modelId="{98A9841D-E9C0-4EDD-812F-1C309A58B95B}" type="presParOf" srcId="{27EE52D4-AA8F-4AA8-8119-E255C2B1F1A7}" destId="{56265BA8-9ABE-4FD1-8CFF-EBD4618A396E}" srcOrd="0" destOrd="0" presId="urn:microsoft.com/office/officeart/2008/layout/HorizontalMultiLevelHierarchy#2"/>
    <dgm:cxn modelId="{EB93421B-B44E-4887-8E56-C1E0F06AE537}" type="presParOf" srcId="{27EE52D4-AA8F-4AA8-8119-E255C2B1F1A7}" destId="{553AD4B0-3DE2-445C-B516-C33843FE79E5}" srcOrd="1" destOrd="0" presId="urn:microsoft.com/office/officeart/2008/layout/HorizontalMultiLevel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3" loCatId="hierarchy" qsTypeId="urn:microsoft.com/office/officeart/2005/8/quickstyle/simple1#3" qsCatId="simple" csTypeId="urn:microsoft.com/office/officeart/2005/8/colors/accent0_1#3" csCatId="mainScheme" phldr="1"/>
      <dgm:spPr/>
      <dgm:t>
        <a:bodyPr/>
        <a:lstStyle/>
        <a:p>
          <a:endParaRPr lang="zh-CN" altLang="en-US"/>
        </a:p>
      </dgm:t>
    </dgm:pt>
    <dgm:pt modelId="{30D50822-84C3-4176-8991-D6265F50823E}">
      <dgm:prSet phldrT="[文本]" custT="1"/>
      <dgm:spPr/>
      <dgm: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10600030101010101" charset="-122"/>
              <a:ea typeface="等线" panose="02010600030101010101" charset="-122"/>
              <a:cs typeface="+mn-cs"/>
            </a:rPr>
            <a:t>防御塔</a:t>
          </a:r>
        </a:p>
      </dgm:t>
    </dgm:pt>
    <dgm:pt modelId="{6418F433-3F42-4A99-A93B-AC91C0FF8B1C}" type="parTrans" cxnId="{C6970605-03BD-4C5B-8BF5-64D10C3A828A}">
      <dgm:prSet/>
      <dgm:spPr/>
      <dgm:t>
        <a:bodyPr/>
        <a:lstStyle/>
        <a:p>
          <a:endParaRPr lang="zh-CN" altLang="en-US" sz="2800"/>
        </a:p>
      </dgm:t>
    </dgm:pt>
    <dgm:pt modelId="{CD85D536-A820-448F-A56B-EA5C90AD3F6A}" type="sibTrans" cxnId="{C6970605-03BD-4C5B-8BF5-64D10C3A828A}">
      <dgm:prSet/>
      <dgm:spPr/>
      <dgm:t>
        <a:bodyPr/>
        <a:lstStyle/>
        <a:p>
          <a:endParaRPr lang="zh-CN" altLang="en-US" sz="2800"/>
        </a:p>
      </dgm:t>
    </dgm:pt>
    <dgm:pt modelId="{81806F00-D01A-4D39-B195-01EB32F078CF}">
      <dgm:prSet phldrT="[文本]" custT="1"/>
      <dgm:spPr/>
      <dgm:t>
        <a:bodyPr/>
        <a:lstStyle/>
        <a:p>
          <a:r>
            <a:rPr lang="zh-CN" altLang="en-US" sz="2000" dirty="0"/>
            <a:t>舍弃具有特殊轨迹的怪兽</a:t>
          </a:r>
        </a:p>
      </dgm:t>
    </dgm:pt>
    <dgm:pt modelId="{6272FAA4-6E59-421C-959D-2CA99F82F4E4}" type="sibTrans" cxnId="{92525178-DE0B-45FA-B7AC-AB2B4B539B65}">
      <dgm:prSet/>
      <dgm:spPr/>
      <dgm:t>
        <a:bodyPr/>
        <a:lstStyle/>
        <a:p>
          <a:endParaRPr lang="zh-CN" altLang="en-US" sz="2800"/>
        </a:p>
      </dgm:t>
    </dgm:pt>
    <dgm:pt modelId="{FFE066F3-AF05-4D3B-A7B8-959D077886EE}" type="parTrans" cxnId="{92525178-DE0B-45FA-B7AC-AB2B4B539B65}">
      <dgm:prSet custT="1"/>
      <dgm:spPr/>
      <dgm:t>
        <a:bodyPr/>
        <a:lstStyle/>
        <a:p>
          <a:endParaRPr lang="zh-CN" altLang="en-US" sz="900"/>
        </a:p>
      </dgm:t>
    </dgm:pt>
    <dgm:pt modelId="{9F0B4827-447C-4839-B5D5-59A4C0D195F3}">
      <dgm:prSet phldrT="[文本]" custT="1"/>
      <dgm:spPr>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gm:spPr>
      <dgm:t>
        <a:bodyPr spcFirstLastPara="0" vert="horz" wrap="square" lIns="19685" tIns="19685" rIns="19685" bIns="19685" numCol="1" spcCol="1270" anchor="ctr" anchorCtr="0"/>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10600030101010101" charset="-122"/>
              <a:ea typeface="等线" panose="02010600030101010101" charset="-122"/>
              <a:cs typeface="+mn-cs"/>
            </a:rPr>
            <a:t>怪兽</a:t>
          </a:r>
        </a:p>
      </dgm:t>
    </dgm:pt>
    <dgm:pt modelId="{2AED9589-0348-4DA1-946F-C4A026F08B62}" type="parTrans" cxnId="{EFF4F1EF-30E2-4AE4-A20A-34F7AB282BF5}">
      <dgm:prSet/>
      <dgm:spPr/>
      <dgm:t>
        <a:bodyPr/>
        <a:lstStyle/>
        <a:p>
          <a:endParaRPr lang="zh-CN" altLang="en-US" sz="2800"/>
        </a:p>
      </dgm:t>
    </dgm:pt>
    <dgm:pt modelId="{228C6D4C-5C80-4699-A571-CA8AC513879F}" type="sibTrans" cxnId="{EFF4F1EF-30E2-4AE4-A20A-34F7AB282BF5}">
      <dgm:prSet/>
      <dgm:spPr/>
      <dgm:t>
        <a:bodyPr/>
        <a:lstStyle/>
        <a:p>
          <a:endParaRPr lang="zh-CN" altLang="en-US" sz="2800"/>
        </a:p>
      </dgm:t>
    </dgm:pt>
    <dgm:pt modelId="{32198FF9-DA95-4069-B5AB-4CE332CA8111}">
      <dgm:prSet phldrT="[文本]" custT="1"/>
      <dgm:spPr/>
      <dgm:t>
        <a:bodyPr/>
        <a:lstStyle/>
        <a:p>
          <a:r>
            <a:rPr lang="zh-CN" altLang="en-US" sz="2000" dirty="0"/>
            <a:t>防御塔的种类少而精</a:t>
          </a:r>
        </a:p>
      </dgm:t>
    </dgm:pt>
    <dgm:pt modelId="{91663E3F-6CEB-4B1B-A3CF-90F7ACFB8678}" type="parTrans" cxnId="{A5A302C8-B136-4A2B-B6B0-1570D3D7787A}">
      <dgm:prSet custT="1"/>
      <dgm:spPr/>
      <dgm:t>
        <a:bodyPr/>
        <a:lstStyle/>
        <a:p>
          <a:endParaRPr lang="zh-CN" altLang="en-US" sz="900"/>
        </a:p>
      </dgm:t>
    </dgm:pt>
    <dgm:pt modelId="{88E63853-30E8-4964-9735-B490A205711B}" type="sibTrans" cxnId="{A5A302C8-B136-4A2B-B6B0-1570D3D7787A}">
      <dgm:prSet/>
      <dgm:spPr/>
      <dgm:t>
        <a:bodyPr/>
        <a:lstStyle/>
        <a:p>
          <a:endParaRPr lang="zh-CN" altLang="en-US" sz="2800"/>
        </a:p>
      </dgm:t>
    </dgm:pt>
    <dgm:pt modelId="{8A559C0C-A4D3-4BFB-BCAD-61B0A120A878}">
      <dgm:prSet phldrT="[文本]" custT="1"/>
      <dgm:spPr/>
      <dgm:t>
        <a:bodyPr/>
        <a:lstStyle/>
        <a:p>
          <a:r>
            <a:rPr lang="zh-CN" altLang="en-US" sz="2000" dirty="0"/>
            <a:t>防御塔具有多种升级路线</a:t>
          </a:r>
        </a:p>
      </dgm:t>
    </dgm:pt>
    <dgm:pt modelId="{E89F9055-351E-498A-B727-E4BC20C4C9DF}" type="parTrans" cxnId="{08FEAC7B-4095-4B8E-A01C-D1845BAF5BB5}">
      <dgm:prSet custT="1"/>
      <dgm:spPr/>
      <dgm:t>
        <a:bodyPr/>
        <a:lstStyle/>
        <a:p>
          <a:endParaRPr lang="zh-CN" altLang="en-US" sz="900"/>
        </a:p>
      </dgm:t>
    </dgm:pt>
    <dgm:pt modelId="{F4BB064C-EC70-4172-88FF-5A7FA6A76DD4}" type="sibTrans" cxnId="{08FEAC7B-4095-4B8E-A01C-D1845BAF5BB5}">
      <dgm:prSet/>
      <dgm:spPr/>
      <dgm:t>
        <a:bodyPr/>
        <a:lstStyle/>
        <a:p>
          <a:endParaRPr lang="zh-CN" altLang="en-US" sz="2800"/>
        </a:p>
      </dgm:t>
    </dgm:pt>
    <dgm:pt modelId="{4241ABFE-6A01-4AC1-B326-48D9B33019EB}">
      <dgm:prSet phldrT="[文本]" custT="1"/>
      <dgm:spPr/>
      <dgm:t>
        <a:bodyPr/>
        <a:lstStyle/>
        <a:p>
          <a:r>
            <a:rPr lang="zh-CN" altLang="en-US" sz="2000" dirty="0"/>
            <a:t>怪兽种类繁多但只有三大类</a:t>
          </a:r>
        </a:p>
      </dgm:t>
    </dgm:pt>
    <dgm:pt modelId="{67071600-9385-4344-ABF2-2D8A5CCAE300}" type="parTrans" cxnId="{072E6B53-8BBC-46E1-B4E8-DEE5F2ACE2C7}">
      <dgm:prSet custT="1"/>
      <dgm:spPr/>
      <dgm:t>
        <a:bodyPr/>
        <a:lstStyle/>
        <a:p>
          <a:endParaRPr lang="zh-CN" altLang="en-US" sz="900"/>
        </a:p>
      </dgm:t>
    </dgm:pt>
    <dgm:pt modelId="{383CB627-E8DD-4C09-A26A-B9966D78A605}" type="sibTrans" cxnId="{072E6B53-8BBC-46E1-B4E8-DEE5F2ACE2C7}">
      <dgm:prSet/>
      <dgm:spPr/>
      <dgm:t>
        <a:bodyPr/>
        <a:lstStyle/>
        <a:p>
          <a:endParaRPr lang="zh-CN" altLang="en-US" sz="2800"/>
        </a:p>
      </dgm:t>
    </dgm:pt>
    <dgm:pt modelId="{A8DF6B6A-D6B8-48AF-B903-12FBE80B4264}">
      <dgm:prSet phldrT="[文本]" custT="1"/>
      <dgm:spPr/>
      <dgm:t>
        <a:bodyPr/>
        <a:lstStyle/>
        <a:p>
          <a:r>
            <a:rPr lang="zh-CN" altLang="en-US" sz="2000" dirty="0"/>
            <a:t>辅助塔</a:t>
          </a:r>
        </a:p>
      </dgm:t>
    </dgm:pt>
    <dgm:pt modelId="{80DB72AE-2FE4-4619-B165-80D4A72C1245}" type="parTrans" cxnId="{F88EF28D-A469-47FF-9CEC-D6B0525031D9}">
      <dgm:prSet custT="1"/>
      <dgm:spPr/>
      <dgm:t>
        <a:bodyPr/>
        <a:lstStyle/>
        <a:p>
          <a:endParaRPr lang="zh-CN" altLang="en-US" sz="800"/>
        </a:p>
      </dgm:t>
    </dgm:pt>
    <dgm:pt modelId="{11AD31AC-2AD7-43F1-B91C-2EE834A1A899}" type="sibTrans" cxnId="{F88EF28D-A469-47FF-9CEC-D6B0525031D9}">
      <dgm:prSet/>
      <dgm:spPr/>
      <dgm:t>
        <a:bodyPr/>
        <a:lstStyle/>
        <a:p>
          <a:endParaRPr lang="zh-CN" altLang="en-US" sz="2800"/>
        </a:p>
      </dgm:t>
    </dgm:pt>
    <dgm:pt modelId="{E9297EC6-C27D-429A-A1D5-1452803FF158}">
      <dgm:prSet phldrT="[文本]" custT="1"/>
      <dgm:spPr/>
      <dgm:t>
        <a:bodyPr/>
        <a:lstStyle/>
        <a:p>
          <a:r>
            <a:rPr lang="zh-CN" altLang="en-US" sz="2000" dirty="0"/>
            <a:t>近战塔</a:t>
          </a:r>
        </a:p>
      </dgm:t>
    </dgm:pt>
    <dgm:pt modelId="{B53B1D0F-2DC7-4602-B2D1-7EC3AEFEC139}" type="parTrans" cxnId="{5A9E86B3-BAB4-4874-8DAA-91851662CC90}">
      <dgm:prSet custT="1"/>
      <dgm:spPr/>
      <dgm:t>
        <a:bodyPr/>
        <a:lstStyle/>
        <a:p>
          <a:endParaRPr lang="zh-CN" altLang="en-US" sz="800"/>
        </a:p>
      </dgm:t>
    </dgm:pt>
    <dgm:pt modelId="{06F873BF-AC6A-4B9D-B24F-92BE28DB2343}" type="sibTrans" cxnId="{5A9E86B3-BAB4-4874-8DAA-91851662CC90}">
      <dgm:prSet/>
      <dgm:spPr/>
      <dgm:t>
        <a:bodyPr/>
        <a:lstStyle/>
        <a:p>
          <a:endParaRPr lang="zh-CN" altLang="en-US" sz="2800"/>
        </a:p>
      </dgm:t>
    </dgm:pt>
    <dgm:pt modelId="{45AA0A49-27E8-42F2-A7EC-BDD3BCC14D58}">
      <dgm:prSet phldrT="[文本]" custT="1"/>
      <dgm:spPr/>
      <dgm:t>
        <a:bodyPr/>
        <a:lstStyle/>
        <a:p>
          <a:r>
            <a:rPr lang="zh-CN" altLang="en-US" sz="2000" dirty="0"/>
            <a:t>远攻塔</a:t>
          </a:r>
        </a:p>
      </dgm:t>
    </dgm:pt>
    <dgm:pt modelId="{F59C85F5-E7FA-4907-AB31-433C1CD72650}" type="parTrans" cxnId="{9356EA2C-9C26-4E40-8A28-DA73575A9C14}">
      <dgm:prSet custT="1"/>
      <dgm:spPr/>
      <dgm:t>
        <a:bodyPr/>
        <a:lstStyle/>
        <a:p>
          <a:endParaRPr lang="zh-CN" altLang="en-US" sz="800"/>
        </a:p>
      </dgm:t>
    </dgm:pt>
    <dgm:pt modelId="{84020315-3F61-4BCF-8A60-074F55D787A3}" type="sibTrans" cxnId="{9356EA2C-9C26-4E40-8A28-DA73575A9C14}">
      <dgm:prSet/>
      <dgm:spPr/>
      <dgm:t>
        <a:bodyPr/>
        <a:lstStyle/>
        <a:p>
          <a:endParaRPr lang="zh-CN" altLang="en-US" sz="2800"/>
        </a:p>
      </dgm:t>
    </dgm:pt>
    <dgm:pt modelId="{2DDAA1DE-991F-45A5-BA60-49DD4C544D3B}">
      <dgm:prSet phldrT="[文本]" custT="1"/>
      <dgm:spPr/>
      <dgm:t>
        <a:bodyPr/>
        <a:lstStyle/>
        <a:p>
          <a:r>
            <a:rPr lang="en-US" altLang="zh-CN" sz="2000" dirty="0"/>
            <a:t>AOE</a:t>
          </a:r>
          <a:endParaRPr lang="zh-CN" altLang="en-US" sz="2000" dirty="0"/>
        </a:p>
      </dgm:t>
    </dgm:pt>
    <dgm:pt modelId="{A8459278-FCE2-438C-B6F5-0034BD7A0F4B}" type="parTrans" cxnId="{1633C6ED-0C3A-4A4C-BB79-97CE17DCEBAB}">
      <dgm:prSet custT="1"/>
      <dgm:spPr/>
      <dgm:t>
        <a:bodyPr/>
        <a:lstStyle/>
        <a:p>
          <a:endParaRPr lang="zh-CN" altLang="en-US" sz="800"/>
        </a:p>
      </dgm:t>
    </dgm:pt>
    <dgm:pt modelId="{48E5192B-E146-4383-B8E1-9471DB466A0D}" type="sibTrans" cxnId="{1633C6ED-0C3A-4A4C-BB79-97CE17DCEBAB}">
      <dgm:prSet/>
      <dgm:spPr/>
      <dgm:t>
        <a:bodyPr/>
        <a:lstStyle/>
        <a:p>
          <a:endParaRPr lang="zh-CN" altLang="en-US" sz="2800"/>
        </a:p>
      </dgm:t>
    </dgm:pt>
    <dgm:pt modelId="{1ADAB8B5-7CC6-40B9-B76B-7E2CDBF28551}">
      <dgm:prSet phldrT="[文本]" custT="1"/>
      <dgm:spPr/>
      <dgm:t>
        <a:bodyPr/>
        <a:lstStyle/>
        <a:p>
          <a:r>
            <a:rPr lang="zh-CN" altLang="en-US" sz="2000" dirty="0"/>
            <a:t>增加攻速</a:t>
          </a:r>
        </a:p>
      </dgm:t>
    </dgm:pt>
    <dgm:pt modelId="{6FA85140-56E1-41CB-8B9E-1FC167776601}" type="parTrans" cxnId="{A9571E0A-925F-4FF5-A9FA-8AC6D4440333}">
      <dgm:prSet custT="1"/>
      <dgm:spPr/>
      <dgm:t>
        <a:bodyPr/>
        <a:lstStyle/>
        <a:p>
          <a:endParaRPr lang="zh-CN" altLang="en-US" sz="800"/>
        </a:p>
      </dgm:t>
    </dgm:pt>
    <dgm:pt modelId="{17B2342A-657C-4DDE-AE35-2977B8393C5E}" type="sibTrans" cxnId="{A9571E0A-925F-4FF5-A9FA-8AC6D4440333}">
      <dgm:prSet/>
      <dgm:spPr/>
      <dgm:t>
        <a:bodyPr/>
        <a:lstStyle/>
        <a:p>
          <a:endParaRPr lang="zh-CN" altLang="en-US" sz="2800"/>
        </a:p>
      </dgm:t>
    </dgm:pt>
    <dgm:pt modelId="{D71C5C33-FD7B-459C-B26E-191B2F3E4401}">
      <dgm:prSet phldrT="[文本]" custT="1"/>
      <dgm:spPr/>
      <dgm:t>
        <a:bodyPr/>
        <a:lstStyle/>
        <a:p>
          <a:r>
            <a:rPr lang="zh-CN" altLang="en-US" sz="2000" dirty="0"/>
            <a:t>增加攻击能力</a:t>
          </a:r>
        </a:p>
      </dgm:t>
    </dgm:pt>
    <dgm:pt modelId="{BA8B05BA-0091-4B58-931B-084873857BE7}" type="parTrans" cxnId="{E6E2AE28-FD52-4469-91FC-29DFF2820788}">
      <dgm:prSet custT="1"/>
      <dgm:spPr/>
      <dgm:t>
        <a:bodyPr/>
        <a:lstStyle/>
        <a:p>
          <a:endParaRPr lang="zh-CN" altLang="en-US" sz="800"/>
        </a:p>
      </dgm:t>
    </dgm:pt>
    <dgm:pt modelId="{501D8979-8D01-423D-89F0-7D748A83FDB5}" type="sibTrans" cxnId="{E6E2AE28-FD52-4469-91FC-29DFF2820788}">
      <dgm:prSet/>
      <dgm:spPr/>
      <dgm:t>
        <a:bodyPr/>
        <a:lstStyle/>
        <a:p>
          <a:endParaRPr lang="zh-CN" altLang="en-US" sz="2800"/>
        </a:p>
      </dgm:t>
    </dgm:pt>
    <dgm:pt modelId="{25CA5AEF-22F2-43F4-8A0D-336D71DBEBC1}">
      <dgm:prSet phldrT="[文本]" custT="1"/>
      <dgm:spPr/>
      <dgm:t>
        <a:bodyPr/>
        <a:lstStyle/>
        <a:p>
          <a:r>
            <a:rPr lang="zh-CN" altLang="en-US" sz="2000" dirty="0"/>
            <a:t>辅助怪</a:t>
          </a:r>
        </a:p>
      </dgm:t>
    </dgm:pt>
    <dgm:pt modelId="{1D75659B-8EF2-4072-AA9C-EF12504351E3}" type="parTrans" cxnId="{DE226689-266E-4FC2-AB60-BD1F1BE43951}">
      <dgm:prSet custT="1"/>
      <dgm:spPr/>
      <dgm:t>
        <a:bodyPr/>
        <a:lstStyle/>
        <a:p>
          <a:endParaRPr lang="zh-CN" altLang="en-US" sz="800"/>
        </a:p>
      </dgm:t>
    </dgm:pt>
    <dgm:pt modelId="{DA3F25CE-D1FD-4F43-91E7-DCC600825C4B}" type="sibTrans" cxnId="{DE226689-266E-4FC2-AB60-BD1F1BE43951}">
      <dgm:prSet/>
      <dgm:spPr/>
      <dgm:t>
        <a:bodyPr/>
        <a:lstStyle/>
        <a:p>
          <a:endParaRPr lang="zh-CN" altLang="en-US" sz="2800"/>
        </a:p>
      </dgm:t>
    </dgm:pt>
    <dgm:pt modelId="{E6E4F52A-62F2-4D98-8967-531C1B707605}">
      <dgm:prSet phldrT="[文本]" custT="1"/>
      <dgm:spPr/>
      <dgm:t>
        <a:bodyPr/>
        <a:lstStyle/>
        <a:p>
          <a:r>
            <a:rPr lang="zh-CN" altLang="en-US" sz="2000" dirty="0"/>
            <a:t>进攻怪</a:t>
          </a:r>
        </a:p>
      </dgm:t>
    </dgm:pt>
    <dgm:pt modelId="{9DBCE0BA-2D14-40F3-B18E-4238559027D7}" type="parTrans" cxnId="{52C5F464-8292-44B7-84F0-20AFC8E173A6}">
      <dgm:prSet custT="1"/>
      <dgm:spPr/>
      <dgm:t>
        <a:bodyPr/>
        <a:lstStyle/>
        <a:p>
          <a:endParaRPr lang="zh-CN" altLang="en-US" sz="800"/>
        </a:p>
      </dgm:t>
    </dgm:pt>
    <dgm:pt modelId="{5ED7B248-3C05-4410-83A2-A1B6ED5E7EB4}" type="sibTrans" cxnId="{52C5F464-8292-44B7-84F0-20AFC8E173A6}">
      <dgm:prSet/>
      <dgm:spPr/>
      <dgm:t>
        <a:bodyPr/>
        <a:lstStyle/>
        <a:p>
          <a:endParaRPr lang="zh-CN" altLang="en-US" sz="2800"/>
        </a:p>
      </dgm:t>
    </dgm:pt>
    <dgm:pt modelId="{FAC57EF3-AD18-4911-9074-3E6725F1BDCD}">
      <dgm:prSet phldrT="[文本]" custT="1"/>
      <dgm:spPr/>
      <dgm:t>
        <a:bodyPr/>
        <a:lstStyle/>
        <a:p>
          <a:r>
            <a:rPr lang="zh-CN" altLang="en-US" sz="2000" dirty="0"/>
            <a:t>防御怪</a:t>
          </a:r>
        </a:p>
      </dgm:t>
    </dgm:pt>
    <dgm:pt modelId="{3617F9EA-5119-4772-81B4-1A6E3E86F038}" type="parTrans" cxnId="{A876DEE0-C176-445B-8779-F6CF114ACCB1}">
      <dgm:prSet custT="1"/>
      <dgm:spPr/>
      <dgm:t>
        <a:bodyPr/>
        <a:lstStyle/>
        <a:p>
          <a:endParaRPr lang="zh-CN" altLang="en-US" sz="800"/>
        </a:p>
      </dgm:t>
    </dgm:pt>
    <dgm:pt modelId="{128EA59E-E648-4470-A650-FA1A6EEE08E0}" type="sibTrans" cxnId="{A876DEE0-C176-445B-8779-F6CF114ACCB1}">
      <dgm:prSet/>
      <dgm:spPr/>
      <dgm:t>
        <a:bodyPr/>
        <a:lstStyle/>
        <a:p>
          <a:endParaRPr lang="zh-CN" altLang="en-US" sz="2800"/>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2" custScaleX="118858" custScaleY="85116"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C57EC19F-A03D-4207-83B5-EEB5D0475C8F}" type="pres">
      <dgm:prSet presAssocID="{91663E3F-6CEB-4B1B-A3CF-90F7ACFB8678}" presName="conn2-1" presStyleLbl="parChTrans1D2" presStyleIdx="0" presStyleCnt="4"/>
      <dgm:spPr/>
    </dgm:pt>
    <dgm:pt modelId="{F43CF4C4-C8F8-43FE-915F-F3BB2342AD9A}" type="pres">
      <dgm:prSet presAssocID="{91663E3F-6CEB-4B1B-A3CF-90F7ACFB8678}" presName="connTx" presStyleLbl="parChTrans1D2" presStyleIdx="0" presStyleCnt="4"/>
      <dgm:spPr/>
    </dgm:pt>
    <dgm:pt modelId="{1CBF4495-5A3F-4A4E-9C97-54B50176E0EA}" type="pres">
      <dgm:prSet presAssocID="{32198FF9-DA95-4069-B5AB-4CE332CA8111}" presName="root2" presStyleCnt="0"/>
      <dgm:spPr/>
    </dgm:pt>
    <dgm:pt modelId="{68FCA545-C95B-4510-A15C-9CEEEE0C30C7}" type="pres">
      <dgm:prSet presAssocID="{32198FF9-DA95-4069-B5AB-4CE332CA8111}" presName="LevelTwoTextNode" presStyleLbl="node2" presStyleIdx="0" presStyleCnt="4" custScaleX="126811" custScaleY="126811">
        <dgm:presLayoutVars>
          <dgm:chPref val="3"/>
        </dgm:presLayoutVars>
      </dgm:prSet>
      <dgm:spPr/>
    </dgm:pt>
    <dgm:pt modelId="{90EA07A2-FAC7-40E1-BE93-1B72CBE75389}" type="pres">
      <dgm:prSet presAssocID="{32198FF9-DA95-4069-B5AB-4CE332CA8111}" presName="level3hierChild" presStyleCnt="0"/>
      <dgm:spPr/>
    </dgm:pt>
    <dgm:pt modelId="{7CC31390-B30A-4A08-ADAC-F98F1B85A7D4}" type="pres">
      <dgm:prSet presAssocID="{B53B1D0F-2DC7-4602-B2D1-7EC3AEFEC139}" presName="conn2-1" presStyleLbl="parChTrans1D3" presStyleIdx="0" presStyleCnt="9"/>
      <dgm:spPr/>
    </dgm:pt>
    <dgm:pt modelId="{5B5DBEE0-911D-440F-AC13-FCAE07C6E3C8}" type="pres">
      <dgm:prSet presAssocID="{B53B1D0F-2DC7-4602-B2D1-7EC3AEFEC139}" presName="connTx" presStyleLbl="parChTrans1D3" presStyleIdx="0" presStyleCnt="9"/>
      <dgm:spPr/>
    </dgm:pt>
    <dgm:pt modelId="{D2F55B98-050A-4A5E-AC84-65D3739FC472}" type="pres">
      <dgm:prSet presAssocID="{E9297EC6-C27D-429A-A1D5-1452803FF158}" presName="root2" presStyleCnt="0"/>
      <dgm:spPr/>
    </dgm:pt>
    <dgm:pt modelId="{D9921F0A-3DBC-4142-B592-1B97B88AA78D}" type="pres">
      <dgm:prSet presAssocID="{E9297EC6-C27D-429A-A1D5-1452803FF158}" presName="LevelTwoTextNode" presStyleLbl="node3" presStyleIdx="0" presStyleCnt="9">
        <dgm:presLayoutVars>
          <dgm:chPref val="3"/>
        </dgm:presLayoutVars>
      </dgm:prSet>
      <dgm:spPr/>
    </dgm:pt>
    <dgm:pt modelId="{A1AFDFB7-935E-485E-B871-3D21811B8748}" type="pres">
      <dgm:prSet presAssocID="{E9297EC6-C27D-429A-A1D5-1452803FF158}" presName="level3hierChild" presStyleCnt="0"/>
      <dgm:spPr/>
    </dgm:pt>
    <dgm:pt modelId="{CB6D698F-19C2-45E9-9E4F-55DD7B0764E3}" type="pres">
      <dgm:prSet presAssocID="{F59C85F5-E7FA-4907-AB31-433C1CD72650}" presName="conn2-1" presStyleLbl="parChTrans1D3" presStyleIdx="1" presStyleCnt="9"/>
      <dgm:spPr/>
    </dgm:pt>
    <dgm:pt modelId="{8DD5A9F8-0883-4777-9FF6-1DF73EC134A5}" type="pres">
      <dgm:prSet presAssocID="{F59C85F5-E7FA-4907-AB31-433C1CD72650}" presName="connTx" presStyleLbl="parChTrans1D3" presStyleIdx="1" presStyleCnt="9"/>
      <dgm:spPr/>
    </dgm:pt>
    <dgm:pt modelId="{E30CB592-281D-4F67-A3B0-0EFD36507F93}" type="pres">
      <dgm:prSet presAssocID="{45AA0A49-27E8-42F2-A7EC-BDD3BCC14D58}" presName="root2" presStyleCnt="0"/>
      <dgm:spPr/>
    </dgm:pt>
    <dgm:pt modelId="{6A2EFE3F-B0F7-48AD-98D6-6DF2E8DB7B12}" type="pres">
      <dgm:prSet presAssocID="{45AA0A49-27E8-42F2-A7EC-BDD3BCC14D58}" presName="LevelTwoTextNode" presStyleLbl="node3" presStyleIdx="1" presStyleCnt="9">
        <dgm:presLayoutVars>
          <dgm:chPref val="3"/>
        </dgm:presLayoutVars>
      </dgm:prSet>
      <dgm:spPr/>
    </dgm:pt>
    <dgm:pt modelId="{5E56231E-C795-4881-81C0-5524D02C4430}" type="pres">
      <dgm:prSet presAssocID="{45AA0A49-27E8-42F2-A7EC-BDD3BCC14D58}" presName="level3hierChild" presStyleCnt="0"/>
      <dgm:spPr/>
    </dgm:pt>
    <dgm:pt modelId="{2F3CB846-6D2A-462D-BF9F-F05634C07037}" type="pres">
      <dgm:prSet presAssocID="{80DB72AE-2FE4-4619-B165-80D4A72C1245}" presName="conn2-1" presStyleLbl="parChTrans1D3" presStyleIdx="2" presStyleCnt="9"/>
      <dgm:spPr/>
    </dgm:pt>
    <dgm:pt modelId="{CE4A8848-335E-4E72-A34E-517F49E1BEAF}" type="pres">
      <dgm:prSet presAssocID="{80DB72AE-2FE4-4619-B165-80D4A72C1245}" presName="connTx" presStyleLbl="parChTrans1D3" presStyleIdx="2" presStyleCnt="9"/>
      <dgm:spPr/>
    </dgm:pt>
    <dgm:pt modelId="{84EEDA74-5BAD-4ABF-8AA7-5A38C27B7C2E}" type="pres">
      <dgm:prSet presAssocID="{A8DF6B6A-D6B8-48AF-B903-12FBE80B4264}" presName="root2" presStyleCnt="0"/>
      <dgm:spPr/>
    </dgm:pt>
    <dgm:pt modelId="{2DBA60D8-5CCD-4E9B-8D7A-8BD07A698397}" type="pres">
      <dgm:prSet presAssocID="{A8DF6B6A-D6B8-48AF-B903-12FBE80B4264}" presName="LevelTwoTextNode" presStyleLbl="node3" presStyleIdx="2" presStyleCnt="9">
        <dgm:presLayoutVars>
          <dgm:chPref val="3"/>
        </dgm:presLayoutVars>
      </dgm:prSet>
      <dgm:spPr/>
    </dgm:pt>
    <dgm:pt modelId="{4D4C88B3-C815-4BCF-BFF5-A724137EDA13}" type="pres">
      <dgm:prSet presAssocID="{A8DF6B6A-D6B8-48AF-B903-12FBE80B4264}" presName="level3hierChild" presStyleCnt="0"/>
      <dgm:spPr/>
    </dgm:pt>
    <dgm:pt modelId="{CB649D2D-1B57-40BD-8313-469DFF0BAFFE}" type="pres">
      <dgm:prSet presAssocID="{E89F9055-351E-498A-B727-E4BC20C4C9DF}" presName="conn2-1" presStyleLbl="parChTrans1D2" presStyleIdx="1" presStyleCnt="4"/>
      <dgm:spPr/>
    </dgm:pt>
    <dgm:pt modelId="{ACDC791B-CD13-491C-B08C-F3F9F22C902F}" type="pres">
      <dgm:prSet presAssocID="{E89F9055-351E-498A-B727-E4BC20C4C9DF}" presName="connTx" presStyleLbl="parChTrans1D2" presStyleIdx="1" presStyleCnt="4"/>
      <dgm:spPr/>
    </dgm:pt>
    <dgm:pt modelId="{DC401ACB-CCD2-4917-8819-C9CAF55FDF7D}" type="pres">
      <dgm:prSet presAssocID="{8A559C0C-A4D3-4BFB-BCAD-61B0A120A878}" presName="root2" presStyleCnt="0"/>
      <dgm:spPr/>
    </dgm:pt>
    <dgm:pt modelId="{643EA0BF-835F-4326-9266-DBFCD43F3F73}" type="pres">
      <dgm:prSet presAssocID="{8A559C0C-A4D3-4BFB-BCAD-61B0A120A878}" presName="LevelTwoTextNode" presStyleLbl="node2" presStyleIdx="1" presStyleCnt="4" custScaleX="126811" custScaleY="126811">
        <dgm:presLayoutVars>
          <dgm:chPref val="3"/>
        </dgm:presLayoutVars>
      </dgm:prSet>
      <dgm:spPr/>
    </dgm:pt>
    <dgm:pt modelId="{AE3A60A8-FC3B-40BE-91A9-85E9EE57E67B}" type="pres">
      <dgm:prSet presAssocID="{8A559C0C-A4D3-4BFB-BCAD-61B0A120A878}" presName="level3hierChild" presStyleCnt="0"/>
      <dgm:spPr/>
    </dgm:pt>
    <dgm:pt modelId="{3ED91E02-9A06-4C15-8098-5E14E505F87A}" type="pres">
      <dgm:prSet presAssocID="{A8459278-FCE2-438C-B6F5-0034BD7A0F4B}" presName="conn2-1" presStyleLbl="parChTrans1D3" presStyleIdx="3" presStyleCnt="9"/>
      <dgm:spPr/>
    </dgm:pt>
    <dgm:pt modelId="{90657862-9302-4B0C-B4C1-509AC157D1B5}" type="pres">
      <dgm:prSet presAssocID="{A8459278-FCE2-438C-B6F5-0034BD7A0F4B}" presName="connTx" presStyleLbl="parChTrans1D3" presStyleIdx="3" presStyleCnt="9"/>
      <dgm:spPr/>
    </dgm:pt>
    <dgm:pt modelId="{A1C7CDF5-E487-48F9-848B-C10F763E7E3E}" type="pres">
      <dgm:prSet presAssocID="{2DDAA1DE-991F-45A5-BA60-49DD4C544D3B}" presName="root2" presStyleCnt="0"/>
      <dgm:spPr/>
    </dgm:pt>
    <dgm:pt modelId="{E7A06511-1E50-46AB-BC64-FBB1B9E5AFA0}" type="pres">
      <dgm:prSet presAssocID="{2DDAA1DE-991F-45A5-BA60-49DD4C544D3B}" presName="LevelTwoTextNode" presStyleLbl="node3" presStyleIdx="3" presStyleCnt="9">
        <dgm:presLayoutVars>
          <dgm:chPref val="3"/>
        </dgm:presLayoutVars>
      </dgm:prSet>
      <dgm:spPr/>
    </dgm:pt>
    <dgm:pt modelId="{2B0A358B-D02A-4AB4-817D-51677576450A}" type="pres">
      <dgm:prSet presAssocID="{2DDAA1DE-991F-45A5-BA60-49DD4C544D3B}" presName="level3hierChild" presStyleCnt="0"/>
      <dgm:spPr/>
    </dgm:pt>
    <dgm:pt modelId="{3C1603EB-D77D-4426-B625-E3556A04067D}" type="pres">
      <dgm:prSet presAssocID="{6FA85140-56E1-41CB-8B9E-1FC167776601}" presName="conn2-1" presStyleLbl="parChTrans1D3" presStyleIdx="4" presStyleCnt="9"/>
      <dgm:spPr/>
    </dgm:pt>
    <dgm:pt modelId="{D29A899D-DC3F-4D2D-B330-AE087C5F8669}" type="pres">
      <dgm:prSet presAssocID="{6FA85140-56E1-41CB-8B9E-1FC167776601}" presName="connTx" presStyleLbl="parChTrans1D3" presStyleIdx="4" presStyleCnt="9"/>
      <dgm:spPr/>
    </dgm:pt>
    <dgm:pt modelId="{E2642515-5C30-4CA3-8110-91B97F460558}" type="pres">
      <dgm:prSet presAssocID="{1ADAB8B5-7CC6-40B9-B76B-7E2CDBF28551}" presName="root2" presStyleCnt="0"/>
      <dgm:spPr/>
    </dgm:pt>
    <dgm:pt modelId="{D2F968A6-5D48-419F-9E6B-F91C613746CD}" type="pres">
      <dgm:prSet presAssocID="{1ADAB8B5-7CC6-40B9-B76B-7E2CDBF28551}" presName="LevelTwoTextNode" presStyleLbl="node3" presStyleIdx="4" presStyleCnt="9">
        <dgm:presLayoutVars>
          <dgm:chPref val="3"/>
        </dgm:presLayoutVars>
      </dgm:prSet>
      <dgm:spPr/>
    </dgm:pt>
    <dgm:pt modelId="{EE530E53-1519-485E-8EAB-EC53CC3E226F}" type="pres">
      <dgm:prSet presAssocID="{1ADAB8B5-7CC6-40B9-B76B-7E2CDBF28551}" presName="level3hierChild" presStyleCnt="0"/>
      <dgm:spPr/>
    </dgm:pt>
    <dgm:pt modelId="{ED406999-7806-4EC4-A4C3-5B14AE200C01}" type="pres">
      <dgm:prSet presAssocID="{BA8B05BA-0091-4B58-931B-084873857BE7}" presName="conn2-1" presStyleLbl="parChTrans1D3" presStyleIdx="5" presStyleCnt="9"/>
      <dgm:spPr/>
    </dgm:pt>
    <dgm:pt modelId="{2781CC53-BE8C-4B3B-A017-CA00538A8065}" type="pres">
      <dgm:prSet presAssocID="{BA8B05BA-0091-4B58-931B-084873857BE7}" presName="connTx" presStyleLbl="parChTrans1D3" presStyleIdx="5" presStyleCnt="9"/>
      <dgm:spPr/>
    </dgm:pt>
    <dgm:pt modelId="{50764DDE-3E1D-4081-9C93-77D5F70A8CD5}" type="pres">
      <dgm:prSet presAssocID="{D71C5C33-FD7B-459C-B26E-191B2F3E4401}" presName="root2" presStyleCnt="0"/>
      <dgm:spPr/>
    </dgm:pt>
    <dgm:pt modelId="{61B18CBE-67BD-49D7-B342-50153C8CA9A8}" type="pres">
      <dgm:prSet presAssocID="{D71C5C33-FD7B-459C-B26E-191B2F3E4401}" presName="LevelTwoTextNode" presStyleLbl="node3" presStyleIdx="5" presStyleCnt="9">
        <dgm:presLayoutVars>
          <dgm:chPref val="3"/>
        </dgm:presLayoutVars>
      </dgm:prSet>
      <dgm:spPr/>
    </dgm:pt>
    <dgm:pt modelId="{2BB504A3-04AD-444E-889A-E9E8E81A7369}" type="pres">
      <dgm:prSet presAssocID="{D71C5C33-FD7B-459C-B26E-191B2F3E4401}" presName="level3hierChild" presStyleCnt="0"/>
      <dgm:spPr/>
    </dgm:pt>
    <dgm:pt modelId="{8036E567-72C3-4982-8707-4CFF1A78BE59}" type="pres">
      <dgm:prSet presAssocID="{9F0B4827-447C-4839-B5D5-59A4C0D195F3}" presName="root1" presStyleCnt="0"/>
      <dgm:spPr/>
    </dgm:pt>
    <dgm:pt modelId="{BC564820-3EDA-40C9-916B-6522087B0583}" type="pres">
      <dgm:prSet presAssocID="{9F0B4827-447C-4839-B5D5-59A4C0D195F3}" presName="LevelOneTextNode" presStyleLbl="node0" presStyleIdx="1" presStyleCnt="2" custScaleX="122448" custScaleY="91016" custLinFactX="-124009" custLinFactNeighborX="-200000">
        <dgm:presLayoutVars>
          <dgm:chPref val="3"/>
        </dgm:presLayoutVars>
      </dgm:prSet>
      <dgm:spPr>
        <a:xfrm rot="16200000">
          <a:off x="227932" y="3699406"/>
          <a:ext cx="2836452" cy="538925"/>
        </a:xfrm>
        <a:prstGeom prst="rect">
          <a:avLst/>
        </a:prstGeom>
      </dgm:spPr>
    </dgm:pt>
    <dgm:pt modelId="{E021EE6B-A6A6-42FB-8283-8BE706E07A45}" type="pres">
      <dgm:prSet presAssocID="{9F0B4827-447C-4839-B5D5-59A4C0D195F3}" presName="level2hierChild" presStyleCnt="0"/>
      <dgm:spPr/>
    </dgm:pt>
    <dgm:pt modelId="{3E6392E4-F8C3-4A08-8547-4566D77BF7B7}" type="pres">
      <dgm:prSet presAssocID="{FFE066F3-AF05-4D3B-A7B8-959D077886EE}" presName="conn2-1" presStyleLbl="parChTrans1D2" presStyleIdx="2" presStyleCnt="4"/>
      <dgm:spPr/>
    </dgm:pt>
    <dgm:pt modelId="{93C7D34A-1C69-4DE5-9C2A-D5B0EA9ABED7}" type="pres">
      <dgm:prSet presAssocID="{FFE066F3-AF05-4D3B-A7B8-959D077886EE}" presName="connTx" presStyleLbl="parChTrans1D2" presStyleIdx="2" presStyleCnt="4"/>
      <dgm:spPr/>
    </dgm:pt>
    <dgm:pt modelId="{9DC13FF0-6967-4F9E-8209-BA68D53ECF0E}" type="pres">
      <dgm:prSet presAssocID="{81806F00-D01A-4D39-B195-01EB32F078CF}" presName="root2" presStyleCnt="0"/>
      <dgm:spPr/>
    </dgm:pt>
    <dgm:pt modelId="{6968046B-AC46-4E83-9AAE-640C81C6151E}" type="pres">
      <dgm:prSet presAssocID="{81806F00-D01A-4D39-B195-01EB32F078CF}" presName="LevelTwoTextNode" presStyleLbl="node2" presStyleIdx="2" presStyleCnt="4" custScaleX="126811" custScaleY="126811">
        <dgm:presLayoutVars>
          <dgm:chPref val="3"/>
        </dgm:presLayoutVars>
      </dgm:prSet>
      <dgm:spPr/>
    </dgm:pt>
    <dgm:pt modelId="{D5125FC8-B551-4E55-BA51-C43F565303BC}" type="pres">
      <dgm:prSet presAssocID="{81806F00-D01A-4D39-B195-01EB32F078CF}" presName="level3hierChild" presStyleCnt="0"/>
      <dgm:spPr/>
    </dgm:pt>
    <dgm:pt modelId="{363E0E33-1EF6-4891-A03D-5700B681BDFB}" type="pres">
      <dgm:prSet presAssocID="{67071600-9385-4344-ABF2-2D8A5CCAE300}" presName="conn2-1" presStyleLbl="parChTrans1D2" presStyleIdx="3" presStyleCnt="4"/>
      <dgm:spPr/>
    </dgm:pt>
    <dgm:pt modelId="{60E286C0-2130-4F40-9C14-52025F623E8A}" type="pres">
      <dgm:prSet presAssocID="{67071600-9385-4344-ABF2-2D8A5CCAE300}" presName="connTx" presStyleLbl="parChTrans1D2" presStyleIdx="3" presStyleCnt="4"/>
      <dgm:spPr/>
    </dgm:pt>
    <dgm:pt modelId="{23073D71-13B7-43D4-8E1C-975BC2BABC99}" type="pres">
      <dgm:prSet presAssocID="{4241ABFE-6A01-4AC1-B326-48D9B33019EB}" presName="root2" presStyleCnt="0"/>
      <dgm:spPr/>
    </dgm:pt>
    <dgm:pt modelId="{36719527-4D46-4471-A187-ADB9D2D29F2A}" type="pres">
      <dgm:prSet presAssocID="{4241ABFE-6A01-4AC1-B326-48D9B33019EB}" presName="LevelTwoTextNode" presStyleLbl="node2" presStyleIdx="3" presStyleCnt="4" custScaleX="126811" custScaleY="126811">
        <dgm:presLayoutVars>
          <dgm:chPref val="3"/>
        </dgm:presLayoutVars>
      </dgm:prSet>
      <dgm:spPr/>
    </dgm:pt>
    <dgm:pt modelId="{2A14EB5D-DD03-4E51-AF64-29DC3F229E19}" type="pres">
      <dgm:prSet presAssocID="{4241ABFE-6A01-4AC1-B326-48D9B33019EB}" presName="level3hierChild" presStyleCnt="0"/>
      <dgm:spPr/>
    </dgm:pt>
    <dgm:pt modelId="{C15F26BA-9FDE-4D10-9F35-03D008BDAEEB}" type="pres">
      <dgm:prSet presAssocID="{1D75659B-8EF2-4072-AA9C-EF12504351E3}" presName="conn2-1" presStyleLbl="parChTrans1D3" presStyleIdx="6" presStyleCnt="9"/>
      <dgm:spPr/>
    </dgm:pt>
    <dgm:pt modelId="{331EAD63-83BF-4784-BB4E-697D383782BE}" type="pres">
      <dgm:prSet presAssocID="{1D75659B-8EF2-4072-AA9C-EF12504351E3}" presName="connTx" presStyleLbl="parChTrans1D3" presStyleIdx="6" presStyleCnt="9"/>
      <dgm:spPr/>
    </dgm:pt>
    <dgm:pt modelId="{CCD6F66C-BBF2-46F6-BAA0-0B5E575E1C72}" type="pres">
      <dgm:prSet presAssocID="{25CA5AEF-22F2-43F4-8A0D-336D71DBEBC1}" presName="root2" presStyleCnt="0"/>
      <dgm:spPr/>
    </dgm:pt>
    <dgm:pt modelId="{85584212-2881-4AB1-9559-3A4298762659}" type="pres">
      <dgm:prSet presAssocID="{25CA5AEF-22F2-43F4-8A0D-336D71DBEBC1}" presName="LevelTwoTextNode" presStyleLbl="node3" presStyleIdx="6" presStyleCnt="9">
        <dgm:presLayoutVars>
          <dgm:chPref val="3"/>
        </dgm:presLayoutVars>
      </dgm:prSet>
      <dgm:spPr/>
    </dgm:pt>
    <dgm:pt modelId="{51BB485C-C402-4E6F-BA94-7CB1999CAD69}" type="pres">
      <dgm:prSet presAssocID="{25CA5AEF-22F2-43F4-8A0D-336D71DBEBC1}" presName="level3hierChild" presStyleCnt="0"/>
      <dgm:spPr/>
    </dgm:pt>
    <dgm:pt modelId="{D2BE0E5F-B9DC-434A-B2B7-D4FF75ACD490}" type="pres">
      <dgm:prSet presAssocID="{9DBCE0BA-2D14-40F3-B18E-4238559027D7}" presName="conn2-1" presStyleLbl="parChTrans1D3" presStyleIdx="7" presStyleCnt="9"/>
      <dgm:spPr/>
    </dgm:pt>
    <dgm:pt modelId="{D37AFBB7-FB49-4F48-A34C-8BCAA589E7AF}" type="pres">
      <dgm:prSet presAssocID="{9DBCE0BA-2D14-40F3-B18E-4238559027D7}" presName="connTx" presStyleLbl="parChTrans1D3" presStyleIdx="7" presStyleCnt="9"/>
      <dgm:spPr/>
    </dgm:pt>
    <dgm:pt modelId="{5C458172-33EA-4B7A-B448-E60316575665}" type="pres">
      <dgm:prSet presAssocID="{E6E4F52A-62F2-4D98-8967-531C1B707605}" presName="root2" presStyleCnt="0"/>
      <dgm:spPr/>
    </dgm:pt>
    <dgm:pt modelId="{2AD838DB-D634-4875-8FBA-FBA16F35BD15}" type="pres">
      <dgm:prSet presAssocID="{E6E4F52A-62F2-4D98-8967-531C1B707605}" presName="LevelTwoTextNode" presStyleLbl="node3" presStyleIdx="7" presStyleCnt="9">
        <dgm:presLayoutVars>
          <dgm:chPref val="3"/>
        </dgm:presLayoutVars>
      </dgm:prSet>
      <dgm:spPr/>
    </dgm:pt>
    <dgm:pt modelId="{0557D55C-6E70-43CB-A87F-5B4A944F7DCB}" type="pres">
      <dgm:prSet presAssocID="{E6E4F52A-62F2-4D98-8967-531C1B707605}" presName="level3hierChild" presStyleCnt="0"/>
      <dgm:spPr/>
    </dgm:pt>
    <dgm:pt modelId="{9CA62828-1544-4FCA-90D4-60F9DFB2BD26}" type="pres">
      <dgm:prSet presAssocID="{3617F9EA-5119-4772-81B4-1A6E3E86F038}" presName="conn2-1" presStyleLbl="parChTrans1D3" presStyleIdx="8" presStyleCnt="9"/>
      <dgm:spPr/>
    </dgm:pt>
    <dgm:pt modelId="{E89FB587-636C-43F0-814C-9C4DC127EB0A}" type="pres">
      <dgm:prSet presAssocID="{3617F9EA-5119-4772-81B4-1A6E3E86F038}" presName="connTx" presStyleLbl="parChTrans1D3" presStyleIdx="8" presStyleCnt="9"/>
      <dgm:spPr/>
    </dgm:pt>
    <dgm:pt modelId="{EB0F312D-97D4-42FD-8C52-A6BCA7C5B7BC}" type="pres">
      <dgm:prSet presAssocID="{FAC57EF3-AD18-4911-9074-3E6725F1BDCD}" presName="root2" presStyleCnt="0"/>
      <dgm:spPr/>
    </dgm:pt>
    <dgm:pt modelId="{70A07595-6AF8-435C-B451-8AC070FD86F0}" type="pres">
      <dgm:prSet presAssocID="{FAC57EF3-AD18-4911-9074-3E6725F1BDCD}" presName="LevelTwoTextNode" presStyleLbl="node3" presStyleIdx="8" presStyleCnt="9">
        <dgm:presLayoutVars>
          <dgm:chPref val="3"/>
        </dgm:presLayoutVars>
      </dgm:prSet>
      <dgm:spPr/>
    </dgm:pt>
    <dgm:pt modelId="{B6592261-4519-49F3-91CC-2036BE359FFA}" type="pres">
      <dgm:prSet presAssocID="{FAC57EF3-AD18-4911-9074-3E6725F1BDCD}" presName="level3hierChild" presStyleCnt="0"/>
      <dgm:spPr/>
    </dgm:pt>
  </dgm:ptLst>
  <dgm:cxnLst>
    <dgm:cxn modelId="{A9915103-3317-43FC-A196-13080F437BC1}" type="presOf" srcId="{A8459278-FCE2-438C-B6F5-0034BD7A0F4B}" destId="{3ED91E02-9A06-4C15-8098-5E14E505F87A}" srcOrd="0" destOrd="0" presId="urn:microsoft.com/office/officeart/2008/layout/HorizontalMultiLevelHierarchy#3"/>
    <dgm:cxn modelId="{C6970605-03BD-4C5B-8BF5-64D10C3A828A}" srcId="{CCEAA75D-7711-4A00-802E-F9F42EC5BA7A}" destId="{30D50822-84C3-4176-8991-D6265F50823E}" srcOrd="0" destOrd="0" parTransId="{6418F433-3F42-4A99-A93B-AC91C0FF8B1C}" sibTransId="{CD85D536-A820-448F-A56B-EA5C90AD3F6A}"/>
    <dgm:cxn modelId="{36A59806-A9B9-4323-8D16-D70315866337}" type="presOf" srcId="{80DB72AE-2FE4-4619-B165-80D4A72C1245}" destId="{CE4A8848-335E-4E72-A34E-517F49E1BEAF}" srcOrd="1" destOrd="0" presId="urn:microsoft.com/office/officeart/2008/layout/HorizontalMultiLevelHierarchy#3"/>
    <dgm:cxn modelId="{9B0A2D09-5C78-4DE5-82D7-ACB4FFD8F9EA}" type="presOf" srcId="{3617F9EA-5119-4772-81B4-1A6E3E86F038}" destId="{E89FB587-636C-43F0-814C-9C4DC127EB0A}" srcOrd="1" destOrd="0" presId="urn:microsoft.com/office/officeart/2008/layout/HorizontalMultiLevelHierarchy#3"/>
    <dgm:cxn modelId="{A9571E0A-925F-4FF5-A9FA-8AC6D4440333}" srcId="{8A559C0C-A4D3-4BFB-BCAD-61B0A120A878}" destId="{1ADAB8B5-7CC6-40B9-B76B-7E2CDBF28551}" srcOrd="1" destOrd="0" parTransId="{6FA85140-56E1-41CB-8B9E-1FC167776601}" sibTransId="{17B2342A-657C-4DDE-AE35-2977B8393C5E}"/>
    <dgm:cxn modelId="{6B815721-CBB7-4D62-83A6-44BCABD5CC67}" type="presOf" srcId="{9DBCE0BA-2D14-40F3-B18E-4238559027D7}" destId="{D2BE0E5F-B9DC-434A-B2B7-D4FF75ACD490}" srcOrd="0" destOrd="0" presId="urn:microsoft.com/office/officeart/2008/layout/HorizontalMultiLevelHierarchy#3"/>
    <dgm:cxn modelId="{E6E2AE28-FD52-4469-91FC-29DFF2820788}" srcId="{8A559C0C-A4D3-4BFB-BCAD-61B0A120A878}" destId="{D71C5C33-FD7B-459C-B26E-191B2F3E4401}" srcOrd="2" destOrd="0" parTransId="{BA8B05BA-0091-4B58-931B-084873857BE7}" sibTransId="{501D8979-8D01-423D-89F0-7D748A83FDB5}"/>
    <dgm:cxn modelId="{9356EA2C-9C26-4E40-8A28-DA73575A9C14}" srcId="{32198FF9-DA95-4069-B5AB-4CE332CA8111}" destId="{45AA0A49-27E8-42F2-A7EC-BDD3BCC14D58}" srcOrd="1" destOrd="0" parTransId="{F59C85F5-E7FA-4907-AB31-433C1CD72650}" sibTransId="{84020315-3F61-4BCF-8A60-074F55D787A3}"/>
    <dgm:cxn modelId="{D876E32E-3678-4932-894D-9F0F07F84553}" type="presOf" srcId="{3617F9EA-5119-4772-81B4-1A6E3E86F038}" destId="{9CA62828-1544-4FCA-90D4-60F9DFB2BD26}" srcOrd="0" destOrd="0" presId="urn:microsoft.com/office/officeart/2008/layout/HorizontalMultiLevelHierarchy#3"/>
    <dgm:cxn modelId="{52523A2F-33C3-4CC6-9F6A-A9F3681F6084}" type="presOf" srcId="{1D75659B-8EF2-4072-AA9C-EF12504351E3}" destId="{C15F26BA-9FDE-4D10-9F35-03D008BDAEEB}" srcOrd="0" destOrd="0" presId="urn:microsoft.com/office/officeart/2008/layout/HorizontalMultiLevelHierarchy#3"/>
    <dgm:cxn modelId="{486BF82F-E433-4BE8-A52C-631A3B27DEF3}" type="presOf" srcId="{1ADAB8B5-7CC6-40B9-B76B-7E2CDBF28551}" destId="{D2F968A6-5D48-419F-9E6B-F91C613746CD}" srcOrd="0" destOrd="0" presId="urn:microsoft.com/office/officeart/2008/layout/HorizontalMultiLevelHierarchy#3"/>
    <dgm:cxn modelId="{7644DD30-341E-4A12-BC2B-D90711F239F2}" type="presOf" srcId="{45AA0A49-27E8-42F2-A7EC-BDD3BCC14D58}" destId="{6A2EFE3F-B0F7-48AD-98D6-6DF2E8DB7B12}" srcOrd="0" destOrd="0" presId="urn:microsoft.com/office/officeart/2008/layout/HorizontalMultiLevelHierarchy#3"/>
    <dgm:cxn modelId="{C077A331-B5ED-4827-8F54-01F3EC614E35}" type="presOf" srcId="{8A559C0C-A4D3-4BFB-BCAD-61B0A120A878}" destId="{643EA0BF-835F-4326-9266-DBFCD43F3F73}" srcOrd="0" destOrd="0" presId="urn:microsoft.com/office/officeart/2008/layout/HorizontalMultiLevelHierarchy#3"/>
    <dgm:cxn modelId="{27114934-4D8D-409A-B839-1B73D6B71EEE}" type="presOf" srcId="{BA8B05BA-0091-4B58-931B-084873857BE7}" destId="{ED406999-7806-4EC4-A4C3-5B14AE200C01}" srcOrd="0" destOrd="0" presId="urn:microsoft.com/office/officeart/2008/layout/HorizontalMultiLevelHierarchy#3"/>
    <dgm:cxn modelId="{775E6737-6431-48EE-BAEF-66A7BDA44F89}" type="presOf" srcId="{6FA85140-56E1-41CB-8B9E-1FC167776601}" destId="{3C1603EB-D77D-4426-B625-E3556A04067D}" srcOrd="0" destOrd="0" presId="urn:microsoft.com/office/officeart/2008/layout/HorizontalMultiLevelHierarchy#3"/>
    <dgm:cxn modelId="{6D6F5F40-D204-4C31-B87C-80954C15D56B}" type="presOf" srcId="{6FA85140-56E1-41CB-8B9E-1FC167776601}" destId="{D29A899D-DC3F-4D2D-B330-AE087C5F8669}" srcOrd="1" destOrd="0" presId="urn:microsoft.com/office/officeart/2008/layout/HorizontalMultiLevelHierarchy#3"/>
    <dgm:cxn modelId="{4C133F5C-8AB3-4697-894B-42E2BC4CC918}" type="presOf" srcId="{CCEAA75D-7711-4A00-802E-F9F42EC5BA7A}" destId="{00DB5933-41A5-4A4B-9091-5BF5F07D43BB}" srcOrd="0" destOrd="0" presId="urn:microsoft.com/office/officeart/2008/layout/HorizontalMultiLevelHierarchy#3"/>
    <dgm:cxn modelId="{52C5F464-8292-44B7-84F0-20AFC8E173A6}" srcId="{4241ABFE-6A01-4AC1-B326-48D9B33019EB}" destId="{E6E4F52A-62F2-4D98-8967-531C1B707605}" srcOrd="1" destOrd="0" parTransId="{9DBCE0BA-2D14-40F3-B18E-4238559027D7}" sibTransId="{5ED7B248-3C05-4410-83A2-A1B6ED5E7EB4}"/>
    <dgm:cxn modelId="{28D3BE65-302F-462F-9110-B838198616A8}" type="presOf" srcId="{A8DF6B6A-D6B8-48AF-B903-12FBE80B4264}" destId="{2DBA60D8-5CCD-4E9B-8D7A-8BD07A698397}" srcOrd="0" destOrd="0" presId="urn:microsoft.com/office/officeart/2008/layout/HorizontalMultiLevelHierarchy#3"/>
    <dgm:cxn modelId="{E9AEB34A-9EAA-4400-956E-12D9C6C51B70}" type="presOf" srcId="{F59C85F5-E7FA-4907-AB31-433C1CD72650}" destId="{8DD5A9F8-0883-4777-9FF6-1DF73EC134A5}" srcOrd="1" destOrd="0" presId="urn:microsoft.com/office/officeart/2008/layout/HorizontalMultiLevelHierarchy#3"/>
    <dgm:cxn modelId="{9157AD4B-5431-41C6-A113-B6C3024BF0C9}" type="presOf" srcId="{30D50822-84C3-4176-8991-D6265F50823E}" destId="{45C54206-0F79-4109-A601-E1C744A40849}" srcOrd="0" destOrd="0" presId="urn:microsoft.com/office/officeart/2008/layout/HorizontalMultiLevelHierarchy#3"/>
    <dgm:cxn modelId="{7729736D-D622-4F5D-BBAD-3E23D0257442}" type="presOf" srcId="{F59C85F5-E7FA-4907-AB31-433C1CD72650}" destId="{CB6D698F-19C2-45E9-9E4F-55DD7B0764E3}" srcOrd="0" destOrd="0" presId="urn:microsoft.com/office/officeart/2008/layout/HorizontalMultiLevelHierarchy#3"/>
    <dgm:cxn modelId="{6BEC3F52-0BE9-4A75-80A6-2B82333A1816}" type="presOf" srcId="{4241ABFE-6A01-4AC1-B326-48D9B33019EB}" destId="{36719527-4D46-4471-A187-ADB9D2D29F2A}" srcOrd="0" destOrd="0" presId="urn:microsoft.com/office/officeart/2008/layout/HorizontalMultiLevelHierarchy#3"/>
    <dgm:cxn modelId="{072E6B53-8BBC-46E1-B4E8-DEE5F2ACE2C7}" srcId="{9F0B4827-447C-4839-B5D5-59A4C0D195F3}" destId="{4241ABFE-6A01-4AC1-B326-48D9B33019EB}" srcOrd="1" destOrd="0" parTransId="{67071600-9385-4344-ABF2-2D8A5CCAE300}" sibTransId="{383CB627-E8DD-4C09-A26A-B9966D78A605}"/>
    <dgm:cxn modelId="{DE5FFA76-9E37-4DC5-9ECF-23F304024FD0}" type="presOf" srcId="{91663E3F-6CEB-4B1B-A3CF-90F7ACFB8678}" destId="{F43CF4C4-C8F8-43FE-915F-F3BB2342AD9A}" srcOrd="1" destOrd="0" presId="urn:microsoft.com/office/officeart/2008/layout/HorizontalMultiLevelHierarchy#3"/>
    <dgm:cxn modelId="{7D27FD56-ED02-477D-A097-3143866F0A7F}" type="presOf" srcId="{BA8B05BA-0091-4B58-931B-084873857BE7}" destId="{2781CC53-BE8C-4B3B-A017-CA00538A8065}" srcOrd="1" destOrd="0" presId="urn:microsoft.com/office/officeart/2008/layout/HorizontalMultiLevelHierarchy#3"/>
    <dgm:cxn modelId="{92525178-DE0B-45FA-B7AC-AB2B4B539B65}" srcId="{9F0B4827-447C-4839-B5D5-59A4C0D195F3}" destId="{81806F00-D01A-4D39-B195-01EB32F078CF}" srcOrd="0" destOrd="0" parTransId="{FFE066F3-AF05-4D3B-A7B8-959D077886EE}" sibTransId="{6272FAA4-6E59-421C-959D-2CA99F82F4E4}"/>
    <dgm:cxn modelId="{08FEAC7B-4095-4B8E-A01C-D1845BAF5BB5}" srcId="{30D50822-84C3-4176-8991-D6265F50823E}" destId="{8A559C0C-A4D3-4BFB-BCAD-61B0A120A878}" srcOrd="1" destOrd="0" parTransId="{E89F9055-351E-498A-B727-E4BC20C4C9DF}" sibTransId="{F4BB064C-EC70-4172-88FF-5A7FA6A76DD4}"/>
    <dgm:cxn modelId="{562AD17E-AE2E-47A0-B17A-48AFF3296EDB}" type="presOf" srcId="{E9297EC6-C27D-429A-A1D5-1452803FF158}" destId="{D9921F0A-3DBC-4142-B592-1B97B88AA78D}" srcOrd="0" destOrd="0" presId="urn:microsoft.com/office/officeart/2008/layout/HorizontalMultiLevelHierarchy#3"/>
    <dgm:cxn modelId="{D23E257F-0343-49E2-A67D-83B7A2846FCF}" type="presOf" srcId="{B53B1D0F-2DC7-4602-B2D1-7EC3AEFEC139}" destId="{7CC31390-B30A-4A08-ADAC-F98F1B85A7D4}" srcOrd="0" destOrd="0" presId="urn:microsoft.com/office/officeart/2008/layout/HorizontalMultiLevelHierarchy#3"/>
    <dgm:cxn modelId="{50B46481-133D-4E7A-9735-05A7CA9A1AD7}" type="presOf" srcId="{25CA5AEF-22F2-43F4-8A0D-336D71DBEBC1}" destId="{85584212-2881-4AB1-9559-3A4298762659}" srcOrd="0" destOrd="0" presId="urn:microsoft.com/office/officeart/2008/layout/HorizontalMultiLevelHierarchy#3"/>
    <dgm:cxn modelId="{12DE1D85-04E3-43CF-BEF5-FCDFBD97ED11}" type="presOf" srcId="{FFE066F3-AF05-4D3B-A7B8-959D077886EE}" destId="{3E6392E4-F8C3-4A08-8547-4566D77BF7B7}" srcOrd="0" destOrd="0" presId="urn:microsoft.com/office/officeart/2008/layout/HorizontalMultiLevelHierarchy#3"/>
    <dgm:cxn modelId="{FE3F7687-6B8E-458C-A8F0-7B2249FF8284}" type="presOf" srcId="{B53B1D0F-2DC7-4602-B2D1-7EC3AEFEC139}" destId="{5B5DBEE0-911D-440F-AC13-FCAE07C6E3C8}" srcOrd="1" destOrd="0" presId="urn:microsoft.com/office/officeart/2008/layout/HorizontalMultiLevelHierarchy#3"/>
    <dgm:cxn modelId="{DE226689-266E-4FC2-AB60-BD1F1BE43951}" srcId="{4241ABFE-6A01-4AC1-B326-48D9B33019EB}" destId="{25CA5AEF-22F2-43F4-8A0D-336D71DBEBC1}" srcOrd="0" destOrd="0" parTransId="{1D75659B-8EF2-4072-AA9C-EF12504351E3}" sibTransId="{DA3F25CE-D1FD-4F43-91E7-DCC600825C4B}"/>
    <dgm:cxn modelId="{7F81B689-6506-4C78-A7B7-303A0591D1C5}" type="presOf" srcId="{81806F00-D01A-4D39-B195-01EB32F078CF}" destId="{6968046B-AC46-4E83-9AAE-640C81C6151E}" srcOrd="0" destOrd="0" presId="urn:microsoft.com/office/officeart/2008/layout/HorizontalMultiLevelHierarchy#3"/>
    <dgm:cxn modelId="{F88EF28D-A469-47FF-9CEC-D6B0525031D9}" srcId="{32198FF9-DA95-4069-B5AB-4CE332CA8111}" destId="{A8DF6B6A-D6B8-48AF-B903-12FBE80B4264}" srcOrd="2" destOrd="0" parTransId="{80DB72AE-2FE4-4619-B165-80D4A72C1245}" sibTransId="{11AD31AC-2AD7-43F1-B91C-2EE834A1A899}"/>
    <dgm:cxn modelId="{98FC8290-FF88-4E03-9376-3DAF88695599}" type="presOf" srcId="{67071600-9385-4344-ABF2-2D8A5CCAE300}" destId="{60E286C0-2130-4F40-9C14-52025F623E8A}" srcOrd="1" destOrd="0" presId="urn:microsoft.com/office/officeart/2008/layout/HorizontalMultiLevelHierarchy#3"/>
    <dgm:cxn modelId="{8221E296-78BA-476F-AFD9-89A968B45AC0}" type="presOf" srcId="{E6E4F52A-62F2-4D98-8967-531C1B707605}" destId="{2AD838DB-D634-4875-8FBA-FBA16F35BD15}" srcOrd="0" destOrd="0" presId="urn:microsoft.com/office/officeart/2008/layout/HorizontalMultiLevelHierarchy#3"/>
    <dgm:cxn modelId="{A76EEB97-DCD9-4A72-A851-4B9084274684}" type="presOf" srcId="{91663E3F-6CEB-4B1B-A3CF-90F7ACFB8678}" destId="{C57EC19F-A03D-4207-83B5-EEB5D0475C8F}" srcOrd="0" destOrd="0" presId="urn:microsoft.com/office/officeart/2008/layout/HorizontalMultiLevelHierarchy#3"/>
    <dgm:cxn modelId="{A21FE6AE-9331-4E66-8A8D-FDA421484708}" type="presOf" srcId="{FFE066F3-AF05-4D3B-A7B8-959D077886EE}" destId="{93C7D34A-1C69-4DE5-9C2A-D5B0EA9ABED7}" srcOrd="1" destOrd="0" presId="urn:microsoft.com/office/officeart/2008/layout/HorizontalMultiLevelHierarchy#3"/>
    <dgm:cxn modelId="{5A9E86B3-BAB4-4874-8DAA-91851662CC90}" srcId="{32198FF9-DA95-4069-B5AB-4CE332CA8111}" destId="{E9297EC6-C27D-429A-A1D5-1452803FF158}" srcOrd="0" destOrd="0" parTransId="{B53B1D0F-2DC7-4602-B2D1-7EC3AEFEC139}" sibTransId="{06F873BF-AC6A-4B9D-B24F-92BE28DB2343}"/>
    <dgm:cxn modelId="{833121B7-3FEF-4483-8923-D6D746109A84}" type="presOf" srcId="{32198FF9-DA95-4069-B5AB-4CE332CA8111}" destId="{68FCA545-C95B-4510-A15C-9CEEEE0C30C7}" srcOrd="0" destOrd="0" presId="urn:microsoft.com/office/officeart/2008/layout/HorizontalMultiLevelHierarchy#3"/>
    <dgm:cxn modelId="{17D119BC-34E1-42A1-A830-D327D1CFDEAD}" type="presOf" srcId="{FAC57EF3-AD18-4911-9074-3E6725F1BDCD}" destId="{70A07595-6AF8-435C-B451-8AC070FD86F0}" srcOrd="0" destOrd="0" presId="urn:microsoft.com/office/officeart/2008/layout/HorizontalMultiLevelHierarchy#3"/>
    <dgm:cxn modelId="{946FACBD-0C68-4FAA-AD14-859E881A7D12}" type="presOf" srcId="{1D75659B-8EF2-4072-AA9C-EF12504351E3}" destId="{331EAD63-83BF-4784-BB4E-697D383782BE}" srcOrd="1" destOrd="0" presId="urn:microsoft.com/office/officeart/2008/layout/HorizontalMultiLevelHierarchy#3"/>
    <dgm:cxn modelId="{A5A302C8-B136-4A2B-B6B0-1570D3D7787A}" srcId="{30D50822-84C3-4176-8991-D6265F50823E}" destId="{32198FF9-DA95-4069-B5AB-4CE332CA8111}" srcOrd="0" destOrd="0" parTransId="{91663E3F-6CEB-4B1B-A3CF-90F7ACFB8678}" sibTransId="{88E63853-30E8-4964-9735-B490A205711B}"/>
    <dgm:cxn modelId="{B638C4C8-A28D-4731-B032-D35DE390E5AB}" type="presOf" srcId="{80DB72AE-2FE4-4619-B165-80D4A72C1245}" destId="{2F3CB846-6D2A-462D-BF9F-F05634C07037}" srcOrd="0" destOrd="0" presId="urn:microsoft.com/office/officeart/2008/layout/HorizontalMultiLevelHierarchy#3"/>
    <dgm:cxn modelId="{193348D1-EDD0-4B46-93AF-17043967C688}" type="presOf" srcId="{9DBCE0BA-2D14-40F3-B18E-4238559027D7}" destId="{D37AFBB7-FB49-4F48-A34C-8BCAA589E7AF}" srcOrd="1" destOrd="0" presId="urn:microsoft.com/office/officeart/2008/layout/HorizontalMultiLevelHierarchy#3"/>
    <dgm:cxn modelId="{8CB20ED5-EA5F-40BD-8657-67F755CB7409}" type="presOf" srcId="{A8459278-FCE2-438C-B6F5-0034BD7A0F4B}" destId="{90657862-9302-4B0C-B4C1-509AC157D1B5}" srcOrd="1" destOrd="0" presId="urn:microsoft.com/office/officeart/2008/layout/HorizontalMultiLevelHierarchy#3"/>
    <dgm:cxn modelId="{E2D4F5DD-5770-4868-B967-28EB76EE0E8C}" type="presOf" srcId="{2DDAA1DE-991F-45A5-BA60-49DD4C544D3B}" destId="{E7A06511-1E50-46AB-BC64-FBB1B9E5AFA0}" srcOrd="0" destOrd="0" presId="urn:microsoft.com/office/officeart/2008/layout/HorizontalMultiLevelHierarchy#3"/>
    <dgm:cxn modelId="{52769ADF-72DF-4CDA-A0E8-E834A1908AD4}" type="presOf" srcId="{E89F9055-351E-498A-B727-E4BC20C4C9DF}" destId="{ACDC791B-CD13-491C-B08C-F3F9F22C902F}" srcOrd="1" destOrd="0" presId="urn:microsoft.com/office/officeart/2008/layout/HorizontalMultiLevelHierarchy#3"/>
    <dgm:cxn modelId="{A876DEE0-C176-445B-8779-F6CF114ACCB1}" srcId="{4241ABFE-6A01-4AC1-B326-48D9B33019EB}" destId="{FAC57EF3-AD18-4911-9074-3E6725F1BDCD}" srcOrd="2" destOrd="0" parTransId="{3617F9EA-5119-4772-81B4-1A6E3E86F038}" sibTransId="{128EA59E-E648-4470-A650-FA1A6EEE08E0}"/>
    <dgm:cxn modelId="{66F63AED-7847-464F-92A3-8DB405BFE1D3}" type="presOf" srcId="{E89F9055-351E-498A-B727-E4BC20C4C9DF}" destId="{CB649D2D-1B57-40BD-8313-469DFF0BAFFE}" srcOrd="0" destOrd="0" presId="urn:microsoft.com/office/officeart/2008/layout/HorizontalMultiLevelHierarchy#3"/>
    <dgm:cxn modelId="{1633C6ED-0C3A-4A4C-BB79-97CE17DCEBAB}" srcId="{8A559C0C-A4D3-4BFB-BCAD-61B0A120A878}" destId="{2DDAA1DE-991F-45A5-BA60-49DD4C544D3B}" srcOrd="0" destOrd="0" parTransId="{A8459278-FCE2-438C-B6F5-0034BD7A0F4B}" sibTransId="{48E5192B-E146-4383-B8E1-9471DB466A0D}"/>
    <dgm:cxn modelId="{C45A63EF-A5BA-4ECF-B246-E94D4763BD35}" type="presOf" srcId="{67071600-9385-4344-ABF2-2D8A5CCAE300}" destId="{363E0E33-1EF6-4891-A03D-5700B681BDFB}" srcOrd="0" destOrd="0" presId="urn:microsoft.com/office/officeart/2008/layout/HorizontalMultiLevelHierarchy#3"/>
    <dgm:cxn modelId="{EFF4F1EF-30E2-4AE4-A20A-34F7AB282BF5}" srcId="{CCEAA75D-7711-4A00-802E-F9F42EC5BA7A}" destId="{9F0B4827-447C-4839-B5D5-59A4C0D195F3}" srcOrd="1" destOrd="0" parTransId="{2AED9589-0348-4DA1-946F-C4A026F08B62}" sibTransId="{228C6D4C-5C80-4699-A571-CA8AC513879F}"/>
    <dgm:cxn modelId="{6F2640F6-A9FE-498E-BF2C-E67CCA386780}" type="presOf" srcId="{D71C5C33-FD7B-459C-B26E-191B2F3E4401}" destId="{61B18CBE-67BD-49D7-B342-50153C8CA9A8}" srcOrd="0" destOrd="0" presId="urn:microsoft.com/office/officeart/2008/layout/HorizontalMultiLevelHierarchy#3"/>
    <dgm:cxn modelId="{071365F9-15D8-4CAD-B997-BF9B0705B1BE}" type="presOf" srcId="{9F0B4827-447C-4839-B5D5-59A4C0D195F3}" destId="{BC564820-3EDA-40C9-916B-6522087B0583}" srcOrd="0" destOrd="0" presId="urn:microsoft.com/office/officeart/2008/layout/HorizontalMultiLevelHierarchy#3"/>
    <dgm:cxn modelId="{5737CF6D-40C9-455F-B2B7-B01011AF3CFC}" type="presParOf" srcId="{00DB5933-41A5-4A4B-9091-5BF5F07D43BB}" destId="{B491EA4D-1CEC-4F9A-A0E0-AE7C5F6AE0A0}" srcOrd="0" destOrd="0" presId="urn:microsoft.com/office/officeart/2008/layout/HorizontalMultiLevelHierarchy#3"/>
    <dgm:cxn modelId="{53472643-9E21-43DF-87A4-81866382C038}" type="presParOf" srcId="{B491EA4D-1CEC-4F9A-A0E0-AE7C5F6AE0A0}" destId="{45C54206-0F79-4109-A601-E1C744A40849}" srcOrd="0" destOrd="0" presId="urn:microsoft.com/office/officeart/2008/layout/HorizontalMultiLevelHierarchy#3"/>
    <dgm:cxn modelId="{7A183CB2-DD3B-4ED7-A330-B205021355E9}" type="presParOf" srcId="{B491EA4D-1CEC-4F9A-A0E0-AE7C5F6AE0A0}" destId="{2F3BB204-96D4-46A3-8F47-8759930CD1A9}" srcOrd="1" destOrd="0" presId="urn:microsoft.com/office/officeart/2008/layout/HorizontalMultiLevelHierarchy#3"/>
    <dgm:cxn modelId="{B43EDE71-2BE6-488E-9928-976CEB53066F}" type="presParOf" srcId="{2F3BB204-96D4-46A3-8F47-8759930CD1A9}" destId="{C57EC19F-A03D-4207-83B5-EEB5D0475C8F}" srcOrd="0" destOrd="0" presId="urn:microsoft.com/office/officeart/2008/layout/HorizontalMultiLevelHierarchy#3"/>
    <dgm:cxn modelId="{83C45B87-4BC6-4ACB-B3AA-C0555DDC3952}" type="presParOf" srcId="{C57EC19F-A03D-4207-83B5-EEB5D0475C8F}" destId="{F43CF4C4-C8F8-43FE-915F-F3BB2342AD9A}" srcOrd="0" destOrd="0" presId="urn:microsoft.com/office/officeart/2008/layout/HorizontalMultiLevelHierarchy#3"/>
    <dgm:cxn modelId="{4397452E-1618-4432-8755-5B93AB2ACBA6}" type="presParOf" srcId="{2F3BB204-96D4-46A3-8F47-8759930CD1A9}" destId="{1CBF4495-5A3F-4A4E-9C97-54B50176E0EA}" srcOrd="1" destOrd="0" presId="urn:microsoft.com/office/officeart/2008/layout/HorizontalMultiLevelHierarchy#3"/>
    <dgm:cxn modelId="{E2163024-7D2C-4C68-AEB3-DE3AC2A2315B}" type="presParOf" srcId="{1CBF4495-5A3F-4A4E-9C97-54B50176E0EA}" destId="{68FCA545-C95B-4510-A15C-9CEEEE0C30C7}" srcOrd="0" destOrd="0" presId="urn:microsoft.com/office/officeart/2008/layout/HorizontalMultiLevelHierarchy#3"/>
    <dgm:cxn modelId="{7C23E390-CB8C-4A76-9A7D-ACE0ACC2DC33}" type="presParOf" srcId="{1CBF4495-5A3F-4A4E-9C97-54B50176E0EA}" destId="{90EA07A2-FAC7-40E1-BE93-1B72CBE75389}" srcOrd="1" destOrd="0" presId="urn:microsoft.com/office/officeart/2008/layout/HorizontalMultiLevelHierarchy#3"/>
    <dgm:cxn modelId="{41F834CE-A73A-4F53-B3CE-631EB122BEFB}" type="presParOf" srcId="{90EA07A2-FAC7-40E1-BE93-1B72CBE75389}" destId="{7CC31390-B30A-4A08-ADAC-F98F1B85A7D4}" srcOrd="0" destOrd="0" presId="urn:microsoft.com/office/officeart/2008/layout/HorizontalMultiLevelHierarchy#3"/>
    <dgm:cxn modelId="{3A772B2E-CD84-4D1E-931A-26F6E7972000}" type="presParOf" srcId="{7CC31390-B30A-4A08-ADAC-F98F1B85A7D4}" destId="{5B5DBEE0-911D-440F-AC13-FCAE07C6E3C8}" srcOrd="0" destOrd="0" presId="urn:microsoft.com/office/officeart/2008/layout/HorizontalMultiLevelHierarchy#3"/>
    <dgm:cxn modelId="{5F1B2CC4-C07F-45D5-BFF5-70067CA6EE56}" type="presParOf" srcId="{90EA07A2-FAC7-40E1-BE93-1B72CBE75389}" destId="{D2F55B98-050A-4A5E-AC84-65D3739FC472}" srcOrd="1" destOrd="0" presId="urn:microsoft.com/office/officeart/2008/layout/HorizontalMultiLevelHierarchy#3"/>
    <dgm:cxn modelId="{BC3ED4FC-D235-4039-8D4F-5ADA79700910}" type="presParOf" srcId="{D2F55B98-050A-4A5E-AC84-65D3739FC472}" destId="{D9921F0A-3DBC-4142-B592-1B97B88AA78D}" srcOrd="0" destOrd="0" presId="urn:microsoft.com/office/officeart/2008/layout/HorizontalMultiLevelHierarchy#3"/>
    <dgm:cxn modelId="{26578C57-C5BF-4B3B-8D43-1ACD0EA0E75E}" type="presParOf" srcId="{D2F55B98-050A-4A5E-AC84-65D3739FC472}" destId="{A1AFDFB7-935E-485E-B871-3D21811B8748}" srcOrd="1" destOrd="0" presId="urn:microsoft.com/office/officeart/2008/layout/HorizontalMultiLevelHierarchy#3"/>
    <dgm:cxn modelId="{A284567A-C8D4-4812-89D3-2DE98D666C6C}" type="presParOf" srcId="{90EA07A2-FAC7-40E1-BE93-1B72CBE75389}" destId="{CB6D698F-19C2-45E9-9E4F-55DD7B0764E3}" srcOrd="2" destOrd="0" presId="urn:microsoft.com/office/officeart/2008/layout/HorizontalMultiLevelHierarchy#3"/>
    <dgm:cxn modelId="{C1951C21-FFC9-4108-AC22-975CE73FD058}" type="presParOf" srcId="{CB6D698F-19C2-45E9-9E4F-55DD7B0764E3}" destId="{8DD5A9F8-0883-4777-9FF6-1DF73EC134A5}" srcOrd="0" destOrd="0" presId="urn:microsoft.com/office/officeart/2008/layout/HorizontalMultiLevelHierarchy#3"/>
    <dgm:cxn modelId="{AF8B257C-FE92-4FE0-9284-CBDAECEC4BE0}" type="presParOf" srcId="{90EA07A2-FAC7-40E1-BE93-1B72CBE75389}" destId="{E30CB592-281D-4F67-A3B0-0EFD36507F93}" srcOrd="3" destOrd="0" presId="urn:microsoft.com/office/officeart/2008/layout/HorizontalMultiLevelHierarchy#3"/>
    <dgm:cxn modelId="{F440E00B-9C6D-42D3-8639-EF73D0958B6D}" type="presParOf" srcId="{E30CB592-281D-4F67-A3B0-0EFD36507F93}" destId="{6A2EFE3F-B0F7-48AD-98D6-6DF2E8DB7B12}" srcOrd="0" destOrd="0" presId="urn:microsoft.com/office/officeart/2008/layout/HorizontalMultiLevelHierarchy#3"/>
    <dgm:cxn modelId="{417926F4-ED3C-4522-B40F-4E3DF3D65098}" type="presParOf" srcId="{E30CB592-281D-4F67-A3B0-0EFD36507F93}" destId="{5E56231E-C795-4881-81C0-5524D02C4430}" srcOrd="1" destOrd="0" presId="urn:microsoft.com/office/officeart/2008/layout/HorizontalMultiLevelHierarchy#3"/>
    <dgm:cxn modelId="{4BE2B114-58A4-46CF-96E2-114EF918EC46}" type="presParOf" srcId="{90EA07A2-FAC7-40E1-BE93-1B72CBE75389}" destId="{2F3CB846-6D2A-462D-BF9F-F05634C07037}" srcOrd="4" destOrd="0" presId="urn:microsoft.com/office/officeart/2008/layout/HorizontalMultiLevelHierarchy#3"/>
    <dgm:cxn modelId="{90F52F62-0EAF-4C21-8AB1-3120388218DD}" type="presParOf" srcId="{2F3CB846-6D2A-462D-BF9F-F05634C07037}" destId="{CE4A8848-335E-4E72-A34E-517F49E1BEAF}" srcOrd="0" destOrd="0" presId="urn:microsoft.com/office/officeart/2008/layout/HorizontalMultiLevelHierarchy#3"/>
    <dgm:cxn modelId="{88C37EF2-BBF7-46C1-BF64-AB13B863CAE6}" type="presParOf" srcId="{90EA07A2-FAC7-40E1-BE93-1B72CBE75389}" destId="{84EEDA74-5BAD-4ABF-8AA7-5A38C27B7C2E}" srcOrd="5" destOrd="0" presId="urn:microsoft.com/office/officeart/2008/layout/HorizontalMultiLevelHierarchy#3"/>
    <dgm:cxn modelId="{74FDF722-7D87-419E-920D-2F1B89B19312}" type="presParOf" srcId="{84EEDA74-5BAD-4ABF-8AA7-5A38C27B7C2E}" destId="{2DBA60D8-5CCD-4E9B-8D7A-8BD07A698397}" srcOrd="0" destOrd="0" presId="urn:microsoft.com/office/officeart/2008/layout/HorizontalMultiLevelHierarchy#3"/>
    <dgm:cxn modelId="{65A58EE2-3FD4-4B18-BE26-B6E48F5B7B94}" type="presParOf" srcId="{84EEDA74-5BAD-4ABF-8AA7-5A38C27B7C2E}" destId="{4D4C88B3-C815-4BCF-BFF5-A724137EDA13}" srcOrd="1" destOrd="0" presId="urn:microsoft.com/office/officeart/2008/layout/HorizontalMultiLevelHierarchy#3"/>
    <dgm:cxn modelId="{DA617DBD-D1F3-44FE-92EF-627DE96A4F8D}" type="presParOf" srcId="{2F3BB204-96D4-46A3-8F47-8759930CD1A9}" destId="{CB649D2D-1B57-40BD-8313-469DFF0BAFFE}" srcOrd="2" destOrd="0" presId="urn:microsoft.com/office/officeart/2008/layout/HorizontalMultiLevelHierarchy#3"/>
    <dgm:cxn modelId="{29D9A3F2-D55F-496F-BDC9-F6C86CF384D3}" type="presParOf" srcId="{CB649D2D-1B57-40BD-8313-469DFF0BAFFE}" destId="{ACDC791B-CD13-491C-B08C-F3F9F22C902F}" srcOrd="0" destOrd="0" presId="urn:microsoft.com/office/officeart/2008/layout/HorizontalMultiLevelHierarchy#3"/>
    <dgm:cxn modelId="{AADE0D14-E765-4409-A9A9-6FD9AB2F1488}" type="presParOf" srcId="{2F3BB204-96D4-46A3-8F47-8759930CD1A9}" destId="{DC401ACB-CCD2-4917-8819-C9CAF55FDF7D}" srcOrd="3" destOrd="0" presId="urn:microsoft.com/office/officeart/2008/layout/HorizontalMultiLevelHierarchy#3"/>
    <dgm:cxn modelId="{6E689836-D20E-4B76-8517-84EBA73610D8}" type="presParOf" srcId="{DC401ACB-CCD2-4917-8819-C9CAF55FDF7D}" destId="{643EA0BF-835F-4326-9266-DBFCD43F3F73}" srcOrd="0" destOrd="0" presId="urn:microsoft.com/office/officeart/2008/layout/HorizontalMultiLevelHierarchy#3"/>
    <dgm:cxn modelId="{E5148AA8-FC74-44F1-B34D-E0FD74D4EDEE}" type="presParOf" srcId="{DC401ACB-CCD2-4917-8819-C9CAF55FDF7D}" destId="{AE3A60A8-FC3B-40BE-91A9-85E9EE57E67B}" srcOrd="1" destOrd="0" presId="urn:microsoft.com/office/officeart/2008/layout/HorizontalMultiLevelHierarchy#3"/>
    <dgm:cxn modelId="{11BCCF6D-869B-4D6B-8F7E-B59B5B367424}" type="presParOf" srcId="{AE3A60A8-FC3B-40BE-91A9-85E9EE57E67B}" destId="{3ED91E02-9A06-4C15-8098-5E14E505F87A}" srcOrd="0" destOrd="0" presId="urn:microsoft.com/office/officeart/2008/layout/HorizontalMultiLevelHierarchy#3"/>
    <dgm:cxn modelId="{EA82F12F-FD07-4140-A61D-F8C5000F2120}" type="presParOf" srcId="{3ED91E02-9A06-4C15-8098-5E14E505F87A}" destId="{90657862-9302-4B0C-B4C1-509AC157D1B5}" srcOrd="0" destOrd="0" presId="urn:microsoft.com/office/officeart/2008/layout/HorizontalMultiLevelHierarchy#3"/>
    <dgm:cxn modelId="{54DB6735-5FA8-43B8-B953-E30A08E82657}" type="presParOf" srcId="{AE3A60A8-FC3B-40BE-91A9-85E9EE57E67B}" destId="{A1C7CDF5-E487-48F9-848B-C10F763E7E3E}" srcOrd="1" destOrd="0" presId="urn:microsoft.com/office/officeart/2008/layout/HorizontalMultiLevelHierarchy#3"/>
    <dgm:cxn modelId="{02F1CBE4-ACCB-4EC0-AF3A-764B5C000565}" type="presParOf" srcId="{A1C7CDF5-E487-48F9-848B-C10F763E7E3E}" destId="{E7A06511-1E50-46AB-BC64-FBB1B9E5AFA0}" srcOrd="0" destOrd="0" presId="urn:microsoft.com/office/officeart/2008/layout/HorizontalMultiLevelHierarchy#3"/>
    <dgm:cxn modelId="{1B66F469-8153-408D-9830-92E9741D3945}" type="presParOf" srcId="{A1C7CDF5-E487-48F9-848B-C10F763E7E3E}" destId="{2B0A358B-D02A-4AB4-817D-51677576450A}" srcOrd="1" destOrd="0" presId="urn:microsoft.com/office/officeart/2008/layout/HorizontalMultiLevelHierarchy#3"/>
    <dgm:cxn modelId="{ABC1CA6F-E456-4634-85CC-43C2E9923C36}" type="presParOf" srcId="{AE3A60A8-FC3B-40BE-91A9-85E9EE57E67B}" destId="{3C1603EB-D77D-4426-B625-E3556A04067D}" srcOrd="2" destOrd="0" presId="urn:microsoft.com/office/officeart/2008/layout/HorizontalMultiLevelHierarchy#3"/>
    <dgm:cxn modelId="{50CC2343-39E3-41CB-8A67-126BACE84741}" type="presParOf" srcId="{3C1603EB-D77D-4426-B625-E3556A04067D}" destId="{D29A899D-DC3F-4D2D-B330-AE087C5F8669}" srcOrd="0" destOrd="0" presId="urn:microsoft.com/office/officeart/2008/layout/HorizontalMultiLevelHierarchy#3"/>
    <dgm:cxn modelId="{F8D9CAFD-D227-4F20-A18E-3B4A4844449E}" type="presParOf" srcId="{AE3A60A8-FC3B-40BE-91A9-85E9EE57E67B}" destId="{E2642515-5C30-4CA3-8110-91B97F460558}" srcOrd="3" destOrd="0" presId="urn:microsoft.com/office/officeart/2008/layout/HorizontalMultiLevelHierarchy#3"/>
    <dgm:cxn modelId="{A96D082C-5B83-4577-BA49-EA0BDEE42691}" type="presParOf" srcId="{E2642515-5C30-4CA3-8110-91B97F460558}" destId="{D2F968A6-5D48-419F-9E6B-F91C613746CD}" srcOrd="0" destOrd="0" presId="urn:microsoft.com/office/officeart/2008/layout/HorizontalMultiLevelHierarchy#3"/>
    <dgm:cxn modelId="{587C87DD-7D7D-4B00-8B8B-090D8E75A7AA}" type="presParOf" srcId="{E2642515-5C30-4CA3-8110-91B97F460558}" destId="{EE530E53-1519-485E-8EAB-EC53CC3E226F}" srcOrd="1" destOrd="0" presId="urn:microsoft.com/office/officeart/2008/layout/HorizontalMultiLevelHierarchy#3"/>
    <dgm:cxn modelId="{30DEF5B8-DE58-4D60-BFF3-30A5CF2DC219}" type="presParOf" srcId="{AE3A60A8-FC3B-40BE-91A9-85E9EE57E67B}" destId="{ED406999-7806-4EC4-A4C3-5B14AE200C01}" srcOrd="4" destOrd="0" presId="urn:microsoft.com/office/officeart/2008/layout/HorizontalMultiLevelHierarchy#3"/>
    <dgm:cxn modelId="{A8B22DE7-DF17-47A8-BDFF-9E31A2198EFC}" type="presParOf" srcId="{ED406999-7806-4EC4-A4C3-5B14AE200C01}" destId="{2781CC53-BE8C-4B3B-A017-CA00538A8065}" srcOrd="0" destOrd="0" presId="urn:microsoft.com/office/officeart/2008/layout/HorizontalMultiLevelHierarchy#3"/>
    <dgm:cxn modelId="{16187505-E3E8-4682-97C7-5958241899BF}" type="presParOf" srcId="{AE3A60A8-FC3B-40BE-91A9-85E9EE57E67B}" destId="{50764DDE-3E1D-4081-9C93-77D5F70A8CD5}" srcOrd="5" destOrd="0" presId="urn:microsoft.com/office/officeart/2008/layout/HorizontalMultiLevelHierarchy#3"/>
    <dgm:cxn modelId="{B6AB5E7C-BB15-40DA-95DB-C8E0A258DFA4}" type="presParOf" srcId="{50764DDE-3E1D-4081-9C93-77D5F70A8CD5}" destId="{61B18CBE-67BD-49D7-B342-50153C8CA9A8}" srcOrd="0" destOrd="0" presId="urn:microsoft.com/office/officeart/2008/layout/HorizontalMultiLevelHierarchy#3"/>
    <dgm:cxn modelId="{5F606C0A-403F-44AF-928F-7D46C38D62E3}" type="presParOf" srcId="{50764DDE-3E1D-4081-9C93-77D5F70A8CD5}" destId="{2BB504A3-04AD-444E-889A-E9E8E81A7369}" srcOrd="1" destOrd="0" presId="urn:microsoft.com/office/officeart/2008/layout/HorizontalMultiLevelHierarchy#3"/>
    <dgm:cxn modelId="{C71D15C0-5568-49B7-BF2C-DE9768233274}" type="presParOf" srcId="{00DB5933-41A5-4A4B-9091-5BF5F07D43BB}" destId="{8036E567-72C3-4982-8707-4CFF1A78BE59}" srcOrd="1" destOrd="0" presId="urn:microsoft.com/office/officeart/2008/layout/HorizontalMultiLevelHierarchy#3"/>
    <dgm:cxn modelId="{E0E28E4C-6EC5-4C40-AFBF-6A2A6DEC7FC0}" type="presParOf" srcId="{8036E567-72C3-4982-8707-4CFF1A78BE59}" destId="{BC564820-3EDA-40C9-916B-6522087B0583}" srcOrd="0" destOrd="0" presId="urn:microsoft.com/office/officeart/2008/layout/HorizontalMultiLevelHierarchy#3"/>
    <dgm:cxn modelId="{41BDF36E-DB30-4E7B-896F-A5AE6C03AA50}" type="presParOf" srcId="{8036E567-72C3-4982-8707-4CFF1A78BE59}" destId="{E021EE6B-A6A6-42FB-8283-8BE706E07A45}" srcOrd="1" destOrd="0" presId="urn:microsoft.com/office/officeart/2008/layout/HorizontalMultiLevelHierarchy#3"/>
    <dgm:cxn modelId="{CE6806A3-6F8B-4F7F-9F5C-F4A1EB73C1E4}" type="presParOf" srcId="{E021EE6B-A6A6-42FB-8283-8BE706E07A45}" destId="{3E6392E4-F8C3-4A08-8547-4566D77BF7B7}" srcOrd="0" destOrd="0" presId="urn:microsoft.com/office/officeart/2008/layout/HorizontalMultiLevelHierarchy#3"/>
    <dgm:cxn modelId="{95DD7FBC-8C18-4F31-A34C-2C3D5F9DC9E3}" type="presParOf" srcId="{3E6392E4-F8C3-4A08-8547-4566D77BF7B7}" destId="{93C7D34A-1C69-4DE5-9C2A-D5B0EA9ABED7}" srcOrd="0" destOrd="0" presId="urn:microsoft.com/office/officeart/2008/layout/HorizontalMultiLevelHierarchy#3"/>
    <dgm:cxn modelId="{4D774A49-BC09-45B4-A912-87DB1D2F7D62}" type="presParOf" srcId="{E021EE6B-A6A6-42FB-8283-8BE706E07A45}" destId="{9DC13FF0-6967-4F9E-8209-BA68D53ECF0E}" srcOrd="1" destOrd="0" presId="urn:microsoft.com/office/officeart/2008/layout/HorizontalMultiLevelHierarchy#3"/>
    <dgm:cxn modelId="{71F2B171-C929-4A7C-9D31-D06A8F4E414F}" type="presParOf" srcId="{9DC13FF0-6967-4F9E-8209-BA68D53ECF0E}" destId="{6968046B-AC46-4E83-9AAE-640C81C6151E}" srcOrd="0" destOrd="0" presId="urn:microsoft.com/office/officeart/2008/layout/HorizontalMultiLevelHierarchy#3"/>
    <dgm:cxn modelId="{B6AC9869-5A98-46EC-8A01-FB5AD2464D10}" type="presParOf" srcId="{9DC13FF0-6967-4F9E-8209-BA68D53ECF0E}" destId="{D5125FC8-B551-4E55-BA51-C43F565303BC}" srcOrd="1" destOrd="0" presId="urn:microsoft.com/office/officeart/2008/layout/HorizontalMultiLevelHierarchy#3"/>
    <dgm:cxn modelId="{E068ECC5-FC8F-4334-8273-533DDA8C62A5}" type="presParOf" srcId="{E021EE6B-A6A6-42FB-8283-8BE706E07A45}" destId="{363E0E33-1EF6-4891-A03D-5700B681BDFB}" srcOrd="2" destOrd="0" presId="urn:microsoft.com/office/officeart/2008/layout/HorizontalMultiLevelHierarchy#3"/>
    <dgm:cxn modelId="{098C812D-5C4A-47EF-87D1-7C98ED0AB558}" type="presParOf" srcId="{363E0E33-1EF6-4891-A03D-5700B681BDFB}" destId="{60E286C0-2130-4F40-9C14-52025F623E8A}" srcOrd="0" destOrd="0" presId="urn:microsoft.com/office/officeart/2008/layout/HorizontalMultiLevelHierarchy#3"/>
    <dgm:cxn modelId="{EA6CE633-76F2-490E-B3C7-7F5777678B84}" type="presParOf" srcId="{E021EE6B-A6A6-42FB-8283-8BE706E07A45}" destId="{23073D71-13B7-43D4-8E1C-975BC2BABC99}" srcOrd="3" destOrd="0" presId="urn:microsoft.com/office/officeart/2008/layout/HorizontalMultiLevelHierarchy#3"/>
    <dgm:cxn modelId="{17C48316-1DA5-46A3-B5B8-3D605A1BE5A5}" type="presParOf" srcId="{23073D71-13B7-43D4-8E1C-975BC2BABC99}" destId="{36719527-4D46-4471-A187-ADB9D2D29F2A}" srcOrd="0" destOrd="0" presId="urn:microsoft.com/office/officeart/2008/layout/HorizontalMultiLevelHierarchy#3"/>
    <dgm:cxn modelId="{E791D627-70A4-40B5-B5C0-572C341FD17D}" type="presParOf" srcId="{23073D71-13B7-43D4-8E1C-975BC2BABC99}" destId="{2A14EB5D-DD03-4E51-AF64-29DC3F229E19}" srcOrd="1" destOrd="0" presId="urn:microsoft.com/office/officeart/2008/layout/HorizontalMultiLevelHierarchy#3"/>
    <dgm:cxn modelId="{F96738CE-16A2-4CD0-81AF-5BD7EF858B59}" type="presParOf" srcId="{2A14EB5D-DD03-4E51-AF64-29DC3F229E19}" destId="{C15F26BA-9FDE-4D10-9F35-03D008BDAEEB}" srcOrd="0" destOrd="0" presId="urn:microsoft.com/office/officeart/2008/layout/HorizontalMultiLevelHierarchy#3"/>
    <dgm:cxn modelId="{66422199-5802-4F77-B0EC-E6BCDAF21DB5}" type="presParOf" srcId="{C15F26BA-9FDE-4D10-9F35-03D008BDAEEB}" destId="{331EAD63-83BF-4784-BB4E-697D383782BE}" srcOrd="0" destOrd="0" presId="urn:microsoft.com/office/officeart/2008/layout/HorizontalMultiLevelHierarchy#3"/>
    <dgm:cxn modelId="{A4EEDFE5-242D-452E-B115-BC14258C230E}" type="presParOf" srcId="{2A14EB5D-DD03-4E51-AF64-29DC3F229E19}" destId="{CCD6F66C-BBF2-46F6-BAA0-0B5E575E1C72}" srcOrd="1" destOrd="0" presId="urn:microsoft.com/office/officeart/2008/layout/HorizontalMultiLevelHierarchy#3"/>
    <dgm:cxn modelId="{DF7FBFF3-1C14-4242-AE0C-7A0014FFEF7B}" type="presParOf" srcId="{CCD6F66C-BBF2-46F6-BAA0-0B5E575E1C72}" destId="{85584212-2881-4AB1-9559-3A4298762659}" srcOrd="0" destOrd="0" presId="urn:microsoft.com/office/officeart/2008/layout/HorizontalMultiLevelHierarchy#3"/>
    <dgm:cxn modelId="{2AC2F47C-A6DE-4273-ADBC-019386A09D10}" type="presParOf" srcId="{CCD6F66C-BBF2-46F6-BAA0-0B5E575E1C72}" destId="{51BB485C-C402-4E6F-BA94-7CB1999CAD69}" srcOrd="1" destOrd="0" presId="urn:microsoft.com/office/officeart/2008/layout/HorizontalMultiLevelHierarchy#3"/>
    <dgm:cxn modelId="{91C046AA-DE41-4285-AC1F-90283D352EDF}" type="presParOf" srcId="{2A14EB5D-DD03-4E51-AF64-29DC3F229E19}" destId="{D2BE0E5F-B9DC-434A-B2B7-D4FF75ACD490}" srcOrd="2" destOrd="0" presId="urn:microsoft.com/office/officeart/2008/layout/HorizontalMultiLevelHierarchy#3"/>
    <dgm:cxn modelId="{A4FB9F1A-347E-4494-B774-71F73890E56A}" type="presParOf" srcId="{D2BE0E5F-B9DC-434A-B2B7-D4FF75ACD490}" destId="{D37AFBB7-FB49-4F48-A34C-8BCAA589E7AF}" srcOrd="0" destOrd="0" presId="urn:microsoft.com/office/officeart/2008/layout/HorizontalMultiLevelHierarchy#3"/>
    <dgm:cxn modelId="{4D8F2480-E3DB-49E8-9F87-1A2328F7659C}" type="presParOf" srcId="{2A14EB5D-DD03-4E51-AF64-29DC3F229E19}" destId="{5C458172-33EA-4B7A-B448-E60316575665}" srcOrd="3" destOrd="0" presId="urn:microsoft.com/office/officeart/2008/layout/HorizontalMultiLevelHierarchy#3"/>
    <dgm:cxn modelId="{8A160215-A829-40A1-95E8-DF464BF9A752}" type="presParOf" srcId="{5C458172-33EA-4B7A-B448-E60316575665}" destId="{2AD838DB-D634-4875-8FBA-FBA16F35BD15}" srcOrd="0" destOrd="0" presId="urn:microsoft.com/office/officeart/2008/layout/HorizontalMultiLevelHierarchy#3"/>
    <dgm:cxn modelId="{7FD9FCA7-2522-4399-81C9-F5FACC40DC90}" type="presParOf" srcId="{5C458172-33EA-4B7A-B448-E60316575665}" destId="{0557D55C-6E70-43CB-A87F-5B4A944F7DCB}" srcOrd="1" destOrd="0" presId="urn:microsoft.com/office/officeart/2008/layout/HorizontalMultiLevelHierarchy#3"/>
    <dgm:cxn modelId="{FBBB9F3A-E7DE-4F00-AF99-2FBFAAAAFE80}" type="presParOf" srcId="{2A14EB5D-DD03-4E51-AF64-29DC3F229E19}" destId="{9CA62828-1544-4FCA-90D4-60F9DFB2BD26}" srcOrd="4" destOrd="0" presId="urn:microsoft.com/office/officeart/2008/layout/HorizontalMultiLevelHierarchy#3"/>
    <dgm:cxn modelId="{F5298DA7-3907-4372-AD2A-842EEB579970}" type="presParOf" srcId="{9CA62828-1544-4FCA-90D4-60F9DFB2BD26}" destId="{E89FB587-636C-43F0-814C-9C4DC127EB0A}" srcOrd="0" destOrd="0" presId="urn:microsoft.com/office/officeart/2008/layout/HorizontalMultiLevelHierarchy#3"/>
    <dgm:cxn modelId="{6838A8E1-CF2E-49C0-8689-6A7B8AD6D432}" type="presParOf" srcId="{2A14EB5D-DD03-4E51-AF64-29DC3F229E19}" destId="{EB0F312D-97D4-42FD-8C52-A6BCA7C5B7BC}" srcOrd="5" destOrd="0" presId="urn:microsoft.com/office/officeart/2008/layout/HorizontalMultiLevelHierarchy#3"/>
    <dgm:cxn modelId="{13C70AC7-31EC-41E1-BF5C-5C3B41000785}" type="presParOf" srcId="{EB0F312D-97D4-42FD-8C52-A6BCA7C5B7BC}" destId="{70A07595-6AF8-435C-B451-8AC070FD86F0}" srcOrd="0" destOrd="0" presId="urn:microsoft.com/office/officeart/2008/layout/HorizontalMultiLevelHierarchy#3"/>
    <dgm:cxn modelId="{3BB73ADF-E7A3-47E1-BCB9-4F6EA625BA5C}" type="presParOf" srcId="{EB0F312D-97D4-42FD-8C52-A6BCA7C5B7BC}" destId="{B6592261-4519-49F3-91CC-2036BE359FFA}" srcOrd="1" destOrd="0" presId="urn:microsoft.com/office/officeart/2008/layout/HorizontalMultiLevel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7A1681-8836-43A6-9CCE-237699799E09}" type="doc">
      <dgm:prSet loTypeId="urn:microsoft.com/office/officeart/2005/8/layout/default#1" loCatId="list" qsTypeId="urn:microsoft.com/office/officeart/2005/8/quickstyle/simple1#4" qsCatId="simple" csTypeId="urn:microsoft.com/office/officeart/2005/8/colors/accent0_2#1" csCatId="mainScheme" phldr="1"/>
      <dgm:spPr/>
      <dgm:t>
        <a:bodyPr/>
        <a:lstStyle/>
        <a:p>
          <a:endParaRPr lang="zh-CN" altLang="en-US"/>
        </a:p>
      </dgm:t>
    </dgm:pt>
    <dgm:pt modelId="{EA7BA306-FBFA-4EAC-B1DF-7D00C65E398D}">
      <dgm:prSet phldrT="[文本]"/>
      <dgm:spPr/>
      <dgm:t>
        <a:bodyPr/>
        <a:lstStyle/>
        <a:p>
          <a:r>
            <a:rPr lang="zh-CN" altLang="en-US"/>
            <a:t>障碍物</a:t>
          </a:r>
          <a:endParaRPr lang="zh-CN" altLang="en-US" dirty="0"/>
        </a:p>
      </dgm:t>
    </dgm:pt>
    <dgm:pt modelId="{852F90AC-F72D-430D-8BCD-BB5DAC26D1E3}" type="parTrans" cxnId="{E8AB2012-0E70-452B-AC48-50427008D520}">
      <dgm:prSet/>
      <dgm:spPr/>
      <dgm:t>
        <a:bodyPr/>
        <a:lstStyle/>
        <a:p>
          <a:endParaRPr lang="zh-CN" altLang="en-US"/>
        </a:p>
      </dgm:t>
    </dgm:pt>
    <dgm:pt modelId="{8EC615EA-E20A-452F-8F8E-644ED9D69976}" type="sibTrans" cxnId="{E8AB2012-0E70-452B-AC48-50427008D520}">
      <dgm:prSet/>
      <dgm:spPr/>
      <dgm:t>
        <a:bodyPr/>
        <a:lstStyle/>
        <a:p>
          <a:endParaRPr lang="zh-CN" altLang="en-US"/>
        </a:p>
      </dgm:t>
    </dgm:pt>
    <dgm:pt modelId="{5A11D033-BC3E-4640-A2C1-AD05E7D144B3}">
      <dgm:prSet phldrT="[文本]"/>
      <dgm:spPr/>
      <dgm:t>
        <a:bodyPr/>
        <a:lstStyle/>
        <a:p>
          <a:r>
            <a:rPr lang="zh-CN" altLang="en-US" dirty="0"/>
            <a:t>怪兽</a:t>
          </a:r>
        </a:p>
      </dgm:t>
    </dgm:pt>
    <dgm:pt modelId="{E519D173-19C9-435D-BE68-693F58DF2CA8}" type="parTrans" cxnId="{9ABBB6D2-D04A-4DC1-A808-4F8C0A93AE89}">
      <dgm:prSet/>
      <dgm:spPr/>
      <dgm:t>
        <a:bodyPr/>
        <a:lstStyle/>
        <a:p>
          <a:endParaRPr lang="zh-CN" altLang="en-US"/>
        </a:p>
      </dgm:t>
    </dgm:pt>
    <dgm:pt modelId="{42F97BD5-4B3D-4A7A-B4BC-F0AF0A80F0AB}" type="sibTrans" cxnId="{9ABBB6D2-D04A-4DC1-A808-4F8C0A93AE89}">
      <dgm:prSet/>
      <dgm:spPr/>
      <dgm:t>
        <a:bodyPr/>
        <a:lstStyle/>
        <a:p>
          <a:endParaRPr lang="zh-CN" altLang="en-US"/>
        </a:p>
      </dgm:t>
    </dgm:pt>
    <dgm:pt modelId="{23831BD0-952D-4A3F-906C-B37D9B2FA6F1}">
      <dgm:prSet phldrT="[文本]"/>
      <dgm:spPr/>
      <dgm:t>
        <a:bodyPr/>
        <a:lstStyle/>
        <a:p>
          <a:r>
            <a:rPr lang="zh-CN" altLang="en-US"/>
            <a:t>子弹</a:t>
          </a:r>
          <a:endParaRPr lang="zh-CN" altLang="en-US" dirty="0"/>
        </a:p>
      </dgm:t>
    </dgm:pt>
    <dgm:pt modelId="{7DD28AEF-94D6-49A8-B684-14E36013F9C6}" type="parTrans" cxnId="{1AB34F9A-B590-4907-8CB0-53F6D544B3DD}">
      <dgm:prSet/>
      <dgm:spPr/>
      <dgm:t>
        <a:bodyPr/>
        <a:lstStyle/>
        <a:p>
          <a:endParaRPr lang="zh-CN" altLang="en-US"/>
        </a:p>
      </dgm:t>
    </dgm:pt>
    <dgm:pt modelId="{B0184147-FEA2-421C-BC41-5030AB4AC9C9}" type="sibTrans" cxnId="{1AB34F9A-B590-4907-8CB0-53F6D544B3DD}">
      <dgm:prSet/>
      <dgm:spPr/>
      <dgm:t>
        <a:bodyPr/>
        <a:lstStyle/>
        <a:p>
          <a:endParaRPr lang="zh-CN" altLang="en-US"/>
        </a:p>
      </dgm:t>
    </dgm:pt>
    <dgm:pt modelId="{3A7BE599-3702-49DE-805D-E9576E071472}">
      <dgm:prSet phldrT="[文本]"/>
      <dgm:spPr/>
      <dgm:t>
        <a:bodyPr/>
        <a:lstStyle/>
        <a:p>
          <a:r>
            <a:rPr lang="zh-CN" altLang="en-US" dirty="0"/>
            <a:t>音效</a:t>
          </a:r>
        </a:p>
      </dgm:t>
    </dgm:pt>
    <dgm:pt modelId="{06109FAD-2C9F-42CA-BBB1-C77E8BE4B161}" type="parTrans" cxnId="{B25315EF-376C-47A3-860E-DFFAEE901F37}">
      <dgm:prSet/>
      <dgm:spPr/>
      <dgm:t>
        <a:bodyPr/>
        <a:lstStyle/>
        <a:p>
          <a:endParaRPr lang="zh-CN" altLang="en-US"/>
        </a:p>
      </dgm:t>
    </dgm:pt>
    <dgm:pt modelId="{97E03080-FD34-4671-9223-73F45E3FD23E}" type="sibTrans" cxnId="{B25315EF-376C-47A3-860E-DFFAEE901F37}">
      <dgm:prSet/>
      <dgm:spPr/>
      <dgm:t>
        <a:bodyPr/>
        <a:lstStyle/>
        <a:p>
          <a:endParaRPr lang="zh-CN" altLang="en-US"/>
        </a:p>
      </dgm:t>
    </dgm:pt>
    <dgm:pt modelId="{1B6B39B1-EDB1-4F91-8E10-D07262559488}">
      <dgm:prSet phldrT="[文本]"/>
      <dgm:spPr/>
      <dgm:t>
        <a:bodyPr/>
        <a:lstStyle/>
        <a:p>
          <a:r>
            <a:rPr lang="zh-CN" altLang="en-US" dirty="0"/>
            <a:t>防御塔</a:t>
          </a:r>
        </a:p>
      </dgm:t>
    </dgm:pt>
    <dgm:pt modelId="{67D42389-9562-4DB5-AD99-6D234FF7E16F}" type="sibTrans" cxnId="{B2055BE4-3BCF-478C-BC4C-41093EBADF4F}">
      <dgm:prSet/>
      <dgm:spPr/>
      <dgm:t>
        <a:bodyPr/>
        <a:lstStyle/>
        <a:p>
          <a:endParaRPr lang="zh-CN" altLang="en-US"/>
        </a:p>
      </dgm:t>
    </dgm:pt>
    <dgm:pt modelId="{8FBB4E63-2DC5-47C1-AFAD-823D1A2778E9}" type="parTrans" cxnId="{B2055BE4-3BCF-478C-BC4C-41093EBADF4F}">
      <dgm:prSet/>
      <dgm:spPr/>
      <dgm:t>
        <a:bodyPr/>
        <a:lstStyle/>
        <a:p>
          <a:endParaRPr lang="zh-CN" altLang="en-US"/>
        </a:p>
      </dgm:t>
    </dgm:pt>
    <dgm:pt modelId="{8EA06F9A-03EC-4F24-8FD6-3D34401747BE}">
      <dgm:prSet phldrT="[文本]"/>
      <dgm:spPr/>
      <dgm:t>
        <a:bodyPr/>
        <a:lstStyle/>
        <a:p>
          <a:r>
            <a:rPr lang="zh-CN" altLang="en-US"/>
            <a:t>动画</a:t>
          </a:r>
          <a:endParaRPr lang="zh-CN" altLang="en-US" dirty="0"/>
        </a:p>
      </dgm:t>
    </dgm:pt>
    <dgm:pt modelId="{81CC3F5D-9C1C-4BAD-AB41-45612DFC5E2A}" type="sibTrans" cxnId="{4DDE7E43-C007-4056-9D71-E9C142FD1347}">
      <dgm:prSet/>
      <dgm:spPr/>
      <dgm:t>
        <a:bodyPr/>
        <a:lstStyle/>
        <a:p>
          <a:endParaRPr lang="zh-CN" altLang="en-US"/>
        </a:p>
      </dgm:t>
    </dgm:pt>
    <dgm:pt modelId="{086FEE5E-26FF-400C-AC54-D06BA2FAE9B4}" type="parTrans" cxnId="{4DDE7E43-C007-4056-9D71-E9C142FD1347}">
      <dgm:prSet/>
      <dgm:spPr/>
      <dgm:t>
        <a:bodyPr/>
        <a:lstStyle/>
        <a:p>
          <a:endParaRPr lang="zh-CN" altLang="en-US"/>
        </a:p>
      </dgm:t>
    </dgm:pt>
    <dgm:pt modelId="{A1AFB9E6-E0DF-42F9-813B-26D6F9AD0FFC}">
      <dgm:prSet phldrT="[文本]"/>
      <dgm:spPr/>
      <dgm:t>
        <a:bodyPr/>
        <a:lstStyle/>
        <a:p>
          <a:r>
            <a:rPr lang="zh-CN" altLang="en-US"/>
            <a:t>开始界面</a:t>
          </a:r>
          <a:endParaRPr lang="zh-CN" altLang="en-US" dirty="0"/>
        </a:p>
      </dgm:t>
    </dgm:pt>
    <dgm:pt modelId="{0843CD6B-B5CE-4966-9528-511A09376653}" type="parTrans" cxnId="{350B133A-DC92-4557-9A57-77CAD705C9B3}">
      <dgm:prSet/>
      <dgm:spPr/>
      <dgm:t>
        <a:bodyPr/>
        <a:lstStyle/>
        <a:p>
          <a:endParaRPr lang="zh-CN" altLang="en-US"/>
        </a:p>
      </dgm:t>
    </dgm:pt>
    <dgm:pt modelId="{62AB94B0-D979-41DB-9AE4-F265D3790316}" type="sibTrans" cxnId="{350B133A-DC92-4557-9A57-77CAD705C9B3}">
      <dgm:prSet/>
      <dgm:spPr/>
      <dgm:t>
        <a:bodyPr/>
        <a:lstStyle/>
        <a:p>
          <a:endParaRPr lang="zh-CN" altLang="en-US"/>
        </a:p>
      </dgm:t>
    </dgm:pt>
    <dgm:pt modelId="{E6CD36CE-4C20-45FC-A3A4-9D2FBD6DB06E}">
      <dgm:prSet phldrT="[文本]"/>
      <dgm:spPr/>
      <dgm:t>
        <a:bodyPr/>
        <a:lstStyle/>
        <a:p>
          <a:r>
            <a:rPr lang="zh-CN" altLang="en-US" dirty="0"/>
            <a:t>信息界面</a:t>
          </a:r>
        </a:p>
      </dgm:t>
    </dgm:pt>
    <dgm:pt modelId="{42006FF6-4B98-4E03-8D58-976FCB8CF136}" type="parTrans" cxnId="{7E8F1917-389D-43E3-8E14-602DD83BB6A5}">
      <dgm:prSet/>
      <dgm:spPr/>
      <dgm:t>
        <a:bodyPr/>
        <a:lstStyle/>
        <a:p>
          <a:endParaRPr lang="zh-CN" altLang="en-US"/>
        </a:p>
      </dgm:t>
    </dgm:pt>
    <dgm:pt modelId="{D1BCC5CD-E0A1-48F7-B5FD-644CF791F066}" type="sibTrans" cxnId="{7E8F1917-389D-43E3-8E14-602DD83BB6A5}">
      <dgm:prSet/>
      <dgm:spPr/>
      <dgm:t>
        <a:bodyPr/>
        <a:lstStyle/>
        <a:p>
          <a:endParaRPr lang="zh-CN" altLang="en-US"/>
        </a:p>
      </dgm:t>
    </dgm:pt>
    <dgm:pt modelId="{7627CD7B-B2A7-4491-B0A2-77787018B10C}">
      <dgm:prSet phldrT="[文本]"/>
      <dgm:spPr/>
      <dgm:t>
        <a:bodyPr/>
        <a:lstStyle/>
        <a:p>
          <a:r>
            <a:rPr lang="zh-CN" altLang="en-US" dirty="0"/>
            <a:t>关卡界面</a:t>
          </a:r>
        </a:p>
      </dgm:t>
    </dgm:pt>
    <dgm:pt modelId="{2EFD16D0-4679-48AD-908C-6334D66724B8}" type="parTrans" cxnId="{E09B9AF6-0F32-4D02-BC74-4B88798579E8}">
      <dgm:prSet/>
      <dgm:spPr/>
      <dgm:t>
        <a:bodyPr/>
        <a:lstStyle/>
        <a:p>
          <a:endParaRPr lang="zh-CN" altLang="en-US"/>
        </a:p>
      </dgm:t>
    </dgm:pt>
    <dgm:pt modelId="{7316744C-6994-4EDB-9A88-729163D2073C}" type="sibTrans" cxnId="{E09B9AF6-0F32-4D02-BC74-4B88798579E8}">
      <dgm:prSet/>
      <dgm:spPr/>
      <dgm:t>
        <a:bodyPr/>
        <a:lstStyle/>
        <a:p>
          <a:endParaRPr lang="zh-CN" altLang="en-US"/>
        </a:p>
      </dgm:t>
    </dgm:pt>
    <dgm:pt modelId="{4EF7D893-8AC3-41C5-92C5-B0E0A69EBE04}">
      <dgm:prSet phldrT="[文本]"/>
      <dgm:spPr/>
      <dgm:t>
        <a:bodyPr/>
        <a:lstStyle/>
        <a:p>
          <a:r>
            <a:rPr lang="zh-CN" altLang="en-US" dirty="0"/>
            <a:t>地图</a:t>
          </a:r>
        </a:p>
      </dgm:t>
    </dgm:pt>
    <dgm:pt modelId="{E14EA6CD-598C-4807-8FED-B22056AAEE00}" type="parTrans" cxnId="{F4464AC3-2413-48FE-A8D7-3F175AE938FD}">
      <dgm:prSet/>
      <dgm:spPr/>
      <dgm:t>
        <a:bodyPr/>
        <a:lstStyle/>
        <a:p>
          <a:endParaRPr lang="zh-CN" altLang="en-US"/>
        </a:p>
      </dgm:t>
    </dgm:pt>
    <dgm:pt modelId="{94AAB888-8D6F-4549-A8E6-2B2B982EC6B9}" type="sibTrans" cxnId="{F4464AC3-2413-48FE-A8D7-3F175AE938FD}">
      <dgm:prSet/>
      <dgm:spPr/>
      <dgm:t>
        <a:bodyPr/>
        <a:lstStyle/>
        <a:p>
          <a:endParaRPr lang="zh-CN" altLang="en-US"/>
        </a:p>
      </dgm:t>
    </dgm:pt>
    <dgm:pt modelId="{EF8B2D43-8E1C-43BF-A4A4-D02880E75B2A}" type="pres">
      <dgm:prSet presAssocID="{4E7A1681-8836-43A6-9CCE-237699799E09}" presName="diagram" presStyleCnt="0">
        <dgm:presLayoutVars>
          <dgm:dir/>
          <dgm:resizeHandles val="exact"/>
        </dgm:presLayoutVars>
      </dgm:prSet>
      <dgm:spPr/>
    </dgm:pt>
    <dgm:pt modelId="{43404660-E2C2-466F-9915-9B261C6F7A0D}" type="pres">
      <dgm:prSet presAssocID="{EA7BA306-FBFA-4EAC-B1DF-7D00C65E398D}" presName="node" presStyleLbl="node1" presStyleIdx="0" presStyleCnt="10">
        <dgm:presLayoutVars>
          <dgm:bulletEnabled val="1"/>
        </dgm:presLayoutVars>
      </dgm:prSet>
      <dgm:spPr/>
    </dgm:pt>
    <dgm:pt modelId="{8A72CDAA-E633-4E3C-AD85-CB83E0D63AC3}" type="pres">
      <dgm:prSet presAssocID="{8EC615EA-E20A-452F-8F8E-644ED9D69976}" presName="sibTrans" presStyleCnt="0"/>
      <dgm:spPr/>
    </dgm:pt>
    <dgm:pt modelId="{54F942B3-EDB1-4BC1-A8BF-59475B1E6909}" type="pres">
      <dgm:prSet presAssocID="{1B6B39B1-EDB1-4F91-8E10-D07262559488}" presName="node" presStyleLbl="node1" presStyleIdx="1" presStyleCnt="10">
        <dgm:presLayoutVars>
          <dgm:bulletEnabled val="1"/>
        </dgm:presLayoutVars>
      </dgm:prSet>
      <dgm:spPr/>
    </dgm:pt>
    <dgm:pt modelId="{DB8001A9-6DC5-49F2-B0C1-8E3E5C4492C7}" type="pres">
      <dgm:prSet presAssocID="{67D42389-9562-4DB5-AD99-6D234FF7E16F}" presName="sibTrans" presStyleCnt="0"/>
      <dgm:spPr/>
    </dgm:pt>
    <dgm:pt modelId="{49928568-8F5B-4E7A-850B-826709EDF1A6}" type="pres">
      <dgm:prSet presAssocID="{5A11D033-BC3E-4640-A2C1-AD05E7D144B3}" presName="node" presStyleLbl="node1" presStyleIdx="2" presStyleCnt="10">
        <dgm:presLayoutVars>
          <dgm:bulletEnabled val="1"/>
        </dgm:presLayoutVars>
      </dgm:prSet>
      <dgm:spPr/>
    </dgm:pt>
    <dgm:pt modelId="{4FC1627E-E76F-40AF-A1B5-B443947A3562}" type="pres">
      <dgm:prSet presAssocID="{42F97BD5-4B3D-4A7A-B4BC-F0AF0A80F0AB}" presName="sibTrans" presStyleCnt="0"/>
      <dgm:spPr/>
    </dgm:pt>
    <dgm:pt modelId="{CB2D3144-E880-44B0-BE31-D1CFA39229E9}" type="pres">
      <dgm:prSet presAssocID="{23831BD0-952D-4A3F-906C-B37D9B2FA6F1}" presName="node" presStyleLbl="node1" presStyleIdx="3" presStyleCnt="10">
        <dgm:presLayoutVars>
          <dgm:bulletEnabled val="1"/>
        </dgm:presLayoutVars>
      </dgm:prSet>
      <dgm:spPr/>
    </dgm:pt>
    <dgm:pt modelId="{7A88BFAE-07C1-41D3-B6EC-2B85E5575FE1}" type="pres">
      <dgm:prSet presAssocID="{B0184147-FEA2-421C-BC41-5030AB4AC9C9}" presName="sibTrans" presStyleCnt="0"/>
      <dgm:spPr/>
    </dgm:pt>
    <dgm:pt modelId="{2C1B6C4F-AC65-45F6-81D2-9C6F90D1F2F9}" type="pres">
      <dgm:prSet presAssocID="{8EA06F9A-03EC-4F24-8FD6-3D34401747BE}" presName="node" presStyleLbl="node1" presStyleIdx="4" presStyleCnt="10">
        <dgm:presLayoutVars>
          <dgm:bulletEnabled val="1"/>
        </dgm:presLayoutVars>
      </dgm:prSet>
      <dgm:spPr/>
    </dgm:pt>
    <dgm:pt modelId="{9A73CC63-3A2D-4AE3-8451-EE3E60751F65}" type="pres">
      <dgm:prSet presAssocID="{81CC3F5D-9C1C-4BAD-AB41-45612DFC5E2A}" presName="sibTrans" presStyleCnt="0"/>
      <dgm:spPr/>
    </dgm:pt>
    <dgm:pt modelId="{50D98871-BBB8-4D2C-BC53-3652B2992F18}" type="pres">
      <dgm:prSet presAssocID="{3A7BE599-3702-49DE-805D-E9576E071472}" presName="node" presStyleLbl="node1" presStyleIdx="5" presStyleCnt="10">
        <dgm:presLayoutVars>
          <dgm:bulletEnabled val="1"/>
        </dgm:presLayoutVars>
      </dgm:prSet>
      <dgm:spPr/>
    </dgm:pt>
    <dgm:pt modelId="{D5C3B451-CA7C-4FA8-BCB3-F080EDC3F749}" type="pres">
      <dgm:prSet presAssocID="{97E03080-FD34-4671-9223-73F45E3FD23E}" presName="sibTrans" presStyleCnt="0"/>
      <dgm:spPr/>
    </dgm:pt>
    <dgm:pt modelId="{609F2EFB-75B7-4856-9A04-34E4A15A2C62}" type="pres">
      <dgm:prSet presAssocID="{A1AFB9E6-E0DF-42F9-813B-26D6F9AD0FFC}" presName="node" presStyleLbl="node1" presStyleIdx="6" presStyleCnt="10">
        <dgm:presLayoutVars>
          <dgm:bulletEnabled val="1"/>
        </dgm:presLayoutVars>
      </dgm:prSet>
      <dgm:spPr/>
    </dgm:pt>
    <dgm:pt modelId="{30299820-6E92-4ED7-89DF-C71C21722C9F}" type="pres">
      <dgm:prSet presAssocID="{62AB94B0-D979-41DB-9AE4-F265D3790316}" presName="sibTrans" presStyleCnt="0"/>
      <dgm:spPr/>
    </dgm:pt>
    <dgm:pt modelId="{2BD09C1B-05CB-4776-A210-279FC44A8832}" type="pres">
      <dgm:prSet presAssocID="{E6CD36CE-4C20-45FC-A3A4-9D2FBD6DB06E}" presName="node" presStyleLbl="node1" presStyleIdx="7" presStyleCnt="10">
        <dgm:presLayoutVars>
          <dgm:bulletEnabled val="1"/>
        </dgm:presLayoutVars>
      </dgm:prSet>
      <dgm:spPr/>
    </dgm:pt>
    <dgm:pt modelId="{A818C95E-4453-4909-B2C4-519BCC4DD79E}" type="pres">
      <dgm:prSet presAssocID="{D1BCC5CD-E0A1-48F7-B5FD-644CF791F066}" presName="sibTrans" presStyleCnt="0"/>
      <dgm:spPr/>
    </dgm:pt>
    <dgm:pt modelId="{733E19DC-44C1-4621-A9C4-32DABF4E077B}" type="pres">
      <dgm:prSet presAssocID="{7627CD7B-B2A7-4491-B0A2-77787018B10C}" presName="node" presStyleLbl="node1" presStyleIdx="8" presStyleCnt="10">
        <dgm:presLayoutVars>
          <dgm:bulletEnabled val="1"/>
        </dgm:presLayoutVars>
      </dgm:prSet>
      <dgm:spPr/>
    </dgm:pt>
    <dgm:pt modelId="{F48510CC-12A6-4A23-936D-3E2A7E937D58}" type="pres">
      <dgm:prSet presAssocID="{7316744C-6994-4EDB-9A88-729163D2073C}" presName="sibTrans" presStyleCnt="0"/>
      <dgm:spPr/>
    </dgm:pt>
    <dgm:pt modelId="{2BC665E8-5800-48AB-BF0D-1D28C2E1D252}" type="pres">
      <dgm:prSet presAssocID="{4EF7D893-8AC3-41C5-92C5-B0E0A69EBE04}" presName="node" presStyleLbl="node1" presStyleIdx="9" presStyleCnt="10">
        <dgm:presLayoutVars>
          <dgm:bulletEnabled val="1"/>
        </dgm:presLayoutVars>
      </dgm:prSet>
      <dgm:spPr/>
    </dgm:pt>
  </dgm:ptLst>
  <dgm:cxnLst>
    <dgm:cxn modelId="{A0E71D03-8F40-4645-9A2E-664A03B0C53C}" type="presOf" srcId="{4E7A1681-8836-43A6-9CCE-237699799E09}" destId="{EF8B2D43-8E1C-43BF-A4A4-D02880E75B2A}" srcOrd="0" destOrd="0" presId="urn:microsoft.com/office/officeart/2005/8/layout/default#1"/>
    <dgm:cxn modelId="{E8AB2012-0E70-452B-AC48-50427008D520}" srcId="{4E7A1681-8836-43A6-9CCE-237699799E09}" destId="{EA7BA306-FBFA-4EAC-B1DF-7D00C65E398D}" srcOrd="0" destOrd="0" parTransId="{852F90AC-F72D-430D-8BCD-BB5DAC26D1E3}" sibTransId="{8EC615EA-E20A-452F-8F8E-644ED9D69976}"/>
    <dgm:cxn modelId="{7E8F1917-389D-43E3-8E14-602DD83BB6A5}" srcId="{4E7A1681-8836-43A6-9CCE-237699799E09}" destId="{E6CD36CE-4C20-45FC-A3A4-9D2FBD6DB06E}" srcOrd="7" destOrd="0" parTransId="{42006FF6-4B98-4E03-8D58-976FCB8CF136}" sibTransId="{D1BCC5CD-E0A1-48F7-B5FD-644CF791F066}"/>
    <dgm:cxn modelId="{350B133A-DC92-4557-9A57-77CAD705C9B3}" srcId="{4E7A1681-8836-43A6-9CCE-237699799E09}" destId="{A1AFB9E6-E0DF-42F9-813B-26D6F9AD0FFC}" srcOrd="6" destOrd="0" parTransId="{0843CD6B-B5CE-4966-9528-511A09376653}" sibTransId="{62AB94B0-D979-41DB-9AE4-F265D3790316}"/>
    <dgm:cxn modelId="{4DDE7E43-C007-4056-9D71-E9C142FD1347}" srcId="{4E7A1681-8836-43A6-9CCE-237699799E09}" destId="{8EA06F9A-03EC-4F24-8FD6-3D34401747BE}" srcOrd="4" destOrd="0" parTransId="{086FEE5E-26FF-400C-AC54-D06BA2FAE9B4}" sibTransId="{81CC3F5D-9C1C-4BAD-AB41-45612DFC5E2A}"/>
    <dgm:cxn modelId="{00048166-3630-4D66-B2D3-B6088D68D16B}" type="presOf" srcId="{5A11D033-BC3E-4640-A2C1-AD05E7D144B3}" destId="{49928568-8F5B-4E7A-850B-826709EDF1A6}" srcOrd="0" destOrd="0" presId="urn:microsoft.com/office/officeart/2005/8/layout/default#1"/>
    <dgm:cxn modelId="{15033D4B-AB3C-4233-B213-87C410AFA8B0}" type="presOf" srcId="{3A7BE599-3702-49DE-805D-E9576E071472}" destId="{50D98871-BBB8-4D2C-BC53-3652B2992F18}" srcOrd="0" destOrd="0" presId="urn:microsoft.com/office/officeart/2005/8/layout/default#1"/>
    <dgm:cxn modelId="{4EEC1C6C-A5B9-4FD7-84B4-4D57BB898550}" type="presOf" srcId="{E6CD36CE-4C20-45FC-A3A4-9D2FBD6DB06E}" destId="{2BD09C1B-05CB-4776-A210-279FC44A8832}" srcOrd="0" destOrd="0" presId="urn:microsoft.com/office/officeart/2005/8/layout/default#1"/>
    <dgm:cxn modelId="{1B7F2487-E954-4CBB-846E-B0955067A983}" type="presOf" srcId="{1B6B39B1-EDB1-4F91-8E10-D07262559488}" destId="{54F942B3-EDB1-4BC1-A8BF-59475B1E6909}" srcOrd="0" destOrd="0" presId="urn:microsoft.com/office/officeart/2005/8/layout/default#1"/>
    <dgm:cxn modelId="{6929308C-B9FB-4F9D-9525-443EC7024B11}" type="presOf" srcId="{4EF7D893-8AC3-41C5-92C5-B0E0A69EBE04}" destId="{2BC665E8-5800-48AB-BF0D-1D28C2E1D252}" srcOrd="0" destOrd="0" presId="urn:microsoft.com/office/officeart/2005/8/layout/default#1"/>
    <dgm:cxn modelId="{1AB34F9A-B590-4907-8CB0-53F6D544B3DD}" srcId="{4E7A1681-8836-43A6-9CCE-237699799E09}" destId="{23831BD0-952D-4A3F-906C-B37D9B2FA6F1}" srcOrd="3" destOrd="0" parTransId="{7DD28AEF-94D6-49A8-B684-14E36013F9C6}" sibTransId="{B0184147-FEA2-421C-BC41-5030AB4AC9C9}"/>
    <dgm:cxn modelId="{45F2D3A1-1DEE-4E63-A7FB-E6D7885FD44B}" type="presOf" srcId="{EA7BA306-FBFA-4EAC-B1DF-7D00C65E398D}" destId="{43404660-E2C2-466F-9915-9B261C6F7A0D}" srcOrd="0" destOrd="0" presId="urn:microsoft.com/office/officeart/2005/8/layout/default#1"/>
    <dgm:cxn modelId="{0F9B14A3-8670-44B4-B90E-FE28C39F373B}" type="presOf" srcId="{8EA06F9A-03EC-4F24-8FD6-3D34401747BE}" destId="{2C1B6C4F-AC65-45F6-81D2-9C6F90D1F2F9}" srcOrd="0" destOrd="0" presId="urn:microsoft.com/office/officeart/2005/8/layout/default#1"/>
    <dgm:cxn modelId="{3C6D43BD-089E-4B1A-9AA2-4923DD2B355A}" type="presOf" srcId="{23831BD0-952D-4A3F-906C-B37D9B2FA6F1}" destId="{CB2D3144-E880-44B0-BE31-D1CFA39229E9}" srcOrd="0" destOrd="0" presId="urn:microsoft.com/office/officeart/2005/8/layout/default#1"/>
    <dgm:cxn modelId="{F4464AC3-2413-48FE-A8D7-3F175AE938FD}" srcId="{4E7A1681-8836-43A6-9CCE-237699799E09}" destId="{4EF7D893-8AC3-41C5-92C5-B0E0A69EBE04}" srcOrd="9" destOrd="0" parTransId="{E14EA6CD-598C-4807-8FED-B22056AAEE00}" sibTransId="{94AAB888-8D6F-4549-A8E6-2B2B982EC6B9}"/>
    <dgm:cxn modelId="{9ABBB6D2-D04A-4DC1-A808-4F8C0A93AE89}" srcId="{4E7A1681-8836-43A6-9CCE-237699799E09}" destId="{5A11D033-BC3E-4640-A2C1-AD05E7D144B3}" srcOrd="2" destOrd="0" parTransId="{E519D173-19C9-435D-BE68-693F58DF2CA8}" sibTransId="{42F97BD5-4B3D-4A7A-B4BC-F0AF0A80F0AB}"/>
    <dgm:cxn modelId="{2288B9D6-A0B0-48C1-B0E8-9246ED3F1665}" type="presOf" srcId="{7627CD7B-B2A7-4491-B0A2-77787018B10C}" destId="{733E19DC-44C1-4621-A9C4-32DABF4E077B}" srcOrd="0" destOrd="0" presId="urn:microsoft.com/office/officeart/2005/8/layout/default#1"/>
    <dgm:cxn modelId="{A85AB4E3-6B95-4DB2-853D-01AD0023FC6D}" type="presOf" srcId="{A1AFB9E6-E0DF-42F9-813B-26D6F9AD0FFC}" destId="{609F2EFB-75B7-4856-9A04-34E4A15A2C62}" srcOrd="0" destOrd="0" presId="urn:microsoft.com/office/officeart/2005/8/layout/default#1"/>
    <dgm:cxn modelId="{B2055BE4-3BCF-478C-BC4C-41093EBADF4F}" srcId="{4E7A1681-8836-43A6-9CCE-237699799E09}" destId="{1B6B39B1-EDB1-4F91-8E10-D07262559488}" srcOrd="1" destOrd="0" parTransId="{8FBB4E63-2DC5-47C1-AFAD-823D1A2778E9}" sibTransId="{67D42389-9562-4DB5-AD99-6D234FF7E16F}"/>
    <dgm:cxn modelId="{B25315EF-376C-47A3-860E-DFFAEE901F37}" srcId="{4E7A1681-8836-43A6-9CCE-237699799E09}" destId="{3A7BE599-3702-49DE-805D-E9576E071472}" srcOrd="5" destOrd="0" parTransId="{06109FAD-2C9F-42CA-BBB1-C77E8BE4B161}" sibTransId="{97E03080-FD34-4671-9223-73F45E3FD23E}"/>
    <dgm:cxn modelId="{E09B9AF6-0F32-4D02-BC74-4B88798579E8}" srcId="{4E7A1681-8836-43A6-9CCE-237699799E09}" destId="{7627CD7B-B2A7-4491-B0A2-77787018B10C}" srcOrd="8" destOrd="0" parTransId="{2EFD16D0-4679-48AD-908C-6334D66724B8}" sibTransId="{7316744C-6994-4EDB-9A88-729163D2073C}"/>
    <dgm:cxn modelId="{CE0251CE-0CD5-4F9E-8F6F-0C75D34AC772}" type="presParOf" srcId="{EF8B2D43-8E1C-43BF-A4A4-D02880E75B2A}" destId="{43404660-E2C2-466F-9915-9B261C6F7A0D}" srcOrd="0" destOrd="0" presId="urn:microsoft.com/office/officeart/2005/8/layout/default#1"/>
    <dgm:cxn modelId="{6D94447A-15F1-47D2-8705-993D98E76BC2}" type="presParOf" srcId="{EF8B2D43-8E1C-43BF-A4A4-D02880E75B2A}" destId="{8A72CDAA-E633-4E3C-AD85-CB83E0D63AC3}" srcOrd="1" destOrd="0" presId="urn:microsoft.com/office/officeart/2005/8/layout/default#1"/>
    <dgm:cxn modelId="{8697DE87-ACB3-43B7-8441-D1517D87C4CF}" type="presParOf" srcId="{EF8B2D43-8E1C-43BF-A4A4-D02880E75B2A}" destId="{54F942B3-EDB1-4BC1-A8BF-59475B1E6909}" srcOrd="2" destOrd="0" presId="urn:microsoft.com/office/officeart/2005/8/layout/default#1"/>
    <dgm:cxn modelId="{CBCA54DE-3AE3-4A96-AC31-ACEA0C3005D2}" type="presParOf" srcId="{EF8B2D43-8E1C-43BF-A4A4-D02880E75B2A}" destId="{DB8001A9-6DC5-49F2-B0C1-8E3E5C4492C7}" srcOrd="3" destOrd="0" presId="urn:microsoft.com/office/officeart/2005/8/layout/default#1"/>
    <dgm:cxn modelId="{7FD6B49C-3487-46C4-8593-8C5B900ADDCE}" type="presParOf" srcId="{EF8B2D43-8E1C-43BF-A4A4-D02880E75B2A}" destId="{49928568-8F5B-4E7A-850B-826709EDF1A6}" srcOrd="4" destOrd="0" presId="urn:microsoft.com/office/officeart/2005/8/layout/default#1"/>
    <dgm:cxn modelId="{E2D56168-F481-4F68-9F67-0502FCF7BA46}" type="presParOf" srcId="{EF8B2D43-8E1C-43BF-A4A4-D02880E75B2A}" destId="{4FC1627E-E76F-40AF-A1B5-B443947A3562}" srcOrd="5" destOrd="0" presId="urn:microsoft.com/office/officeart/2005/8/layout/default#1"/>
    <dgm:cxn modelId="{E24EA5F1-C8D8-44EF-A4DF-B2401E5739AD}" type="presParOf" srcId="{EF8B2D43-8E1C-43BF-A4A4-D02880E75B2A}" destId="{CB2D3144-E880-44B0-BE31-D1CFA39229E9}" srcOrd="6" destOrd="0" presId="urn:microsoft.com/office/officeart/2005/8/layout/default#1"/>
    <dgm:cxn modelId="{6BB90DAE-5BA6-4C4E-A182-A5E0432BC667}" type="presParOf" srcId="{EF8B2D43-8E1C-43BF-A4A4-D02880E75B2A}" destId="{7A88BFAE-07C1-41D3-B6EC-2B85E5575FE1}" srcOrd="7" destOrd="0" presId="urn:microsoft.com/office/officeart/2005/8/layout/default#1"/>
    <dgm:cxn modelId="{4CDBC8C2-205F-4239-9EBC-8A2300871C08}" type="presParOf" srcId="{EF8B2D43-8E1C-43BF-A4A4-D02880E75B2A}" destId="{2C1B6C4F-AC65-45F6-81D2-9C6F90D1F2F9}" srcOrd="8" destOrd="0" presId="urn:microsoft.com/office/officeart/2005/8/layout/default#1"/>
    <dgm:cxn modelId="{DA03D806-67DD-4CF0-9A3C-49D181291650}" type="presParOf" srcId="{EF8B2D43-8E1C-43BF-A4A4-D02880E75B2A}" destId="{9A73CC63-3A2D-4AE3-8451-EE3E60751F65}" srcOrd="9" destOrd="0" presId="urn:microsoft.com/office/officeart/2005/8/layout/default#1"/>
    <dgm:cxn modelId="{0AA5295F-6F68-4A0E-B660-C27B78764680}" type="presParOf" srcId="{EF8B2D43-8E1C-43BF-A4A4-D02880E75B2A}" destId="{50D98871-BBB8-4D2C-BC53-3652B2992F18}" srcOrd="10" destOrd="0" presId="urn:microsoft.com/office/officeart/2005/8/layout/default#1"/>
    <dgm:cxn modelId="{230657E0-8DE2-43FB-B47B-407C0C69F3F8}" type="presParOf" srcId="{EF8B2D43-8E1C-43BF-A4A4-D02880E75B2A}" destId="{D5C3B451-CA7C-4FA8-BCB3-F080EDC3F749}" srcOrd="11" destOrd="0" presId="urn:microsoft.com/office/officeart/2005/8/layout/default#1"/>
    <dgm:cxn modelId="{D25F9A62-61AA-4E4A-B4A4-9BE9998B359D}" type="presParOf" srcId="{EF8B2D43-8E1C-43BF-A4A4-D02880E75B2A}" destId="{609F2EFB-75B7-4856-9A04-34E4A15A2C62}" srcOrd="12" destOrd="0" presId="urn:microsoft.com/office/officeart/2005/8/layout/default#1"/>
    <dgm:cxn modelId="{F8CC238D-9048-4DA9-97E6-7896774D2B9E}" type="presParOf" srcId="{EF8B2D43-8E1C-43BF-A4A4-D02880E75B2A}" destId="{30299820-6E92-4ED7-89DF-C71C21722C9F}" srcOrd="13" destOrd="0" presId="urn:microsoft.com/office/officeart/2005/8/layout/default#1"/>
    <dgm:cxn modelId="{3C5E3AC0-AAF3-4349-845B-8243E8D6F069}" type="presParOf" srcId="{EF8B2D43-8E1C-43BF-A4A4-D02880E75B2A}" destId="{2BD09C1B-05CB-4776-A210-279FC44A8832}" srcOrd="14" destOrd="0" presId="urn:microsoft.com/office/officeart/2005/8/layout/default#1"/>
    <dgm:cxn modelId="{3706690F-55DB-4FB1-87A7-809618DA1794}" type="presParOf" srcId="{EF8B2D43-8E1C-43BF-A4A4-D02880E75B2A}" destId="{A818C95E-4453-4909-B2C4-519BCC4DD79E}" srcOrd="15" destOrd="0" presId="urn:microsoft.com/office/officeart/2005/8/layout/default#1"/>
    <dgm:cxn modelId="{8596FA2B-1FC1-47EB-B824-E943D8854B22}" type="presParOf" srcId="{EF8B2D43-8E1C-43BF-A4A4-D02880E75B2A}" destId="{733E19DC-44C1-4621-A9C4-32DABF4E077B}" srcOrd="16" destOrd="0" presId="urn:microsoft.com/office/officeart/2005/8/layout/default#1"/>
    <dgm:cxn modelId="{6A30A612-8603-4A06-8139-DEBBE0D483DE}" type="presParOf" srcId="{EF8B2D43-8E1C-43BF-A4A4-D02880E75B2A}" destId="{F48510CC-12A6-4A23-936D-3E2A7E937D58}" srcOrd="17" destOrd="0" presId="urn:microsoft.com/office/officeart/2005/8/layout/default#1"/>
    <dgm:cxn modelId="{A25683C0-8631-45DF-BA92-132BE62BCC58}" type="presParOf" srcId="{EF8B2D43-8E1C-43BF-A4A4-D02880E75B2A}" destId="{2BC665E8-5800-48AB-BF0D-1D28C2E1D252}" srcOrd="1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9BEBC9-C7C6-477E-9F15-A7D72F4A4EBB}" type="doc">
      <dgm:prSet loTypeId="urn:microsoft.com/office/officeart/2005/8/layout/lProcess2" loCatId="relationship" qsTypeId="urn:microsoft.com/office/officeart/2005/8/quickstyle/simple1#5" qsCatId="simple" csTypeId="urn:microsoft.com/office/officeart/2005/8/colors/accent0_1#4" csCatId="mainScheme" phldr="1"/>
      <dgm:spPr/>
      <dgm:t>
        <a:bodyPr/>
        <a:lstStyle/>
        <a:p>
          <a:endParaRPr lang="zh-CN" altLang="en-US"/>
        </a:p>
      </dgm:t>
    </dgm:pt>
    <dgm:pt modelId="{A15B0C66-2002-45B1-B5C8-4DAAE6904EE8}">
      <dgm:prSet phldrT="[文本]"/>
      <dgm:spPr/>
      <dgm:t>
        <a:bodyPr/>
        <a:lstStyle/>
        <a:p>
          <a:r>
            <a:rPr lang="zh-CN" altLang="en-US" dirty="0"/>
            <a:t>工具</a:t>
          </a:r>
        </a:p>
      </dgm:t>
    </dgm:pt>
    <dgm:pt modelId="{D8851C86-EEFB-4937-941F-B004FE296BE6}" type="parTrans" cxnId="{40B04B93-1E7F-41A7-87FB-DC41674B1CEB}">
      <dgm:prSet/>
      <dgm:spPr/>
      <dgm:t>
        <a:bodyPr/>
        <a:lstStyle/>
        <a:p>
          <a:endParaRPr lang="zh-CN" altLang="en-US"/>
        </a:p>
      </dgm:t>
    </dgm:pt>
    <dgm:pt modelId="{1790C3F7-D861-457C-9FA5-FD558C45E8A4}" type="sibTrans" cxnId="{40B04B93-1E7F-41A7-87FB-DC41674B1CEB}">
      <dgm:prSet/>
      <dgm:spPr/>
      <dgm:t>
        <a:bodyPr/>
        <a:lstStyle/>
        <a:p>
          <a:endParaRPr lang="zh-CN" altLang="en-US"/>
        </a:p>
      </dgm:t>
    </dgm:pt>
    <dgm:pt modelId="{B7B78A06-E5A6-4E00-AC39-5BA8968C36B8}">
      <dgm:prSet phldrT="[文本]"/>
      <dgm:spPr/>
      <dgm:t>
        <a:bodyPr/>
        <a:lstStyle/>
        <a:p>
          <a:r>
            <a:rPr lang="zh-CN" altLang="en-US" dirty="0"/>
            <a:t>配置文件</a:t>
          </a:r>
        </a:p>
      </dgm:t>
    </dgm:pt>
    <dgm:pt modelId="{7EC9768B-5268-47C4-AA9D-2AEC4E87DA33}" type="parTrans" cxnId="{2BE31CCA-0F48-41E7-A0A6-F85D52546D40}">
      <dgm:prSet/>
      <dgm:spPr/>
      <dgm:t>
        <a:bodyPr/>
        <a:lstStyle/>
        <a:p>
          <a:endParaRPr lang="zh-CN" altLang="en-US"/>
        </a:p>
      </dgm:t>
    </dgm:pt>
    <dgm:pt modelId="{2E399C13-FFB8-4046-A7DF-4458940636A1}" type="sibTrans" cxnId="{2BE31CCA-0F48-41E7-A0A6-F85D52546D40}">
      <dgm:prSet/>
      <dgm:spPr/>
      <dgm:t>
        <a:bodyPr/>
        <a:lstStyle/>
        <a:p>
          <a:endParaRPr lang="zh-CN" altLang="en-US"/>
        </a:p>
      </dgm:t>
    </dgm:pt>
    <dgm:pt modelId="{98C5B1D8-C3AE-4070-B79B-81B5E017C1A3}">
      <dgm:prSet phldrT="[文本]"/>
      <dgm:spPr/>
      <dgm:t>
        <a:bodyPr/>
        <a:lstStyle/>
        <a:p>
          <a:r>
            <a:rPr lang="zh-CN" altLang="en-US" dirty="0"/>
            <a:t>日志文件</a:t>
          </a:r>
        </a:p>
      </dgm:t>
    </dgm:pt>
    <dgm:pt modelId="{B2081EB7-5343-4556-A1CB-A65AFC676D2F}" type="parTrans" cxnId="{9E59FA31-0212-4431-92C9-9BD3F93EEF95}">
      <dgm:prSet/>
      <dgm:spPr/>
      <dgm:t>
        <a:bodyPr/>
        <a:lstStyle/>
        <a:p>
          <a:endParaRPr lang="zh-CN" altLang="en-US"/>
        </a:p>
      </dgm:t>
    </dgm:pt>
    <dgm:pt modelId="{CAEBEE06-22EE-4740-898C-B6B543FB6CF3}" type="sibTrans" cxnId="{9E59FA31-0212-4431-92C9-9BD3F93EEF95}">
      <dgm:prSet/>
      <dgm:spPr/>
      <dgm:t>
        <a:bodyPr/>
        <a:lstStyle/>
        <a:p>
          <a:endParaRPr lang="zh-CN" altLang="en-US"/>
        </a:p>
      </dgm:t>
    </dgm:pt>
    <dgm:pt modelId="{607E7411-7C57-431A-9B6E-15427D21DDB1}">
      <dgm:prSet phldrT="[文本]"/>
      <dgm:spPr/>
      <dgm:t>
        <a:bodyPr/>
        <a:lstStyle/>
        <a:p>
          <a:r>
            <a:rPr lang="zh-CN" altLang="en-US" dirty="0"/>
            <a:t>框架</a:t>
          </a:r>
        </a:p>
      </dgm:t>
    </dgm:pt>
    <dgm:pt modelId="{C55BE867-C92F-438F-896D-847ECAE51693}" type="parTrans" cxnId="{5B1FD016-670D-4627-B423-233E865413D7}">
      <dgm:prSet/>
      <dgm:spPr/>
      <dgm:t>
        <a:bodyPr/>
        <a:lstStyle/>
        <a:p>
          <a:endParaRPr lang="zh-CN" altLang="en-US"/>
        </a:p>
      </dgm:t>
    </dgm:pt>
    <dgm:pt modelId="{E1DDE469-C4EF-4CC1-9D48-5D999EAC4005}" type="sibTrans" cxnId="{5B1FD016-670D-4627-B423-233E865413D7}">
      <dgm:prSet/>
      <dgm:spPr/>
      <dgm:t>
        <a:bodyPr/>
        <a:lstStyle/>
        <a:p>
          <a:endParaRPr lang="zh-CN" altLang="en-US"/>
        </a:p>
      </dgm:t>
    </dgm:pt>
    <dgm:pt modelId="{2429D96C-9272-4BB2-97FD-D493CE8AB76E}">
      <dgm:prSet phldrT="[文本]"/>
      <dgm:spPr/>
      <dgm:t>
        <a:bodyPr/>
        <a:lstStyle/>
        <a:p>
          <a:r>
            <a:rPr lang="zh-CN" altLang="en-US" dirty="0"/>
            <a:t>数据存储</a:t>
          </a:r>
        </a:p>
      </dgm:t>
    </dgm:pt>
    <dgm:pt modelId="{26479082-4C52-42FA-A5FD-F1474D076EEC}" type="parTrans" cxnId="{0498A5FF-D2D6-4406-A249-EA17C8D28404}">
      <dgm:prSet/>
      <dgm:spPr/>
      <dgm:t>
        <a:bodyPr/>
        <a:lstStyle/>
        <a:p>
          <a:endParaRPr lang="zh-CN" altLang="en-US"/>
        </a:p>
      </dgm:t>
    </dgm:pt>
    <dgm:pt modelId="{A0C4D631-684C-42E6-A7F8-C44506959A98}" type="sibTrans" cxnId="{0498A5FF-D2D6-4406-A249-EA17C8D28404}">
      <dgm:prSet/>
      <dgm:spPr/>
      <dgm:t>
        <a:bodyPr/>
        <a:lstStyle/>
        <a:p>
          <a:endParaRPr lang="zh-CN" altLang="en-US"/>
        </a:p>
      </dgm:t>
    </dgm:pt>
    <dgm:pt modelId="{31B69BC8-D7E6-4245-B8F0-A15293CD2EB3}">
      <dgm:prSet phldrT="[文本]"/>
      <dgm:spPr/>
      <dgm:t>
        <a:bodyPr/>
        <a:lstStyle/>
        <a:p>
          <a:r>
            <a:rPr lang="zh-CN" altLang="en-US" dirty="0"/>
            <a:t>实体</a:t>
          </a:r>
        </a:p>
      </dgm:t>
    </dgm:pt>
    <dgm:pt modelId="{8FB78FA4-FD64-4824-A364-E952188807E2}" type="parTrans" cxnId="{CF6F9184-A1A9-47B2-99A4-48D68011E89E}">
      <dgm:prSet/>
      <dgm:spPr/>
      <dgm:t>
        <a:bodyPr/>
        <a:lstStyle/>
        <a:p>
          <a:endParaRPr lang="zh-CN" altLang="en-US"/>
        </a:p>
      </dgm:t>
    </dgm:pt>
    <dgm:pt modelId="{B831CB94-73F0-40AF-AE51-248363D43113}" type="sibTrans" cxnId="{CF6F9184-A1A9-47B2-99A4-48D68011E89E}">
      <dgm:prSet/>
      <dgm:spPr/>
      <dgm:t>
        <a:bodyPr/>
        <a:lstStyle/>
        <a:p>
          <a:endParaRPr lang="zh-CN" altLang="en-US"/>
        </a:p>
      </dgm:t>
    </dgm:pt>
    <dgm:pt modelId="{17D691E3-AC54-4601-B28E-AF6DFE826F00}">
      <dgm:prSet phldrT="[文本]"/>
      <dgm:spPr/>
      <dgm:t>
        <a:bodyPr/>
        <a:lstStyle/>
        <a:p>
          <a:r>
            <a:rPr lang="zh-CN" altLang="en-US" dirty="0"/>
            <a:t>地图</a:t>
          </a:r>
        </a:p>
      </dgm:t>
    </dgm:pt>
    <dgm:pt modelId="{03B63136-F081-4F0E-A182-8E6B6B924BA7}" type="parTrans" cxnId="{269A3A3D-BE53-45B5-8062-539F1A18BC89}">
      <dgm:prSet/>
      <dgm:spPr/>
      <dgm:t>
        <a:bodyPr/>
        <a:lstStyle/>
        <a:p>
          <a:endParaRPr lang="zh-CN" altLang="en-US"/>
        </a:p>
      </dgm:t>
    </dgm:pt>
    <dgm:pt modelId="{0DA3477E-3927-45E5-ACF6-FA0E2AE527FB}" type="sibTrans" cxnId="{269A3A3D-BE53-45B5-8062-539F1A18BC89}">
      <dgm:prSet/>
      <dgm:spPr/>
      <dgm:t>
        <a:bodyPr/>
        <a:lstStyle/>
        <a:p>
          <a:endParaRPr lang="zh-CN" altLang="en-US"/>
        </a:p>
      </dgm:t>
    </dgm:pt>
    <dgm:pt modelId="{2529AA5A-F61C-42CF-A5CB-129A51F67200}">
      <dgm:prSet phldrT="[文本]"/>
      <dgm:spPr/>
      <dgm:t>
        <a:bodyPr/>
        <a:lstStyle/>
        <a:p>
          <a:r>
            <a:rPr lang="zh-CN" altLang="en-US" dirty="0"/>
            <a:t>怪兽</a:t>
          </a:r>
        </a:p>
      </dgm:t>
    </dgm:pt>
    <dgm:pt modelId="{C8713C7E-18BD-4C83-8263-B42C582B2D26}" type="parTrans" cxnId="{A5DEC8FE-497F-49F0-BB80-5BD7437D3EC9}">
      <dgm:prSet/>
      <dgm:spPr/>
      <dgm:t>
        <a:bodyPr/>
        <a:lstStyle/>
        <a:p>
          <a:endParaRPr lang="zh-CN" altLang="en-US"/>
        </a:p>
      </dgm:t>
    </dgm:pt>
    <dgm:pt modelId="{2E35CAA3-7A56-4185-B70A-11192AE21E6B}" type="sibTrans" cxnId="{A5DEC8FE-497F-49F0-BB80-5BD7437D3EC9}">
      <dgm:prSet/>
      <dgm:spPr/>
      <dgm:t>
        <a:bodyPr/>
        <a:lstStyle/>
        <a:p>
          <a:endParaRPr lang="zh-CN" altLang="en-US"/>
        </a:p>
      </dgm:t>
    </dgm:pt>
    <dgm:pt modelId="{41B3F458-57A5-429B-A307-1FC858E44E20}">
      <dgm:prSet phldrT="[文本]"/>
      <dgm:spPr/>
      <dgm:t>
        <a:bodyPr/>
        <a:lstStyle/>
        <a:p>
          <a:r>
            <a:rPr lang="zh-CN" altLang="en-US" dirty="0"/>
            <a:t>对象池</a:t>
          </a:r>
        </a:p>
      </dgm:t>
    </dgm:pt>
    <dgm:pt modelId="{862B68F4-53F3-4F49-8B03-DD250D2786D2}" type="parTrans" cxnId="{D8CB4604-EFB1-465E-B4FA-563EC39D9796}">
      <dgm:prSet/>
      <dgm:spPr/>
      <dgm:t>
        <a:bodyPr/>
        <a:lstStyle/>
        <a:p>
          <a:endParaRPr lang="zh-CN" altLang="en-US"/>
        </a:p>
      </dgm:t>
    </dgm:pt>
    <dgm:pt modelId="{954AAFE2-3EE9-465E-8079-9F12BD0130FF}" type="sibTrans" cxnId="{D8CB4604-EFB1-465E-B4FA-563EC39D9796}">
      <dgm:prSet/>
      <dgm:spPr/>
      <dgm:t>
        <a:bodyPr/>
        <a:lstStyle/>
        <a:p>
          <a:endParaRPr lang="zh-CN" altLang="en-US"/>
        </a:p>
      </dgm:t>
    </dgm:pt>
    <dgm:pt modelId="{52F321F6-989F-4ACB-BBC8-FBD0E20B6FAD}">
      <dgm:prSet phldrT="[文本]"/>
      <dgm:spPr/>
      <dgm:t>
        <a:bodyPr/>
        <a:lstStyle/>
        <a:p>
          <a:r>
            <a:rPr lang="zh-CN" altLang="en-US" dirty="0"/>
            <a:t>事件管理</a:t>
          </a:r>
        </a:p>
      </dgm:t>
    </dgm:pt>
    <dgm:pt modelId="{E3CD5D92-5179-434A-905B-9DB2D9879C73}" type="parTrans" cxnId="{DA403B29-84CD-4ACD-AEA9-84AF8953068E}">
      <dgm:prSet/>
      <dgm:spPr/>
      <dgm:t>
        <a:bodyPr/>
        <a:lstStyle/>
        <a:p>
          <a:endParaRPr lang="zh-CN" altLang="en-US"/>
        </a:p>
      </dgm:t>
    </dgm:pt>
    <dgm:pt modelId="{877A57F0-69D6-43E9-9925-EAC7CDE151A1}" type="sibTrans" cxnId="{DA403B29-84CD-4ACD-AEA9-84AF8953068E}">
      <dgm:prSet/>
      <dgm:spPr/>
      <dgm:t>
        <a:bodyPr/>
        <a:lstStyle/>
        <a:p>
          <a:endParaRPr lang="zh-CN" altLang="en-US"/>
        </a:p>
      </dgm:t>
    </dgm:pt>
    <dgm:pt modelId="{FC4C0F5B-E6FC-4322-BFBF-0262700A70E5}">
      <dgm:prSet phldrT="[文本]"/>
      <dgm:spPr/>
      <dgm:t>
        <a:bodyPr/>
        <a:lstStyle/>
        <a:p>
          <a:r>
            <a:rPr lang="zh-CN" altLang="en-US" dirty="0"/>
            <a:t>游戏进程与状态</a:t>
          </a:r>
        </a:p>
      </dgm:t>
    </dgm:pt>
    <dgm:pt modelId="{75F6DC2D-478E-4F4A-8E36-224F131D7CFD}" type="parTrans" cxnId="{CEA20217-B623-4F41-BAA3-6E85995B72CD}">
      <dgm:prSet/>
      <dgm:spPr/>
      <dgm:t>
        <a:bodyPr/>
        <a:lstStyle/>
        <a:p>
          <a:endParaRPr lang="zh-CN" altLang="en-US"/>
        </a:p>
      </dgm:t>
    </dgm:pt>
    <dgm:pt modelId="{72ECFB70-3C58-4CD5-A728-AA61BF84569F}" type="sibTrans" cxnId="{CEA20217-B623-4F41-BAA3-6E85995B72CD}">
      <dgm:prSet/>
      <dgm:spPr/>
      <dgm:t>
        <a:bodyPr/>
        <a:lstStyle/>
        <a:p>
          <a:endParaRPr lang="zh-CN" altLang="en-US"/>
        </a:p>
      </dgm:t>
    </dgm:pt>
    <dgm:pt modelId="{9641E4B7-8514-4638-BBF3-1DAF5152DDF9}">
      <dgm:prSet phldrT="[文本]"/>
      <dgm:spPr/>
      <dgm:t>
        <a:bodyPr/>
        <a:lstStyle/>
        <a:p>
          <a:r>
            <a:rPr lang="zh-CN" altLang="en-US" dirty="0"/>
            <a:t>防御塔</a:t>
          </a:r>
        </a:p>
      </dgm:t>
    </dgm:pt>
    <dgm:pt modelId="{90039A00-A4C2-4F75-9952-AC5D68EE353E}" type="parTrans" cxnId="{DE78B1BF-CC75-4D4E-BBAE-7FDF6E8C539C}">
      <dgm:prSet/>
      <dgm:spPr/>
      <dgm:t>
        <a:bodyPr/>
        <a:lstStyle/>
        <a:p>
          <a:endParaRPr lang="zh-CN" altLang="en-US"/>
        </a:p>
      </dgm:t>
    </dgm:pt>
    <dgm:pt modelId="{73F9C908-948D-48E5-A16F-2976312AA848}" type="sibTrans" cxnId="{DE78B1BF-CC75-4D4E-BBAE-7FDF6E8C539C}">
      <dgm:prSet/>
      <dgm:spPr/>
      <dgm:t>
        <a:bodyPr/>
        <a:lstStyle/>
        <a:p>
          <a:endParaRPr lang="zh-CN" altLang="en-US"/>
        </a:p>
      </dgm:t>
    </dgm:pt>
    <dgm:pt modelId="{C268F6D0-4762-44A4-A6CA-B75E32D9FFE2}">
      <dgm:prSet phldrT="[文本]"/>
      <dgm:spPr/>
      <dgm:t>
        <a:bodyPr/>
        <a:lstStyle/>
        <a:p>
          <a:r>
            <a:rPr lang="zh-CN" altLang="en-US" dirty="0"/>
            <a:t>子弹</a:t>
          </a:r>
        </a:p>
      </dgm:t>
    </dgm:pt>
    <dgm:pt modelId="{9D13973D-01BA-4311-88C0-1942AE0B18E1}" type="parTrans" cxnId="{1911953A-9A96-49C3-BBA8-05EFECB71071}">
      <dgm:prSet/>
      <dgm:spPr/>
      <dgm:t>
        <a:bodyPr/>
        <a:lstStyle/>
        <a:p>
          <a:endParaRPr lang="zh-CN" altLang="en-US"/>
        </a:p>
      </dgm:t>
    </dgm:pt>
    <dgm:pt modelId="{0EB9F2AD-0560-4AEA-8132-93902E37F1BE}" type="sibTrans" cxnId="{1911953A-9A96-49C3-BBA8-05EFECB71071}">
      <dgm:prSet/>
      <dgm:spPr/>
      <dgm:t>
        <a:bodyPr/>
        <a:lstStyle/>
        <a:p>
          <a:endParaRPr lang="zh-CN" altLang="en-US"/>
        </a:p>
      </dgm:t>
    </dgm:pt>
    <dgm:pt modelId="{FDF1B26C-1164-40CC-8792-C6E7A8C603F3}">
      <dgm:prSet phldrT="[文本]"/>
      <dgm:spPr/>
      <dgm:t>
        <a:bodyPr/>
        <a:lstStyle/>
        <a:p>
          <a:r>
            <a:rPr lang="zh-CN" altLang="en-US" dirty="0"/>
            <a:t>界面</a:t>
          </a:r>
        </a:p>
      </dgm:t>
    </dgm:pt>
    <dgm:pt modelId="{36240308-C66F-408D-8DE2-0D8813EB2E7D}" type="parTrans" cxnId="{758FD87C-EDE7-49B7-A4A9-80308E8AF30F}">
      <dgm:prSet/>
      <dgm:spPr/>
      <dgm:t>
        <a:bodyPr/>
        <a:lstStyle/>
        <a:p>
          <a:endParaRPr lang="zh-CN" altLang="en-US"/>
        </a:p>
      </dgm:t>
    </dgm:pt>
    <dgm:pt modelId="{A7CDF602-AA6D-47BC-BF21-F91ED3F337A7}" type="sibTrans" cxnId="{758FD87C-EDE7-49B7-A4A9-80308E8AF30F}">
      <dgm:prSet/>
      <dgm:spPr/>
      <dgm:t>
        <a:bodyPr/>
        <a:lstStyle/>
        <a:p>
          <a:endParaRPr lang="zh-CN" altLang="en-US"/>
        </a:p>
      </dgm:t>
    </dgm:pt>
    <dgm:pt modelId="{A988FEFF-4202-4B65-AC3D-3C1EB0B95083}">
      <dgm:prSet phldrT="[文本]"/>
      <dgm:spPr/>
      <dgm:t>
        <a:bodyPr/>
        <a:lstStyle/>
        <a:p>
          <a:r>
            <a:rPr lang="zh-CN" altLang="en-US" dirty="0"/>
            <a:t>特效（备选）</a:t>
          </a:r>
        </a:p>
      </dgm:t>
    </dgm:pt>
    <dgm:pt modelId="{C29EC997-1DE1-459F-A94A-2073FC9B3ACF}" type="parTrans" cxnId="{42810C6B-F677-40DD-8070-175635F84AA8}">
      <dgm:prSet/>
      <dgm:spPr/>
      <dgm:t>
        <a:bodyPr/>
        <a:lstStyle/>
        <a:p>
          <a:endParaRPr lang="zh-CN" altLang="en-US"/>
        </a:p>
      </dgm:t>
    </dgm:pt>
    <dgm:pt modelId="{BAACF4E6-5528-4508-9FB7-DA1F03BED706}" type="sibTrans" cxnId="{42810C6B-F677-40DD-8070-175635F84AA8}">
      <dgm:prSet/>
      <dgm:spPr/>
      <dgm:t>
        <a:bodyPr/>
        <a:lstStyle/>
        <a:p>
          <a:endParaRPr lang="zh-CN" altLang="en-US"/>
        </a:p>
      </dgm:t>
    </dgm:pt>
    <dgm:pt modelId="{A0AF12F1-C8BA-478D-A921-BAF7A7A14154}">
      <dgm:prSet phldrT="[文本]"/>
      <dgm:spPr/>
      <dgm:t>
        <a:bodyPr/>
        <a:lstStyle/>
        <a:p>
          <a:r>
            <a:rPr lang="zh-CN" altLang="en-US" dirty="0"/>
            <a:t>开始界面</a:t>
          </a:r>
        </a:p>
      </dgm:t>
    </dgm:pt>
    <dgm:pt modelId="{9DC25964-78B8-4131-9147-B4A3910FEF3A}" type="parTrans" cxnId="{DEB2A77A-3C34-45B8-A220-FA1F60E466FA}">
      <dgm:prSet/>
      <dgm:spPr/>
      <dgm:t>
        <a:bodyPr/>
        <a:lstStyle/>
        <a:p>
          <a:endParaRPr lang="zh-CN" altLang="en-US"/>
        </a:p>
      </dgm:t>
    </dgm:pt>
    <dgm:pt modelId="{A837A0E8-48BD-401F-A7E8-17E9283F8FA6}" type="sibTrans" cxnId="{DEB2A77A-3C34-45B8-A220-FA1F60E466FA}">
      <dgm:prSet/>
      <dgm:spPr/>
      <dgm:t>
        <a:bodyPr/>
        <a:lstStyle/>
        <a:p>
          <a:endParaRPr lang="zh-CN" altLang="en-US"/>
        </a:p>
      </dgm:t>
    </dgm:pt>
    <dgm:pt modelId="{7E661808-1062-4214-B8A0-D284A9159CE2}">
      <dgm:prSet phldrT="[文本]"/>
      <dgm:spPr/>
      <dgm:t>
        <a:bodyPr/>
        <a:lstStyle/>
        <a:p>
          <a:r>
            <a:rPr lang="zh-CN" altLang="en-US" dirty="0"/>
            <a:t>信息界面</a:t>
          </a:r>
        </a:p>
      </dgm:t>
    </dgm:pt>
    <dgm:pt modelId="{241361BD-0923-4E83-8691-54652FACC6CC}" type="parTrans" cxnId="{C34787A0-C517-4697-A637-F2A1E5BB7806}">
      <dgm:prSet/>
      <dgm:spPr/>
      <dgm:t>
        <a:bodyPr/>
        <a:lstStyle/>
        <a:p>
          <a:endParaRPr lang="zh-CN" altLang="en-US"/>
        </a:p>
      </dgm:t>
    </dgm:pt>
    <dgm:pt modelId="{B0F806D0-2160-4CA2-9BA6-729EBCF8CA24}" type="sibTrans" cxnId="{C34787A0-C517-4697-A637-F2A1E5BB7806}">
      <dgm:prSet/>
      <dgm:spPr/>
      <dgm:t>
        <a:bodyPr/>
        <a:lstStyle/>
        <a:p>
          <a:endParaRPr lang="zh-CN" altLang="en-US"/>
        </a:p>
      </dgm:t>
    </dgm:pt>
    <dgm:pt modelId="{D3331EB2-C6CD-4D18-9703-9FE2133D4C1D}">
      <dgm:prSet phldrT="[文本]"/>
      <dgm:spPr/>
      <dgm:t>
        <a:bodyPr/>
        <a:lstStyle/>
        <a:p>
          <a:r>
            <a:rPr lang="zh-CN" altLang="en-US" dirty="0"/>
            <a:t>关卡界面</a:t>
          </a:r>
        </a:p>
      </dgm:t>
    </dgm:pt>
    <dgm:pt modelId="{F314078E-4032-4492-87B4-A6F4292D2DFB}" type="parTrans" cxnId="{65F48BFD-8BFD-4564-B8D4-90647602B24E}">
      <dgm:prSet/>
      <dgm:spPr/>
      <dgm:t>
        <a:bodyPr/>
        <a:lstStyle/>
        <a:p>
          <a:endParaRPr lang="zh-CN" altLang="en-US"/>
        </a:p>
      </dgm:t>
    </dgm:pt>
    <dgm:pt modelId="{A89A3EBA-1AD1-4018-8AEC-292DFED23657}" type="sibTrans" cxnId="{65F48BFD-8BFD-4564-B8D4-90647602B24E}">
      <dgm:prSet/>
      <dgm:spPr/>
      <dgm:t>
        <a:bodyPr/>
        <a:lstStyle/>
        <a:p>
          <a:endParaRPr lang="zh-CN" altLang="en-US"/>
        </a:p>
      </dgm:t>
    </dgm:pt>
    <dgm:pt modelId="{5BA70B5C-4C13-4A03-9B6E-DEACBF7924CD}">
      <dgm:prSet phldrT="[文本]"/>
      <dgm:spPr/>
      <dgm:t>
        <a:bodyPr/>
        <a:lstStyle/>
        <a:p>
          <a:r>
            <a:rPr lang="zh-CN" altLang="en-US" dirty="0"/>
            <a:t>对话框</a:t>
          </a:r>
        </a:p>
      </dgm:t>
    </dgm:pt>
    <dgm:pt modelId="{C758E401-A64E-4408-B1E9-AE3B8A664A8A}" type="parTrans" cxnId="{0D17088E-5BAE-445E-8C3A-02A092C8C495}">
      <dgm:prSet/>
      <dgm:spPr/>
      <dgm:t>
        <a:bodyPr/>
        <a:lstStyle/>
        <a:p>
          <a:endParaRPr lang="zh-CN" altLang="en-US"/>
        </a:p>
      </dgm:t>
    </dgm:pt>
    <dgm:pt modelId="{01A97FDC-8052-4CE8-AB8C-D17B59EDE6D3}" type="sibTrans" cxnId="{0D17088E-5BAE-445E-8C3A-02A092C8C495}">
      <dgm:prSet/>
      <dgm:spPr/>
      <dgm:t>
        <a:bodyPr/>
        <a:lstStyle/>
        <a:p>
          <a:endParaRPr lang="zh-CN" altLang="en-US"/>
        </a:p>
      </dgm:t>
    </dgm:pt>
    <dgm:pt modelId="{67A1738B-AF78-41FA-BACA-8D31AAFC5ABA}">
      <dgm:prSet phldrT="[文本]"/>
      <dgm:spPr/>
      <dgm:t>
        <a:bodyPr/>
        <a:lstStyle/>
        <a:p>
          <a:r>
            <a:rPr lang="zh-CN" altLang="en-US" dirty="0"/>
            <a:t>动画</a:t>
          </a:r>
        </a:p>
      </dgm:t>
    </dgm:pt>
    <dgm:pt modelId="{74A952D0-56CB-4447-B400-1557C8B8783A}" type="parTrans" cxnId="{875DAE71-18EB-42AF-A80F-63E5DCD1654A}">
      <dgm:prSet/>
      <dgm:spPr/>
      <dgm:t>
        <a:bodyPr/>
        <a:lstStyle/>
        <a:p>
          <a:endParaRPr lang="zh-CN" altLang="en-US"/>
        </a:p>
      </dgm:t>
    </dgm:pt>
    <dgm:pt modelId="{B1C70A4E-D61D-4B74-BE59-53C222FD832B}" type="sibTrans" cxnId="{875DAE71-18EB-42AF-A80F-63E5DCD1654A}">
      <dgm:prSet/>
      <dgm:spPr/>
      <dgm:t>
        <a:bodyPr/>
        <a:lstStyle/>
        <a:p>
          <a:endParaRPr lang="zh-CN" altLang="en-US"/>
        </a:p>
      </dgm:t>
    </dgm:pt>
    <dgm:pt modelId="{5C275D3E-E3AF-4198-AA90-88740AC3F5CD}">
      <dgm:prSet phldrT="[文本]"/>
      <dgm:spPr/>
      <dgm:t>
        <a:bodyPr/>
        <a:lstStyle/>
        <a:p>
          <a:r>
            <a:rPr lang="zh-CN" altLang="en-US" dirty="0"/>
            <a:t>音效</a:t>
          </a:r>
        </a:p>
      </dgm:t>
    </dgm:pt>
    <dgm:pt modelId="{293112AD-35F1-467D-A384-62A125773085}" type="parTrans" cxnId="{EB4C91D6-FB8D-4B2F-BB16-4604F3477CC5}">
      <dgm:prSet/>
      <dgm:spPr/>
      <dgm:t>
        <a:bodyPr/>
        <a:lstStyle/>
        <a:p>
          <a:endParaRPr lang="zh-CN" altLang="en-US"/>
        </a:p>
      </dgm:t>
    </dgm:pt>
    <dgm:pt modelId="{7DFFD0AC-41F3-4081-A504-0EDCD5C326F9}" type="sibTrans" cxnId="{EB4C91D6-FB8D-4B2F-BB16-4604F3477CC5}">
      <dgm:prSet/>
      <dgm:spPr/>
      <dgm:t>
        <a:bodyPr/>
        <a:lstStyle/>
        <a:p>
          <a:endParaRPr lang="zh-CN" altLang="en-US"/>
        </a:p>
      </dgm:t>
    </dgm:pt>
    <dgm:pt modelId="{0E125B07-32CF-4B43-BBF8-61455D31DDCF}">
      <dgm:prSet phldrT="[文本]"/>
      <dgm:spPr/>
      <dgm:t>
        <a:bodyPr/>
        <a:lstStyle/>
        <a:p>
          <a:r>
            <a:rPr lang="zh-CN" altLang="en-US" dirty="0"/>
            <a:t>资源管理</a:t>
          </a:r>
        </a:p>
      </dgm:t>
    </dgm:pt>
    <dgm:pt modelId="{3D513486-B3A5-4FB9-833E-D49EE647C7D6}" type="parTrans" cxnId="{A5592958-F0C4-42AC-9BE0-F76AD575EE13}">
      <dgm:prSet/>
      <dgm:spPr/>
      <dgm:t>
        <a:bodyPr/>
        <a:lstStyle/>
        <a:p>
          <a:endParaRPr lang="zh-CN" altLang="en-US"/>
        </a:p>
      </dgm:t>
    </dgm:pt>
    <dgm:pt modelId="{78174580-3FE7-4397-95B4-474A2CEFDFB2}" type="sibTrans" cxnId="{A5592958-F0C4-42AC-9BE0-F76AD575EE13}">
      <dgm:prSet/>
      <dgm:spPr/>
      <dgm:t>
        <a:bodyPr/>
        <a:lstStyle/>
        <a:p>
          <a:endParaRPr lang="zh-CN" altLang="en-US"/>
        </a:p>
      </dgm:t>
    </dgm:pt>
    <dgm:pt modelId="{457BDEB2-9A7B-4577-A461-B0D3DE86A299}">
      <dgm:prSet phldrT="[文本]"/>
      <dgm:spPr/>
      <dgm:t>
        <a:bodyPr/>
        <a:lstStyle/>
        <a:p>
          <a:r>
            <a:rPr lang="zh-CN" altLang="en-US" dirty="0"/>
            <a:t>障碍物</a:t>
          </a:r>
        </a:p>
      </dgm:t>
    </dgm:pt>
    <dgm:pt modelId="{D8EE6ADF-61D4-4F08-BAF8-6288464F399C}" type="parTrans" cxnId="{B4FDD280-0C30-4EC9-882B-6356361EE624}">
      <dgm:prSet/>
      <dgm:spPr/>
      <dgm:t>
        <a:bodyPr/>
        <a:lstStyle/>
        <a:p>
          <a:endParaRPr lang="zh-CN" altLang="en-US"/>
        </a:p>
      </dgm:t>
    </dgm:pt>
    <dgm:pt modelId="{EFA63F5B-884D-43DA-ABB1-0B4C0F7261B9}" type="sibTrans" cxnId="{B4FDD280-0C30-4EC9-882B-6356361EE624}">
      <dgm:prSet/>
      <dgm:spPr/>
      <dgm:t>
        <a:bodyPr/>
        <a:lstStyle/>
        <a:p>
          <a:endParaRPr lang="zh-CN" altLang="en-US"/>
        </a:p>
      </dgm:t>
    </dgm:pt>
    <dgm:pt modelId="{CDC3FE7A-40DE-4CB3-BB70-33453E1576BD}" type="pres">
      <dgm:prSet presAssocID="{A99BEBC9-C7C6-477E-9F15-A7D72F4A4EBB}" presName="theList" presStyleCnt="0">
        <dgm:presLayoutVars>
          <dgm:dir/>
          <dgm:animLvl val="lvl"/>
          <dgm:resizeHandles val="exact"/>
        </dgm:presLayoutVars>
      </dgm:prSet>
      <dgm:spPr/>
    </dgm:pt>
    <dgm:pt modelId="{CBD3AF7C-E656-4F0F-9159-40FBE9A0FD85}" type="pres">
      <dgm:prSet presAssocID="{A15B0C66-2002-45B1-B5C8-4DAAE6904EE8}" presName="compNode" presStyleCnt="0"/>
      <dgm:spPr/>
    </dgm:pt>
    <dgm:pt modelId="{FF645369-29E2-478E-A5EA-A1020C075214}" type="pres">
      <dgm:prSet presAssocID="{A15B0C66-2002-45B1-B5C8-4DAAE6904EE8}" presName="aNode" presStyleLbl="bgShp" presStyleIdx="0" presStyleCnt="5"/>
      <dgm:spPr/>
    </dgm:pt>
    <dgm:pt modelId="{AABE2D71-D335-4B1D-B7C4-F75EF1E2ADE8}" type="pres">
      <dgm:prSet presAssocID="{A15B0C66-2002-45B1-B5C8-4DAAE6904EE8}" presName="textNode" presStyleLbl="bgShp" presStyleIdx="0" presStyleCnt="5"/>
      <dgm:spPr/>
    </dgm:pt>
    <dgm:pt modelId="{14F69703-2423-4459-838D-FB891D2705DA}" type="pres">
      <dgm:prSet presAssocID="{A15B0C66-2002-45B1-B5C8-4DAAE6904EE8}" presName="compChildNode" presStyleCnt="0"/>
      <dgm:spPr/>
    </dgm:pt>
    <dgm:pt modelId="{1D9C2C23-06C3-4B20-96BA-3D099490B4F0}" type="pres">
      <dgm:prSet presAssocID="{A15B0C66-2002-45B1-B5C8-4DAAE6904EE8}" presName="theInnerList" presStyleCnt="0"/>
      <dgm:spPr/>
    </dgm:pt>
    <dgm:pt modelId="{BD2FFF01-75B8-4E5C-AEEE-7CB10C352FC6}" type="pres">
      <dgm:prSet presAssocID="{B7B78A06-E5A6-4E00-AC39-5BA8968C36B8}" presName="childNode" presStyleLbl="node1" presStyleIdx="0" presStyleCnt="18">
        <dgm:presLayoutVars>
          <dgm:bulletEnabled val="1"/>
        </dgm:presLayoutVars>
      </dgm:prSet>
      <dgm:spPr/>
    </dgm:pt>
    <dgm:pt modelId="{89B7F0EF-45B0-4825-A2BD-B8AA177D6923}" type="pres">
      <dgm:prSet presAssocID="{B7B78A06-E5A6-4E00-AC39-5BA8968C36B8}" presName="aSpace2" presStyleCnt="0"/>
      <dgm:spPr/>
    </dgm:pt>
    <dgm:pt modelId="{14640C57-087D-470A-9AAD-86147B31B1F5}" type="pres">
      <dgm:prSet presAssocID="{98C5B1D8-C3AE-4070-B79B-81B5E017C1A3}" presName="childNode" presStyleLbl="node1" presStyleIdx="1" presStyleCnt="18">
        <dgm:presLayoutVars>
          <dgm:bulletEnabled val="1"/>
        </dgm:presLayoutVars>
      </dgm:prSet>
      <dgm:spPr/>
    </dgm:pt>
    <dgm:pt modelId="{056E69AA-D454-4CC7-BA52-EF87086C734D}" type="pres">
      <dgm:prSet presAssocID="{A15B0C66-2002-45B1-B5C8-4DAAE6904EE8}" presName="aSpace" presStyleCnt="0"/>
      <dgm:spPr/>
    </dgm:pt>
    <dgm:pt modelId="{48B93EA3-EBD7-49EE-9780-DFCD38E392B3}" type="pres">
      <dgm:prSet presAssocID="{607E7411-7C57-431A-9B6E-15427D21DDB1}" presName="compNode" presStyleCnt="0"/>
      <dgm:spPr/>
    </dgm:pt>
    <dgm:pt modelId="{ED6A3BA1-AD46-4C60-9638-7F218A2548F1}" type="pres">
      <dgm:prSet presAssocID="{607E7411-7C57-431A-9B6E-15427D21DDB1}" presName="aNode" presStyleLbl="bgShp" presStyleIdx="1" presStyleCnt="5"/>
      <dgm:spPr/>
    </dgm:pt>
    <dgm:pt modelId="{12C5E4CB-15A0-4AAC-B4ED-9277456F6168}" type="pres">
      <dgm:prSet presAssocID="{607E7411-7C57-431A-9B6E-15427D21DDB1}" presName="textNode" presStyleLbl="bgShp" presStyleIdx="1" presStyleCnt="5"/>
      <dgm:spPr/>
    </dgm:pt>
    <dgm:pt modelId="{21DA8D6A-4E0B-4D88-98A9-14044052B983}" type="pres">
      <dgm:prSet presAssocID="{607E7411-7C57-431A-9B6E-15427D21DDB1}" presName="compChildNode" presStyleCnt="0"/>
      <dgm:spPr/>
    </dgm:pt>
    <dgm:pt modelId="{7FB309A7-550E-4572-B1F1-0C144F9821B5}" type="pres">
      <dgm:prSet presAssocID="{607E7411-7C57-431A-9B6E-15427D21DDB1}" presName="theInnerList" presStyleCnt="0"/>
      <dgm:spPr/>
    </dgm:pt>
    <dgm:pt modelId="{5EC4C964-DE84-4AB0-AF9F-8CD16C52DC91}" type="pres">
      <dgm:prSet presAssocID="{0E125B07-32CF-4B43-BBF8-61455D31DDCF}" presName="childNode" presStyleLbl="node1" presStyleIdx="2" presStyleCnt="18">
        <dgm:presLayoutVars>
          <dgm:bulletEnabled val="1"/>
        </dgm:presLayoutVars>
      </dgm:prSet>
      <dgm:spPr/>
    </dgm:pt>
    <dgm:pt modelId="{DD737320-E44B-4214-B244-E9D78D8D8DB0}" type="pres">
      <dgm:prSet presAssocID="{0E125B07-32CF-4B43-BBF8-61455D31DDCF}" presName="aSpace2" presStyleCnt="0"/>
      <dgm:spPr/>
    </dgm:pt>
    <dgm:pt modelId="{2241462B-BDB0-4F0D-96C4-27032A2892F8}" type="pres">
      <dgm:prSet presAssocID="{2429D96C-9272-4BB2-97FD-D493CE8AB76E}" presName="childNode" presStyleLbl="node1" presStyleIdx="3" presStyleCnt="18">
        <dgm:presLayoutVars>
          <dgm:bulletEnabled val="1"/>
        </dgm:presLayoutVars>
      </dgm:prSet>
      <dgm:spPr/>
    </dgm:pt>
    <dgm:pt modelId="{F80F878B-666D-4FE5-8095-431CD71D6BB0}" type="pres">
      <dgm:prSet presAssocID="{2429D96C-9272-4BB2-97FD-D493CE8AB76E}" presName="aSpace2" presStyleCnt="0"/>
      <dgm:spPr/>
    </dgm:pt>
    <dgm:pt modelId="{7C9EED9B-3F32-4CC0-9066-329734BC8E68}" type="pres">
      <dgm:prSet presAssocID="{41B3F458-57A5-429B-A307-1FC858E44E20}" presName="childNode" presStyleLbl="node1" presStyleIdx="4" presStyleCnt="18">
        <dgm:presLayoutVars>
          <dgm:bulletEnabled val="1"/>
        </dgm:presLayoutVars>
      </dgm:prSet>
      <dgm:spPr/>
    </dgm:pt>
    <dgm:pt modelId="{18093ED9-D8B1-49FC-B168-4F309EB12D4B}" type="pres">
      <dgm:prSet presAssocID="{41B3F458-57A5-429B-A307-1FC858E44E20}" presName="aSpace2" presStyleCnt="0"/>
      <dgm:spPr/>
    </dgm:pt>
    <dgm:pt modelId="{722B7580-1805-4782-8681-56C34AA45020}" type="pres">
      <dgm:prSet presAssocID="{52F321F6-989F-4ACB-BBC8-FBD0E20B6FAD}" presName="childNode" presStyleLbl="node1" presStyleIdx="5" presStyleCnt="18">
        <dgm:presLayoutVars>
          <dgm:bulletEnabled val="1"/>
        </dgm:presLayoutVars>
      </dgm:prSet>
      <dgm:spPr/>
    </dgm:pt>
    <dgm:pt modelId="{5EDA619E-19FE-411D-B899-9F2535E27A68}" type="pres">
      <dgm:prSet presAssocID="{52F321F6-989F-4ACB-BBC8-FBD0E20B6FAD}" presName="aSpace2" presStyleCnt="0"/>
      <dgm:spPr/>
    </dgm:pt>
    <dgm:pt modelId="{75E9FB3B-6127-45E9-975B-3EF70850D70E}" type="pres">
      <dgm:prSet presAssocID="{FC4C0F5B-E6FC-4322-BFBF-0262700A70E5}" presName="childNode" presStyleLbl="node1" presStyleIdx="6" presStyleCnt="18">
        <dgm:presLayoutVars>
          <dgm:bulletEnabled val="1"/>
        </dgm:presLayoutVars>
      </dgm:prSet>
      <dgm:spPr/>
    </dgm:pt>
    <dgm:pt modelId="{AC50009F-8374-4A04-8638-2AA461665742}" type="pres">
      <dgm:prSet presAssocID="{607E7411-7C57-431A-9B6E-15427D21DDB1}" presName="aSpace" presStyleCnt="0"/>
      <dgm:spPr/>
    </dgm:pt>
    <dgm:pt modelId="{EF69453D-02DF-4591-8FC1-C827DFE18C7A}" type="pres">
      <dgm:prSet presAssocID="{31B69BC8-D7E6-4245-B8F0-A15293CD2EB3}" presName="compNode" presStyleCnt="0"/>
      <dgm:spPr/>
    </dgm:pt>
    <dgm:pt modelId="{BB4191BF-D308-412D-A7D8-7AFED8245918}" type="pres">
      <dgm:prSet presAssocID="{31B69BC8-D7E6-4245-B8F0-A15293CD2EB3}" presName="aNode" presStyleLbl="bgShp" presStyleIdx="2" presStyleCnt="5"/>
      <dgm:spPr/>
    </dgm:pt>
    <dgm:pt modelId="{3F15ED02-0404-4DB2-A427-EDA3C83C9B90}" type="pres">
      <dgm:prSet presAssocID="{31B69BC8-D7E6-4245-B8F0-A15293CD2EB3}" presName="textNode" presStyleLbl="bgShp" presStyleIdx="2" presStyleCnt="5"/>
      <dgm:spPr/>
    </dgm:pt>
    <dgm:pt modelId="{E97E74EB-23A2-4D15-9555-1DA824DFF5C9}" type="pres">
      <dgm:prSet presAssocID="{31B69BC8-D7E6-4245-B8F0-A15293CD2EB3}" presName="compChildNode" presStyleCnt="0"/>
      <dgm:spPr/>
    </dgm:pt>
    <dgm:pt modelId="{64B8757F-DE9A-41FE-A9F8-6FDC3F527FB9}" type="pres">
      <dgm:prSet presAssocID="{31B69BC8-D7E6-4245-B8F0-A15293CD2EB3}" presName="theInnerList" presStyleCnt="0"/>
      <dgm:spPr/>
    </dgm:pt>
    <dgm:pt modelId="{6186729A-AAE9-494B-B5E3-1A8DB5FF33E9}" type="pres">
      <dgm:prSet presAssocID="{17D691E3-AC54-4601-B28E-AF6DFE826F00}" presName="childNode" presStyleLbl="node1" presStyleIdx="7" presStyleCnt="18">
        <dgm:presLayoutVars>
          <dgm:bulletEnabled val="1"/>
        </dgm:presLayoutVars>
      </dgm:prSet>
      <dgm:spPr/>
    </dgm:pt>
    <dgm:pt modelId="{3F7EEBA7-522D-4ACF-9648-FD1E6F577E88}" type="pres">
      <dgm:prSet presAssocID="{17D691E3-AC54-4601-B28E-AF6DFE826F00}" presName="aSpace2" presStyleCnt="0"/>
      <dgm:spPr/>
    </dgm:pt>
    <dgm:pt modelId="{12A0F407-1B99-480D-9640-A24044316A9A}" type="pres">
      <dgm:prSet presAssocID="{2529AA5A-F61C-42CF-A5CB-129A51F67200}" presName="childNode" presStyleLbl="node1" presStyleIdx="8" presStyleCnt="18">
        <dgm:presLayoutVars>
          <dgm:bulletEnabled val="1"/>
        </dgm:presLayoutVars>
      </dgm:prSet>
      <dgm:spPr/>
    </dgm:pt>
    <dgm:pt modelId="{156CF1E0-9C80-4CEA-9785-7B05D06DE6FD}" type="pres">
      <dgm:prSet presAssocID="{2529AA5A-F61C-42CF-A5CB-129A51F67200}" presName="aSpace2" presStyleCnt="0"/>
      <dgm:spPr/>
    </dgm:pt>
    <dgm:pt modelId="{C3D7B13F-2A4D-4ADA-8FF4-B128042DDE0B}" type="pres">
      <dgm:prSet presAssocID="{9641E4B7-8514-4638-BBF3-1DAF5152DDF9}" presName="childNode" presStyleLbl="node1" presStyleIdx="9" presStyleCnt="18">
        <dgm:presLayoutVars>
          <dgm:bulletEnabled val="1"/>
        </dgm:presLayoutVars>
      </dgm:prSet>
      <dgm:spPr/>
    </dgm:pt>
    <dgm:pt modelId="{27EA4822-FD35-4552-B914-994FA36ACA1B}" type="pres">
      <dgm:prSet presAssocID="{9641E4B7-8514-4638-BBF3-1DAF5152DDF9}" presName="aSpace2" presStyleCnt="0"/>
      <dgm:spPr/>
    </dgm:pt>
    <dgm:pt modelId="{9528496B-AEB8-41F8-BCFF-BC13AD06B6D3}" type="pres">
      <dgm:prSet presAssocID="{457BDEB2-9A7B-4577-A461-B0D3DE86A299}" presName="childNode" presStyleLbl="node1" presStyleIdx="10" presStyleCnt="18">
        <dgm:presLayoutVars>
          <dgm:bulletEnabled val="1"/>
        </dgm:presLayoutVars>
      </dgm:prSet>
      <dgm:spPr/>
    </dgm:pt>
    <dgm:pt modelId="{161E4DCA-2786-47F6-845B-917D03ED8143}" type="pres">
      <dgm:prSet presAssocID="{457BDEB2-9A7B-4577-A461-B0D3DE86A299}" presName="aSpace2" presStyleCnt="0"/>
      <dgm:spPr/>
    </dgm:pt>
    <dgm:pt modelId="{C04F0286-AF40-489E-9A76-5ECABBD9226C}" type="pres">
      <dgm:prSet presAssocID="{C268F6D0-4762-44A4-A6CA-B75E32D9FFE2}" presName="childNode" presStyleLbl="node1" presStyleIdx="11" presStyleCnt="18">
        <dgm:presLayoutVars>
          <dgm:bulletEnabled val="1"/>
        </dgm:presLayoutVars>
      </dgm:prSet>
      <dgm:spPr/>
    </dgm:pt>
    <dgm:pt modelId="{D8AB20A1-4B44-43A6-B520-1DD370A9213F}" type="pres">
      <dgm:prSet presAssocID="{31B69BC8-D7E6-4245-B8F0-A15293CD2EB3}" presName="aSpace" presStyleCnt="0"/>
      <dgm:spPr/>
    </dgm:pt>
    <dgm:pt modelId="{1932D474-20A0-4144-BB37-9DDE66979FB3}" type="pres">
      <dgm:prSet presAssocID="{FDF1B26C-1164-40CC-8792-C6E7A8C603F3}" presName="compNode" presStyleCnt="0"/>
      <dgm:spPr/>
    </dgm:pt>
    <dgm:pt modelId="{86554E2E-C21A-4A96-AD54-858D7F815B85}" type="pres">
      <dgm:prSet presAssocID="{FDF1B26C-1164-40CC-8792-C6E7A8C603F3}" presName="aNode" presStyleLbl="bgShp" presStyleIdx="3" presStyleCnt="5"/>
      <dgm:spPr/>
    </dgm:pt>
    <dgm:pt modelId="{5A4126E2-C746-4B90-BC48-C1E1395BC508}" type="pres">
      <dgm:prSet presAssocID="{FDF1B26C-1164-40CC-8792-C6E7A8C603F3}" presName="textNode" presStyleLbl="bgShp" presStyleIdx="3" presStyleCnt="5"/>
      <dgm:spPr/>
    </dgm:pt>
    <dgm:pt modelId="{4218312F-4860-49DA-AE32-6B0652C1B254}" type="pres">
      <dgm:prSet presAssocID="{FDF1B26C-1164-40CC-8792-C6E7A8C603F3}" presName="compChildNode" presStyleCnt="0"/>
      <dgm:spPr/>
    </dgm:pt>
    <dgm:pt modelId="{E6A44E3D-33A6-4242-8EF4-B8477A434D2F}" type="pres">
      <dgm:prSet presAssocID="{FDF1B26C-1164-40CC-8792-C6E7A8C603F3}" presName="theInnerList" presStyleCnt="0"/>
      <dgm:spPr/>
    </dgm:pt>
    <dgm:pt modelId="{0F9A623A-D7E0-4932-AD1F-E67C6280DB69}" type="pres">
      <dgm:prSet presAssocID="{A0AF12F1-C8BA-478D-A921-BAF7A7A14154}" presName="childNode" presStyleLbl="node1" presStyleIdx="12" presStyleCnt="18">
        <dgm:presLayoutVars>
          <dgm:bulletEnabled val="1"/>
        </dgm:presLayoutVars>
      </dgm:prSet>
      <dgm:spPr/>
    </dgm:pt>
    <dgm:pt modelId="{FA13359E-D0AD-484E-BB89-C1ABE474862E}" type="pres">
      <dgm:prSet presAssocID="{A0AF12F1-C8BA-478D-A921-BAF7A7A14154}" presName="aSpace2" presStyleCnt="0"/>
      <dgm:spPr/>
    </dgm:pt>
    <dgm:pt modelId="{7DAFE37F-122C-430D-8DFC-47A6CFB0F1D4}" type="pres">
      <dgm:prSet presAssocID="{7E661808-1062-4214-B8A0-D284A9159CE2}" presName="childNode" presStyleLbl="node1" presStyleIdx="13" presStyleCnt="18">
        <dgm:presLayoutVars>
          <dgm:bulletEnabled val="1"/>
        </dgm:presLayoutVars>
      </dgm:prSet>
      <dgm:spPr/>
    </dgm:pt>
    <dgm:pt modelId="{70CF60E9-43E8-4F85-B343-C4F8495C5649}" type="pres">
      <dgm:prSet presAssocID="{7E661808-1062-4214-B8A0-D284A9159CE2}" presName="aSpace2" presStyleCnt="0"/>
      <dgm:spPr/>
    </dgm:pt>
    <dgm:pt modelId="{D79394F9-924A-4C43-B753-269BF5F8BD21}" type="pres">
      <dgm:prSet presAssocID="{D3331EB2-C6CD-4D18-9703-9FE2133D4C1D}" presName="childNode" presStyleLbl="node1" presStyleIdx="14" presStyleCnt="18">
        <dgm:presLayoutVars>
          <dgm:bulletEnabled val="1"/>
        </dgm:presLayoutVars>
      </dgm:prSet>
      <dgm:spPr/>
    </dgm:pt>
    <dgm:pt modelId="{F576C284-F466-4342-8B4F-B652E77CB1BD}" type="pres">
      <dgm:prSet presAssocID="{D3331EB2-C6CD-4D18-9703-9FE2133D4C1D}" presName="aSpace2" presStyleCnt="0"/>
      <dgm:spPr/>
    </dgm:pt>
    <dgm:pt modelId="{90B17DD2-9185-41B0-B3B4-D55B7317E61F}" type="pres">
      <dgm:prSet presAssocID="{5BA70B5C-4C13-4A03-9B6E-DEACBF7924CD}" presName="childNode" presStyleLbl="node1" presStyleIdx="15" presStyleCnt="18">
        <dgm:presLayoutVars>
          <dgm:bulletEnabled val="1"/>
        </dgm:presLayoutVars>
      </dgm:prSet>
      <dgm:spPr/>
    </dgm:pt>
    <dgm:pt modelId="{FA3B4930-2080-46A4-840B-BAB1AF71465F}" type="pres">
      <dgm:prSet presAssocID="{FDF1B26C-1164-40CC-8792-C6E7A8C603F3}" presName="aSpace" presStyleCnt="0"/>
      <dgm:spPr/>
    </dgm:pt>
    <dgm:pt modelId="{F4038492-B72D-49DB-A610-BB8326E29152}" type="pres">
      <dgm:prSet presAssocID="{A988FEFF-4202-4B65-AC3D-3C1EB0B95083}" presName="compNode" presStyleCnt="0"/>
      <dgm:spPr/>
    </dgm:pt>
    <dgm:pt modelId="{110CA3DB-D184-4A72-B9B1-EA5B90081CD7}" type="pres">
      <dgm:prSet presAssocID="{A988FEFF-4202-4B65-AC3D-3C1EB0B95083}" presName="aNode" presStyleLbl="bgShp" presStyleIdx="4" presStyleCnt="5"/>
      <dgm:spPr/>
    </dgm:pt>
    <dgm:pt modelId="{385DE3F9-FB17-4030-B3A0-0EE610AA2674}" type="pres">
      <dgm:prSet presAssocID="{A988FEFF-4202-4B65-AC3D-3C1EB0B95083}" presName="textNode" presStyleLbl="bgShp" presStyleIdx="4" presStyleCnt="5"/>
      <dgm:spPr/>
    </dgm:pt>
    <dgm:pt modelId="{99E24283-4732-4277-9237-04AA06D2350F}" type="pres">
      <dgm:prSet presAssocID="{A988FEFF-4202-4B65-AC3D-3C1EB0B95083}" presName="compChildNode" presStyleCnt="0"/>
      <dgm:spPr/>
    </dgm:pt>
    <dgm:pt modelId="{3C9195F5-FD0A-4C36-8AEF-41B5643FC903}" type="pres">
      <dgm:prSet presAssocID="{A988FEFF-4202-4B65-AC3D-3C1EB0B95083}" presName="theInnerList" presStyleCnt="0"/>
      <dgm:spPr/>
    </dgm:pt>
    <dgm:pt modelId="{811CBBD7-038B-4724-A0F7-56A63306DB64}" type="pres">
      <dgm:prSet presAssocID="{67A1738B-AF78-41FA-BACA-8D31AAFC5ABA}" presName="childNode" presStyleLbl="node1" presStyleIdx="16" presStyleCnt="18">
        <dgm:presLayoutVars>
          <dgm:bulletEnabled val="1"/>
        </dgm:presLayoutVars>
      </dgm:prSet>
      <dgm:spPr/>
    </dgm:pt>
    <dgm:pt modelId="{00932D8D-A9B3-40A2-BF2E-8B695E12E5AE}" type="pres">
      <dgm:prSet presAssocID="{67A1738B-AF78-41FA-BACA-8D31AAFC5ABA}" presName="aSpace2" presStyleCnt="0"/>
      <dgm:spPr/>
    </dgm:pt>
    <dgm:pt modelId="{BE1EA1C2-878C-494C-A14E-180DC50887A3}" type="pres">
      <dgm:prSet presAssocID="{5C275D3E-E3AF-4198-AA90-88740AC3F5CD}" presName="childNode" presStyleLbl="node1" presStyleIdx="17" presStyleCnt="18">
        <dgm:presLayoutVars>
          <dgm:bulletEnabled val="1"/>
        </dgm:presLayoutVars>
      </dgm:prSet>
      <dgm:spPr/>
    </dgm:pt>
  </dgm:ptLst>
  <dgm:cxnLst>
    <dgm:cxn modelId="{D8CB4604-EFB1-465E-B4FA-563EC39D9796}" srcId="{607E7411-7C57-431A-9B6E-15427D21DDB1}" destId="{41B3F458-57A5-429B-A307-1FC858E44E20}" srcOrd="2" destOrd="0" parTransId="{862B68F4-53F3-4F49-8B03-DD250D2786D2}" sibTransId="{954AAFE2-3EE9-465E-8079-9F12BD0130FF}"/>
    <dgm:cxn modelId="{F3AFD10A-7B35-4CA0-AE0C-AB7E6F165B87}" type="presOf" srcId="{0E125B07-32CF-4B43-BBF8-61455D31DDCF}" destId="{5EC4C964-DE84-4AB0-AF9F-8CD16C52DC91}" srcOrd="0" destOrd="0" presId="urn:microsoft.com/office/officeart/2005/8/layout/lProcess2"/>
    <dgm:cxn modelId="{E9A90916-6870-4514-B978-72516E40B0B7}" type="presOf" srcId="{98C5B1D8-C3AE-4070-B79B-81B5E017C1A3}" destId="{14640C57-087D-470A-9AAD-86147B31B1F5}" srcOrd="0" destOrd="0" presId="urn:microsoft.com/office/officeart/2005/8/layout/lProcess2"/>
    <dgm:cxn modelId="{5B1FD016-670D-4627-B423-233E865413D7}" srcId="{A99BEBC9-C7C6-477E-9F15-A7D72F4A4EBB}" destId="{607E7411-7C57-431A-9B6E-15427D21DDB1}" srcOrd="1" destOrd="0" parTransId="{C55BE867-C92F-438F-896D-847ECAE51693}" sibTransId="{E1DDE469-C4EF-4CC1-9D48-5D999EAC4005}"/>
    <dgm:cxn modelId="{C5E3E416-2492-4F41-991E-8DE945E3C56C}" type="presOf" srcId="{17D691E3-AC54-4601-B28E-AF6DFE826F00}" destId="{6186729A-AAE9-494B-B5E3-1A8DB5FF33E9}" srcOrd="0" destOrd="0" presId="urn:microsoft.com/office/officeart/2005/8/layout/lProcess2"/>
    <dgm:cxn modelId="{CEA20217-B623-4F41-BAA3-6E85995B72CD}" srcId="{607E7411-7C57-431A-9B6E-15427D21DDB1}" destId="{FC4C0F5B-E6FC-4322-BFBF-0262700A70E5}" srcOrd="4" destOrd="0" parTransId="{75F6DC2D-478E-4F4A-8E36-224F131D7CFD}" sibTransId="{72ECFB70-3C58-4CD5-A728-AA61BF84569F}"/>
    <dgm:cxn modelId="{1326171A-2ACA-4CF2-BA64-059F02CFAD0E}" type="presOf" srcId="{7E661808-1062-4214-B8A0-D284A9159CE2}" destId="{7DAFE37F-122C-430D-8DFC-47A6CFB0F1D4}" srcOrd="0" destOrd="0" presId="urn:microsoft.com/office/officeart/2005/8/layout/lProcess2"/>
    <dgm:cxn modelId="{DA403B29-84CD-4ACD-AEA9-84AF8953068E}" srcId="{607E7411-7C57-431A-9B6E-15427D21DDB1}" destId="{52F321F6-989F-4ACB-BBC8-FBD0E20B6FAD}" srcOrd="3" destOrd="0" parTransId="{E3CD5D92-5179-434A-905B-9DB2D9879C73}" sibTransId="{877A57F0-69D6-43E9-9925-EAC7CDE151A1}"/>
    <dgm:cxn modelId="{4BD11D2F-6DD6-4EED-8CF8-1776F69C4D1E}" type="presOf" srcId="{67A1738B-AF78-41FA-BACA-8D31AAFC5ABA}" destId="{811CBBD7-038B-4724-A0F7-56A63306DB64}" srcOrd="0" destOrd="0" presId="urn:microsoft.com/office/officeart/2005/8/layout/lProcess2"/>
    <dgm:cxn modelId="{9E59FA31-0212-4431-92C9-9BD3F93EEF95}" srcId="{A15B0C66-2002-45B1-B5C8-4DAAE6904EE8}" destId="{98C5B1D8-C3AE-4070-B79B-81B5E017C1A3}" srcOrd="1" destOrd="0" parTransId="{B2081EB7-5343-4556-A1CB-A65AFC676D2F}" sibTransId="{CAEBEE06-22EE-4740-898C-B6B543FB6CF3}"/>
    <dgm:cxn modelId="{D234BC36-3965-4C4D-A95F-954EBD006258}" type="presOf" srcId="{41B3F458-57A5-429B-A307-1FC858E44E20}" destId="{7C9EED9B-3F32-4CC0-9066-329734BC8E68}" srcOrd="0" destOrd="0" presId="urn:microsoft.com/office/officeart/2005/8/layout/lProcess2"/>
    <dgm:cxn modelId="{1911953A-9A96-49C3-BBA8-05EFECB71071}" srcId="{31B69BC8-D7E6-4245-B8F0-A15293CD2EB3}" destId="{C268F6D0-4762-44A4-A6CA-B75E32D9FFE2}" srcOrd="4" destOrd="0" parTransId="{9D13973D-01BA-4311-88C0-1942AE0B18E1}" sibTransId="{0EB9F2AD-0560-4AEA-8132-93902E37F1BE}"/>
    <dgm:cxn modelId="{269A3A3D-BE53-45B5-8062-539F1A18BC89}" srcId="{31B69BC8-D7E6-4245-B8F0-A15293CD2EB3}" destId="{17D691E3-AC54-4601-B28E-AF6DFE826F00}" srcOrd="0" destOrd="0" parTransId="{03B63136-F081-4F0E-A182-8E6B6B924BA7}" sibTransId="{0DA3477E-3927-45E5-ACF6-FA0E2AE527FB}"/>
    <dgm:cxn modelId="{CC079E3D-D7E8-44B6-9784-C2060FB8A4A3}" type="presOf" srcId="{A988FEFF-4202-4B65-AC3D-3C1EB0B95083}" destId="{385DE3F9-FB17-4030-B3A0-0EE610AA2674}" srcOrd="1" destOrd="0" presId="urn:microsoft.com/office/officeart/2005/8/layout/lProcess2"/>
    <dgm:cxn modelId="{35E3C740-6F1C-49E3-B69A-A10AD3EAEC48}" type="presOf" srcId="{52F321F6-989F-4ACB-BBC8-FBD0E20B6FAD}" destId="{722B7580-1805-4782-8681-56C34AA45020}" srcOrd="0" destOrd="0" presId="urn:microsoft.com/office/officeart/2005/8/layout/lProcess2"/>
    <dgm:cxn modelId="{136F9860-776A-463F-AE7D-16F42DC49A91}" type="presOf" srcId="{2429D96C-9272-4BB2-97FD-D493CE8AB76E}" destId="{2241462B-BDB0-4F0D-96C4-27032A2892F8}" srcOrd="0" destOrd="0" presId="urn:microsoft.com/office/officeart/2005/8/layout/lProcess2"/>
    <dgm:cxn modelId="{DCFB2544-316D-4C93-8C53-9130E80A6F01}" type="presOf" srcId="{FC4C0F5B-E6FC-4322-BFBF-0262700A70E5}" destId="{75E9FB3B-6127-45E9-975B-3EF70850D70E}" srcOrd="0" destOrd="0" presId="urn:microsoft.com/office/officeart/2005/8/layout/lProcess2"/>
    <dgm:cxn modelId="{25075B68-71A3-4048-9638-C3103ACA6AA8}" type="presOf" srcId="{9641E4B7-8514-4638-BBF3-1DAF5152DDF9}" destId="{C3D7B13F-2A4D-4ADA-8FF4-B128042DDE0B}" srcOrd="0" destOrd="0" presId="urn:microsoft.com/office/officeart/2005/8/layout/lProcess2"/>
    <dgm:cxn modelId="{D0FB6948-725F-439F-8CB2-40801E2A6C40}" type="presOf" srcId="{FDF1B26C-1164-40CC-8792-C6E7A8C603F3}" destId="{86554E2E-C21A-4A96-AD54-858D7F815B85}" srcOrd="0" destOrd="0" presId="urn:microsoft.com/office/officeart/2005/8/layout/lProcess2"/>
    <dgm:cxn modelId="{9EC3F168-3D95-41FB-A19A-5F986F8613BD}" type="presOf" srcId="{2529AA5A-F61C-42CF-A5CB-129A51F67200}" destId="{12A0F407-1B99-480D-9640-A24044316A9A}" srcOrd="0" destOrd="0" presId="urn:microsoft.com/office/officeart/2005/8/layout/lProcess2"/>
    <dgm:cxn modelId="{42810C6B-F677-40DD-8070-175635F84AA8}" srcId="{A99BEBC9-C7C6-477E-9F15-A7D72F4A4EBB}" destId="{A988FEFF-4202-4B65-AC3D-3C1EB0B95083}" srcOrd="4" destOrd="0" parTransId="{C29EC997-1DE1-459F-A94A-2073FC9B3ACF}" sibTransId="{BAACF4E6-5528-4508-9FB7-DA1F03BED706}"/>
    <dgm:cxn modelId="{C04F354F-F563-4241-A735-55E88C6CB8B7}" type="presOf" srcId="{607E7411-7C57-431A-9B6E-15427D21DDB1}" destId="{ED6A3BA1-AD46-4C60-9638-7F218A2548F1}" srcOrd="0" destOrd="0" presId="urn:microsoft.com/office/officeart/2005/8/layout/lProcess2"/>
    <dgm:cxn modelId="{875DAE71-18EB-42AF-A80F-63E5DCD1654A}" srcId="{A988FEFF-4202-4B65-AC3D-3C1EB0B95083}" destId="{67A1738B-AF78-41FA-BACA-8D31AAFC5ABA}" srcOrd="0" destOrd="0" parTransId="{74A952D0-56CB-4447-B400-1557C8B8783A}" sibTransId="{B1C70A4E-D61D-4B74-BE59-53C222FD832B}"/>
    <dgm:cxn modelId="{2BA2D772-B980-410C-B5CF-F5E7C4BE7DC5}" type="presOf" srcId="{A15B0C66-2002-45B1-B5C8-4DAAE6904EE8}" destId="{AABE2D71-D335-4B1D-B7C4-F75EF1E2ADE8}" srcOrd="1" destOrd="0" presId="urn:microsoft.com/office/officeart/2005/8/layout/lProcess2"/>
    <dgm:cxn modelId="{5B2F8873-9825-4740-84F4-D06284213B03}" type="presOf" srcId="{A99BEBC9-C7C6-477E-9F15-A7D72F4A4EBB}" destId="{CDC3FE7A-40DE-4CB3-BB70-33453E1576BD}" srcOrd="0" destOrd="0" presId="urn:microsoft.com/office/officeart/2005/8/layout/lProcess2"/>
    <dgm:cxn modelId="{5954CD54-82B5-49CB-9756-191B1FF9FB95}" type="presOf" srcId="{5C275D3E-E3AF-4198-AA90-88740AC3F5CD}" destId="{BE1EA1C2-878C-494C-A14E-180DC50887A3}" srcOrd="0" destOrd="0" presId="urn:microsoft.com/office/officeart/2005/8/layout/lProcess2"/>
    <dgm:cxn modelId="{13F5CE56-AEB2-40BD-A6A2-02A2DBE5D8B4}" type="presOf" srcId="{D3331EB2-C6CD-4D18-9703-9FE2133D4C1D}" destId="{D79394F9-924A-4C43-B753-269BF5F8BD21}" srcOrd="0" destOrd="0" presId="urn:microsoft.com/office/officeart/2005/8/layout/lProcess2"/>
    <dgm:cxn modelId="{A5592958-F0C4-42AC-9BE0-F76AD575EE13}" srcId="{607E7411-7C57-431A-9B6E-15427D21DDB1}" destId="{0E125B07-32CF-4B43-BBF8-61455D31DDCF}" srcOrd="0" destOrd="0" parTransId="{3D513486-B3A5-4FB9-833E-D49EE647C7D6}" sibTransId="{78174580-3FE7-4397-95B4-474A2CEFDFB2}"/>
    <dgm:cxn modelId="{E975557A-3F04-4DB7-8BDF-AA04EA305CD9}" type="presOf" srcId="{31B69BC8-D7E6-4245-B8F0-A15293CD2EB3}" destId="{BB4191BF-D308-412D-A7D8-7AFED8245918}" srcOrd="0" destOrd="0" presId="urn:microsoft.com/office/officeart/2005/8/layout/lProcess2"/>
    <dgm:cxn modelId="{DEB2A77A-3C34-45B8-A220-FA1F60E466FA}" srcId="{FDF1B26C-1164-40CC-8792-C6E7A8C603F3}" destId="{A0AF12F1-C8BA-478D-A921-BAF7A7A14154}" srcOrd="0" destOrd="0" parTransId="{9DC25964-78B8-4131-9147-B4A3910FEF3A}" sibTransId="{A837A0E8-48BD-401F-A7E8-17E9283F8FA6}"/>
    <dgm:cxn modelId="{0E3F4D7C-5260-4645-81B3-38887AA26E12}" type="presOf" srcId="{A0AF12F1-C8BA-478D-A921-BAF7A7A14154}" destId="{0F9A623A-D7E0-4932-AD1F-E67C6280DB69}" srcOrd="0" destOrd="0" presId="urn:microsoft.com/office/officeart/2005/8/layout/lProcess2"/>
    <dgm:cxn modelId="{758FD87C-EDE7-49B7-A4A9-80308E8AF30F}" srcId="{A99BEBC9-C7C6-477E-9F15-A7D72F4A4EBB}" destId="{FDF1B26C-1164-40CC-8792-C6E7A8C603F3}" srcOrd="3" destOrd="0" parTransId="{36240308-C66F-408D-8DE2-0D8813EB2E7D}" sibTransId="{A7CDF602-AA6D-47BC-BF21-F91ED3F337A7}"/>
    <dgm:cxn modelId="{B4FDD280-0C30-4EC9-882B-6356361EE624}" srcId="{31B69BC8-D7E6-4245-B8F0-A15293CD2EB3}" destId="{457BDEB2-9A7B-4577-A461-B0D3DE86A299}" srcOrd="3" destOrd="0" parTransId="{D8EE6ADF-61D4-4F08-BAF8-6288464F399C}" sibTransId="{EFA63F5B-884D-43DA-ABB1-0B4C0F7261B9}"/>
    <dgm:cxn modelId="{CF6F9184-A1A9-47B2-99A4-48D68011E89E}" srcId="{A99BEBC9-C7C6-477E-9F15-A7D72F4A4EBB}" destId="{31B69BC8-D7E6-4245-B8F0-A15293CD2EB3}" srcOrd="2" destOrd="0" parTransId="{8FB78FA4-FD64-4824-A364-E952188807E2}" sibTransId="{B831CB94-73F0-40AF-AE51-248363D43113}"/>
    <dgm:cxn modelId="{06F9F088-6F91-449F-9F4F-96F6A30983AE}" type="presOf" srcId="{FDF1B26C-1164-40CC-8792-C6E7A8C603F3}" destId="{5A4126E2-C746-4B90-BC48-C1E1395BC508}" srcOrd="1" destOrd="0" presId="urn:microsoft.com/office/officeart/2005/8/layout/lProcess2"/>
    <dgm:cxn modelId="{DEA7CE8D-E50E-43F8-8D97-C34709E10E81}" type="presOf" srcId="{A988FEFF-4202-4B65-AC3D-3C1EB0B95083}" destId="{110CA3DB-D184-4A72-B9B1-EA5B90081CD7}" srcOrd="0" destOrd="0" presId="urn:microsoft.com/office/officeart/2005/8/layout/lProcess2"/>
    <dgm:cxn modelId="{0D17088E-5BAE-445E-8C3A-02A092C8C495}" srcId="{FDF1B26C-1164-40CC-8792-C6E7A8C603F3}" destId="{5BA70B5C-4C13-4A03-9B6E-DEACBF7924CD}" srcOrd="3" destOrd="0" parTransId="{C758E401-A64E-4408-B1E9-AE3B8A664A8A}" sibTransId="{01A97FDC-8052-4CE8-AB8C-D17B59EDE6D3}"/>
    <dgm:cxn modelId="{68212E91-BE24-480A-B10E-CF60BB943618}" type="presOf" srcId="{31B69BC8-D7E6-4245-B8F0-A15293CD2EB3}" destId="{3F15ED02-0404-4DB2-A427-EDA3C83C9B90}" srcOrd="1" destOrd="0" presId="urn:microsoft.com/office/officeart/2005/8/layout/lProcess2"/>
    <dgm:cxn modelId="{40B04B93-1E7F-41A7-87FB-DC41674B1CEB}" srcId="{A99BEBC9-C7C6-477E-9F15-A7D72F4A4EBB}" destId="{A15B0C66-2002-45B1-B5C8-4DAAE6904EE8}" srcOrd="0" destOrd="0" parTransId="{D8851C86-EEFB-4937-941F-B004FE296BE6}" sibTransId="{1790C3F7-D861-457C-9FA5-FD558C45E8A4}"/>
    <dgm:cxn modelId="{F414F494-9A33-4CA9-8F5B-06035C89870A}" type="presOf" srcId="{5BA70B5C-4C13-4A03-9B6E-DEACBF7924CD}" destId="{90B17DD2-9185-41B0-B3B4-D55B7317E61F}" srcOrd="0" destOrd="0" presId="urn:microsoft.com/office/officeart/2005/8/layout/lProcess2"/>
    <dgm:cxn modelId="{C34787A0-C517-4697-A637-F2A1E5BB7806}" srcId="{FDF1B26C-1164-40CC-8792-C6E7A8C603F3}" destId="{7E661808-1062-4214-B8A0-D284A9159CE2}" srcOrd="1" destOrd="0" parTransId="{241361BD-0923-4E83-8691-54652FACC6CC}" sibTransId="{B0F806D0-2160-4CA2-9BA6-729EBCF8CA24}"/>
    <dgm:cxn modelId="{65E35FAF-866C-4F88-8B9D-72A2DACBD995}" type="presOf" srcId="{457BDEB2-9A7B-4577-A461-B0D3DE86A299}" destId="{9528496B-AEB8-41F8-BCFF-BC13AD06B6D3}" srcOrd="0" destOrd="0" presId="urn:microsoft.com/office/officeart/2005/8/layout/lProcess2"/>
    <dgm:cxn modelId="{DE78B1BF-CC75-4D4E-BBAE-7FDF6E8C539C}" srcId="{31B69BC8-D7E6-4245-B8F0-A15293CD2EB3}" destId="{9641E4B7-8514-4638-BBF3-1DAF5152DDF9}" srcOrd="2" destOrd="0" parTransId="{90039A00-A4C2-4F75-9952-AC5D68EE353E}" sibTransId="{73F9C908-948D-48E5-A16F-2976312AA848}"/>
    <dgm:cxn modelId="{9F7C67C8-7B0D-4134-A184-147B3A5227C7}" type="presOf" srcId="{A15B0C66-2002-45B1-B5C8-4DAAE6904EE8}" destId="{FF645369-29E2-478E-A5EA-A1020C075214}" srcOrd="0" destOrd="0" presId="urn:microsoft.com/office/officeart/2005/8/layout/lProcess2"/>
    <dgm:cxn modelId="{2BE31CCA-0F48-41E7-A0A6-F85D52546D40}" srcId="{A15B0C66-2002-45B1-B5C8-4DAAE6904EE8}" destId="{B7B78A06-E5A6-4E00-AC39-5BA8968C36B8}" srcOrd="0" destOrd="0" parTransId="{7EC9768B-5268-47C4-AA9D-2AEC4E87DA33}" sibTransId="{2E399C13-FFB8-4046-A7DF-4458940636A1}"/>
    <dgm:cxn modelId="{EB4C91D6-FB8D-4B2F-BB16-4604F3477CC5}" srcId="{A988FEFF-4202-4B65-AC3D-3C1EB0B95083}" destId="{5C275D3E-E3AF-4198-AA90-88740AC3F5CD}" srcOrd="1" destOrd="0" parTransId="{293112AD-35F1-467D-A384-62A125773085}" sibTransId="{7DFFD0AC-41F3-4081-A504-0EDCD5C326F9}"/>
    <dgm:cxn modelId="{C2566CDE-43CE-4FF2-8978-29845B5C92BB}" type="presOf" srcId="{C268F6D0-4762-44A4-A6CA-B75E32D9FFE2}" destId="{C04F0286-AF40-489E-9A76-5ECABBD9226C}" srcOrd="0" destOrd="0" presId="urn:microsoft.com/office/officeart/2005/8/layout/lProcess2"/>
    <dgm:cxn modelId="{39B2BAE3-E6BF-431D-8E95-C38016858E1C}" type="presOf" srcId="{607E7411-7C57-431A-9B6E-15427D21DDB1}" destId="{12C5E4CB-15A0-4AAC-B4ED-9277456F6168}" srcOrd="1" destOrd="0" presId="urn:microsoft.com/office/officeart/2005/8/layout/lProcess2"/>
    <dgm:cxn modelId="{77F232EA-ADB9-476B-BE21-9591B9D9F867}" type="presOf" srcId="{B7B78A06-E5A6-4E00-AC39-5BA8968C36B8}" destId="{BD2FFF01-75B8-4E5C-AEEE-7CB10C352FC6}" srcOrd="0" destOrd="0" presId="urn:microsoft.com/office/officeart/2005/8/layout/lProcess2"/>
    <dgm:cxn modelId="{65F48BFD-8BFD-4564-B8D4-90647602B24E}" srcId="{FDF1B26C-1164-40CC-8792-C6E7A8C603F3}" destId="{D3331EB2-C6CD-4D18-9703-9FE2133D4C1D}" srcOrd="2" destOrd="0" parTransId="{F314078E-4032-4492-87B4-A6F4292D2DFB}" sibTransId="{A89A3EBA-1AD1-4018-8AEC-292DFED23657}"/>
    <dgm:cxn modelId="{A5DEC8FE-497F-49F0-BB80-5BD7437D3EC9}" srcId="{31B69BC8-D7E6-4245-B8F0-A15293CD2EB3}" destId="{2529AA5A-F61C-42CF-A5CB-129A51F67200}" srcOrd="1" destOrd="0" parTransId="{C8713C7E-18BD-4C83-8263-B42C582B2D26}" sibTransId="{2E35CAA3-7A56-4185-B70A-11192AE21E6B}"/>
    <dgm:cxn modelId="{0498A5FF-D2D6-4406-A249-EA17C8D28404}" srcId="{607E7411-7C57-431A-9B6E-15427D21DDB1}" destId="{2429D96C-9272-4BB2-97FD-D493CE8AB76E}" srcOrd="1" destOrd="0" parTransId="{26479082-4C52-42FA-A5FD-F1474D076EEC}" sibTransId="{A0C4D631-684C-42E6-A7F8-C44506959A98}"/>
    <dgm:cxn modelId="{3DB2D37E-314F-41B4-9D05-D011D6902BC1}" type="presParOf" srcId="{CDC3FE7A-40DE-4CB3-BB70-33453E1576BD}" destId="{CBD3AF7C-E656-4F0F-9159-40FBE9A0FD85}" srcOrd="0" destOrd="0" presId="urn:microsoft.com/office/officeart/2005/8/layout/lProcess2"/>
    <dgm:cxn modelId="{E12C6E19-5A67-4D8E-8633-FCC7D7CB7093}" type="presParOf" srcId="{CBD3AF7C-E656-4F0F-9159-40FBE9A0FD85}" destId="{FF645369-29E2-478E-A5EA-A1020C075214}" srcOrd="0" destOrd="0" presId="urn:microsoft.com/office/officeart/2005/8/layout/lProcess2"/>
    <dgm:cxn modelId="{DF54EA6E-D040-4A88-8703-D7BA5239E004}" type="presParOf" srcId="{CBD3AF7C-E656-4F0F-9159-40FBE9A0FD85}" destId="{AABE2D71-D335-4B1D-B7C4-F75EF1E2ADE8}" srcOrd="1" destOrd="0" presId="urn:microsoft.com/office/officeart/2005/8/layout/lProcess2"/>
    <dgm:cxn modelId="{EAFF572A-0AC4-4797-A8A9-C5C301C04CEF}" type="presParOf" srcId="{CBD3AF7C-E656-4F0F-9159-40FBE9A0FD85}" destId="{14F69703-2423-4459-838D-FB891D2705DA}" srcOrd="2" destOrd="0" presId="urn:microsoft.com/office/officeart/2005/8/layout/lProcess2"/>
    <dgm:cxn modelId="{0AC262CA-06C9-49AC-B17C-77023A9BE401}" type="presParOf" srcId="{14F69703-2423-4459-838D-FB891D2705DA}" destId="{1D9C2C23-06C3-4B20-96BA-3D099490B4F0}" srcOrd="0" destOrd="0" presId="urn:microsoft.com/office/officeart/2005/8/layout/lProcess2"/>
    <dgm:cxn modelId="{B67E9767-0933-41F2-B75E-5F2DED2EA7B1}" type="presParOf" srcId="{1D9C2C23-06C3-4B20-96BA-3D099490B4F0}" destId="{BD2FFF01-75B8-4E5C-AEEE-7CB10C352FC6}" srcOrd="0" destOrd="0" presId="urn:microsoft.com/office/officeart/2005/8/layout/lProcess2"/>
    <dgm:cxn modelId="{6E2BE2BD-1B28-4DDE-9913-3D8823872AA5}" type="presParOf" srcId="{1D9C2C23-06C3-4B20-96BA-3D099490B4F0}" destId="{89B7F0EF-45B0-4825-A2BD-B8AA177D6923}" srcOrd="1" destOrd="0" presId="urn:microsoft.com/office/officeart/2005/8/layout/lProcess2"/>
    <dgm:cxn modelId="{0C023478-8039-4673-843D-1A937EDA75EF}" type="presParOf" srcId="{1D9C2C23-06C3-4B20-96BA-3D099490B4F0}" destId="{14640C57-087D-470A-9AAD-86147B31B1F5}" srcOrd="2" destOrd="0" presId="urn:microsoft.com/office/officeart/2005/8/layout/lProcess2"/>
    <dgm:cxn modelId="{48D3AF13-1C7A-4642-B2E3-4AA0DF7DEFB3}" type="presParOf" srcId="{CDC3FE7A-40DE-4CB3-BB70-33453E1576BD}" destId="{056E69AA-D454-4CC7-BA52-EF87086C734D}" srcOrd="1" destOrd="0" presId="urn:microsoft.com/office/officeart/2005/8/layout/lProcess2"/>
    <dgm:cxn modelId="{8BE3725B-4CCD-4F73-B59D-E5F5EB93649E}" type="presParOf" srcId="{CDC3FE7A-40DE-4CB3-BB70-33453E1576BD}" destId="{48B93EA3-EBD7-49EE-9780-DFCD38E392B3}" srcOrd="2" destOrd="0" presId="urn:microsoft.com/office/officeart/2005/8/layout/lProcess2"/>
    <dgm:cxn modelId="{58CD1EEB-C139-4EA8-8257-28DCD9059838}" type="presParOf" srcId="{48B93EA3-EBD7-49EE-9780-DFCD38E392B3}" destId="{ED6A3BA1-AD46-4C60-9638-7F218A2548F1}" srcOrd="0" destOrd="0" presId="urn:microsoft.com/office/officeart/2005/8/layout/lProcess2"/>
    <dgm:cxn modelId="{5BFDDD60-54CF-4C0F-8721-D63E1E51F760}" type="presParOf" srcId="{48B93EA3-EBD7-49EE-9780-DFCD38E392B3}" destId="{12C5E4CB-15A0-4AAC-B4ED-9277456F6168}" srcOrd="1" destOrd="0" presId="urn:microsoft.com/office/officeart/2005/8/layout/lProcess2"/>
    <dgm:cxn modelId="{E93BEBB7-06A2-4A6E-B2CC-CAA219EE348D}" type="presParOf" srcId="{48B93EA3-EBD7-49EE-9780-DFCD38E392B3}" destId="{21DA8D6A-4E0B-4D88-98A9-14044052B983}" srcOrd="2" destOrd="0" presId="urn:microsoft.com/office/officeart/2005/8/layout/lProcess2"/>
    <dgm:cxn modelId="{91726C79-25E1-4678-BBE5-0CA47E906504}" type="presParOf" srcId="{21DA8D6A-4E0B-4D88-98A9-14044052B983}" destId="{7FB309A7-550E-4572-B1F1-0C144F9821B5}" srcOrd="0" destOrd="0" presId="urn:microsoft.com/office/officeart/2005/8/layout/lProcess2"/>
    <dgm:cxn modelId="{03096829-6489-413C-B12B-21996DAD1B7F}" type="presParOf" srcId="{7FB309A7-550E-4572-B1F1-0C144F9821B5}" destId="{5EC4C964-DE84-4AB0-AF9F-8CD16C52DC91}" srcOrd="0" destOrd="0" presId="urn:microsoft.com/office/officeart/2005/8/layout/lProcess2"/>
    <dgm:cxn modelId="{90F24951-ED59-4FFA-8834-F928DF801717}" type="presParOf" srcId="{7FB309A7-550E-4572-B1F1-0C144F9821B5}" destId="{DD737320-E44B-4214-B244-E9D78D8D8DB0}" srcOrd="1" destOrd="0" presId="urn:microsoft.com/office/officeart/2005/8/layout/lProcess2"/>
    <dgm:cxn modelId="{DB79DE2F-9279-45DC-B741-321147F003D6}" type="presParOf" srcId="{7FB309A7-550E-4572-B1F1-0C144F9821B5}" destId="{2241462B-BDB0-4F0D-96C4-27032A2892F8}" srcOrd="2" destOrd="0" presId="urn:microsoft.com/office/officeart/2005/8/layout/lProcess2"/>
    <dgm:cxn modelId="{C226E8D6-3D56-4E04-9AE9-F03819013282}" type="presParOf" srcId="{7FB309A7-550E-4572-B1F1-0C144F9821B5}" destId="{F80F878B-666D-4FE5-8095-431CD71D6BB0}" srcOrd="3" destOrd="0" presId="urn:microsoft.com/office/officeart/2005/8/layout/lProcess2"/>
    <dgm:cxn modelId="{508B5D5A-5F08-42A2-BC5A-EE52F3D19DF0}" type="presParOf" srcId="{7FB309A7-550E-4572-B1F1-0C144F9821B5}" destId="{7C9EED9B-3F32-4CC0-9066-329734BC8E68}" srcOrd="4" destOrd="0" presId="urn:microsoft.com/office/officeart/2005/8/layout/lProcess2"/>
    <dgm:cxn modelId="{82426D91-0B7C-415E-95D5-01290C47175B}" type="presParOf" srcId="{7FB309A7-550E-4572-B1F1-0C144F9821B5}" destId="{18093ED9-D8B1-49FC-B168-4F309EB12D4B}" srcOrd="5" destOrd="0" presId="urn:microsoft.com/office/officeart/2005/8/layout/lProcess2"/>
    <dgm:cxn modelId="{C86F96B0-12D7-477C-98F6-86F7B3D47AD2}" type="presParOf" srcId="{7FB309A7-550E-4572-B1F1-0C144F9821B5}" destId="{722B7580-1805-4782-8681-56C34AA45020}" srcOrd="6" destOrd="0" presId="urn:microsoft.com/office/officeart/2005/8/layout/lProcess2"/>
    <dgm:cxn modelId="{AFADF8C0-9B2E-4C9C-BAF8-A35D3ACCF4BF}" type="presParOf" srcId="{7FB309A7-550E-4572-B1F1-0C144F9821B5}" destId="{5EDA619E-19FE-411D-B899-9F2535E27A68}" srcOrd="7" destOrd="0" presId="urn:microsoft.com/office/officeart/2005/8/layout/lProcess2"/>
    <dgm:cxn modelId="{565DE52D-3A98-4DC9-A8AB-7507EE3688C7}" type="presParOf" srcId="{7FB309A7-550E-4572-B1F1-0C144F9821B5}" destId="{75E9FB3B-6127-45E9-975B-3EF70850D70E}" srcOrd="8" destOrd="0" presId="urn:microsoft.com/office/officeart/2005/8/layout/lProcess2"/>
    <dgm:cxn modelId="{D289911B-223B-4D27-9AA6-86408D75DD7B}" type="presParOf" srcId="{CDC3FE7A-40DE-4CB3-BB70-33453E1576BD}" destId="{AC50009F-8374-4A04-8638-2AA461665742}" srcOrd="3" destOrd="0" presId="urn:microsoft.com/office/officeart/2005/8/layout/lProcess2"/>
    <dgm:cxn modelId="{00E14EB8-9AE0-474B-B4B1-6803B01AF5EE}" type="presParOf" srcId="{CDC3FE7A-40DE-4CB3-BB70-33453E1576BD}" destId="{EF69453D-02DF-4591-8FC1-C827DFE18C7A}" srcOrd="4" destOrd="0" presId="urn:microsoft.com/office/officeart/2005/8/layout/lProcess2"/>
    <dgm:cxn modelId="{53E8BEE7-7670-4B98-9F37-084F90D11473}" type="presParOf" srcId="{EF69453D-02DF-4591-8FC1-C827DFE18C7A}" destId="{BB4191BF-D308-412D-A7D8-7AFED8245918}" srcOrd="0" destOrd="0" presId="urn:microsoft.com/office/officeart/2005/8/layout/lProcess2"/>
    <dgm:cxn modelId="{92F56AA0-BD6B-4E62-9554-4929B7FE741B}" type="presParOf" srcId="{EF69453D-02DF-4591-8FC1-C827DFE18C7A}" destId="{3F15ED02-0404-4DB2-A427-EDA3C83C9B90}" srcOrd="1" destOrd="0" presId="urn:microsoft.com/office/officeart/2005/8/layout/lProcess2"/>
    <dgm:cxn modelId="{54B60DC8-FA2F-4346-A4CD-1EC91483C7AC}" type="presParOf" srcId="{EF69453D-02DF-4591-8FC1-C827DFE18C7A}" destId="{E97E74EB-23A2-4D15-9555-1DA824DFF5C9}" srcOrd="2" destOrd="0" presId="urn:microsoft.com/office/officeart/2005/8/layout/lProcess2"/>
    <dgm:cxn modelId="{DCB99DE2-3583-4BEA-8499-6DF6B0C1F27A}" type="presParOf" srcId="{E97E74EB-23A2-4D15-9555-1DA824DFF5C9}" destId="{64B8757F-DE9A-41FE-A9F8-6FDC3F527FB9}" srcOrd="0" destOrd="0" presId="urn:microsoft.com/office/officeart/2005/8/layout/lProcess2"/>
    <dgm:cxn modelId="{0E0F8998-2A31-42DA-9767-2D0AAC56E1ED}" type="presParOf" srcId="{64B8757F-DE9A-41FE-A9F8-6FDC3F527FB9}" destId="{6186729A-AAE9-494B-B5E3-1A8DB5FF33E9}" srcOrd="0" destOrd="0" presId="urn:microsoft.com/office/officeart/2005/8/layout/lProcess2"/>
    <dgm:cxn modelId="{5A1B2862-479E-44FD-8405-5445BA153AD0}" type="presParOf" srcId="{64B8757F-DE9A-41FE-A9F8-6FDC3F527FB9}" destId="{3F7EEBA7-522D-4ACF-9648-FD1E6F577E88}" srcOrd="1" destOrd="0" presId="urn:microsoft.com/office/officeart/2005/8/layout/lProcess2"/>
    <dgm:cxn modelId="{A1E8CA05-15C5-4DCD-BB52-44BAF3A10239}" type="presParOf" srcId="{64B8757F-DE9A-41FE-A9F8-6FDC3F527FB9}" destId="{12A0F407-1B99-480D-9640-A24044316A9A}" srcOrd="2" destOrd="0" presId="urn:microsoft.com/office/officeart/2005/8/layout/lProcess2"/>
    <dgm:cxn modelId="{C6E73733-CF25-41E0-9AE9-21BE5ABB7A50}" type="presParOf" srcId="{64B8757F-DE9A-41FE-A9F8-6FDC3F527FB9}" destId="{156CF1E0-9C80-4CEA-9785-7B05D06DE6FD}" srcOrd="3" destOrd="0" presId="urn:microsoft.com/office/officeart/2005/8/layout/lProcess2"/>
    <dgm:cxn modelId="{8BC8CB36-26F5-400A-AA4E-0FB199B65038}" type="presParOf" srcId="{64B8757F-DE9A-41FE-A9F8-6FDC3F527FB9}" destId="{C3D7B13F-2A4D-4ADA-8FF4-B128042DDE0B}" srcOrd="4" destOrd="0" presId="urn:microsoft.com/office/officeart/2005/8/layout/lProcess2"/>
    <dgm:cxn modelId="{6FAD2598-8987-4641-8860-2E680DF58E4B}" type="presParOf" srcId="{64B8757F-DE9A-41FE-A9F8-6FDC3F527FB9}" destId="{27EA4822-FD35-4552-B914-994FA36ACA1B}" srcOrd="5" destOrd="0" presId="urn:microsoft.com/office/officeart/2005/8/layout/lProcess2"/>
    <dgm:cxn modelId="{6901D6DA-CECB-4DD0-B29E-7CDA1CD6353C}" type="presParOf" srcId="{64B8757F-DE9A-41FE-A9F8-6FDC3F527FB9}" destId="{9528496B-AEB8-41F8-BCFF-BC13AD06B6D3}" srcOrd="6" destOrd="0" presId="urn:microsoft.com/office/officeart/2005/8/layout/lProcess2"/>
    <dgm:cxn modelId="{ABB708E9-5467-429D-8A7A-2333765EECE0}" type="presParOf" srcId="{64B8757F-DE9A-41FE-A9F8-6FDC3F527FB9}" destId="{161E4DCA-2786-47F6-845B-917D03ED8143}" srcOrd="7" destOrd="0" presId="urn:microsoft.com/office/officeart/2005/8/layout/lProcess2"/>
    <dgm:cxn modelId="{3B7309ED-69FF-445F-99E5-4EE2575333E4}" type="presParOf" srcId="{64B8757F-DE9A-41FE-A9F8-6FDC3F527FB9}" destId="{C04F0286-AF40-489E-9A76-5ECABBD9226C}" srcOrd="8" destOrd="0" presId="urn:microsoft.com/office/officeart/2005/8/layout/lProcess2"/>
    <dgm:cxn modelId="{25130639-6607-40EA-804C-263200A63DDF}" type="presParOf" srcId="{CDC3FE7A-40DE-4CB3-BB70-33453E1576BD}" destId="{D8AB20A1-4B44-43A6-B520-1DD370A9213F}" srcOrd="5" destOrd="0" presId="urn:microsoft.com/office/officeart/2005/8/layout/lProcess2"/>
    <dgm:cxn modelId="{9DCDA14C-9979-4728-9DD5-A4B427895080}" type="presParOf" srcId="{CDC3FE7A-40DE-4CB3-BB70-33453E1576BD}" destId="{1932D474-20A0-4144-BB37-9DDE66979FB3}" srcOrd="6" destOrd="0" presId="urn:microsoft.com/office/officeart/2005/8/layout/lProcess2"/>
    <dgm:cxn modelId="{1D0EF5B5-5405-4D9C-9D6F-98DF81FD4720}" type="presParOf" srcId="{1932D474-20A0-4144-BB37-9DDE66979FB3}" destId="{86554E2E-C21A-4A96-AD54-858D7F815B85}" srcOrd="0" destOrd="0" presId="urn:microsoft.com/office/officeart/2005/8/layout/lProcess2"/>
    <dgm:cxn modelId="{B438BFC1-629F-4BA2-9865-A4786498C9E4}" type="presParOf" srcId="{1932D474-20A0-4144-BB37-9DDE66979FB3}" destId="{5A4126E2-C746-4B90-BC48-C1E1395BC508}" srcOrd="1" destOrd="0" presId="urn:microsoft.com/office/officeart/2005/8/layout/lProcess2"/>
    <dgm:cxn modelId="{E383D8BE-692D-4ECA-AC91-57EE3CA5A9F2}" type="presParOf" srcId="{1932D474-20A0-4144-BB37-9DDE66979FB3}" destId="{4218312F-4860-49DA-AE32-6B0652C1B254}" srcOrd="2" destOrd="0" presId="urn:microsoft.com/office/officeart/2005/8/layout/lProcess2"/>
    <dgm:cxn modelId="{3AE06962-7E82-4D60-ABBE-37B7AEDC3181}" type="presParOf" srcId="{4218312F-4860-49DA-AE32-6B0652C1B254}" destId="{E6A44E3D-33A6-4242-8EF4-B8477A434D2F}" srcOrd="0" destOrd="0" presId="urn:microsoft.com/office/officeart/2005/8/layout/lProcess2"/>
    <dgm:cxn modelId="{E7D9F180-ADDA-427B-940D-375896CC4C62}" type="presParOf" srcId="{E6A44E3D-33A6-4242-8EF4-B8477A434D2F}" destId="{0F9A623A-D7E0-4932-AD1F-E67C6280DB69}" srcOrd="0" destOrd="0" presId="urn:microsoft.com/office/officeart/2005/8/layout/lProcess2"/>
    <dgm:cxn modelId="{D75565AA-48EA-428E-A0DE-56F380540A2F}" type="presParOf" srcId="{E6A44E3D-33A6-4242-8EF4-B8477A434D2F}" destId="{FA13359E-D0AD-484E-BB89-C1ABE474862E}" srcOrd="1" destOrd="0" presId="urn:microsoft.com/office/officeart/2005/8/layout/lProcess2"/>
    <dgm:cxn modelId="{B75A227D-2246-4C26-A8FB-7C89CA1CF534}" type="presParOf" srcId="{E6A44E3D-33A6-4242-8EF4-B8477A434D2F}" destId="{7DAFE37F-122C-430D-8DFC-47A6CFB0F1D4}" srcOrd="2" destOrd="0" presId="urn:microsoft.com/office/officeart/2005/8/layout/lProcess2"/>
    <dgm:cxn modelId="{AA30A1E7-F104-40D0-BF7D-0BF157AE6977}" type="presParOf" srcId="{E6A44E3D-33A6-4242-8EF4-B8477A434D2F}" destId="{70CF60E9-43E8-4F85-B343-C4F8495C5649}" srcOrd="3" destOrd="0" presId="urn:microsoft.com/office/officeart/2005/8/layout/lProcess2"/>
    <dgm:cxn modelId="{ACB3F220-412E-46AB-B121-4B87D3B8173A}" type="presParOf" srcId="{E6A44E3D-33A6-4242-8EF4-B8477A434D2F}" destId="{D79394F9-924A-4C43-B753-269BF5F8BD21}" srcOrd="4" destOrd="0" presId="urn:microsoft.com/office/officeart/2005/8/layout/lProcess2"/>
    <dgm:cxn modelId="{E01D4113-4F87-429A-8E32-A7829C695E59}" type="presParOf" srcId="{E6A44E3D-33A6-4242-8EF4-B8477A434D2F}" destId="{F576C284-F466-4342-8B4F-B652E77CB1BD}" srcOrd="5" destOrd="0" presId="urn:microsoft.com/office/officeart/2005/8/layout/lProcess2"/>
    <dgm:cxn modelId="{8829DCF1-9D0B-4F70-AEEA-7D217F598EC6}" type="presParOf" srcId="{E6A44E3D-33A6-4242-8EF4-B8477A434D2F}" destId="{90B17DD2-9185-41B0-B3B4-D55B7317E61F}" srcOrd="6" destOrd="0" presId="urn:microsoft.com/office/officeart/2005/8/layout/lProcess2"/>
    <dgm:cxn modelId="{0B374A62-B3C2-45F2-B408-F3C8C8D1F13E}" type="presParOf" srcId="{CDC3FE7A-40DE-4CB3-BB70-33453E1576BD}" destId="{FA3B4930-2080-46A4-840B-BAB1AF71465F}" srcOrd="7" destOrd="0" presId="urn:microsoft.com/office/officeart/2005/8/layout/lProcess2"/>
    <dgm:cxn modelId="{8F3F04AE-E474-4519-A824-AB7C0192443E}" type="presParOf" srcId="{CDC3FE7A-40DE-4CB3-BB70-33453E1576BD}" destId="{F4038492-B72D-49DB-A610-BB8326E29152}" srcOrd="8" destOrd="0" presId="urn:microsoft.com/office/officeart/2005/8/layout/lProcess2"/>
    <dgm:cxn modelId="{E7B69EAE-41B7-40D4-91D0-1C548ED3D0B4}" type="presParOf" srcId="{F4038492-B72D-49DB-A610-BB8326E29152}" destId="{110CA3DB-D184-4A72-B9B1-EA5B90081CD7}" srcOrd="0" destOrd="0" presId="urn:microsoft.com/office/officeart/2005/8/layout/lProcess2"/>
    <dgm:cxn modelId="{D9AF8EE1-5685-40A2-A609-B0A420CE29D8}" type="presParOf" srcId="{F4038492-B72D-49DB-A610-BB8326E29152}" destId="{385DE3F9-FB17-4030-B3A0-0EE610AA2674}" srcOrd="1" destOrd="0" presId="urn:microsoft.com/office/officeart/2005/8/layout/lProcess2"/>
    <dgm:cxn modelId="{03C9787F-DC96-4D4A-BAFF-3E79B39CD27D}" type="presParOf" srcId="{F4038492-B72D-49DB-A610-BB8326E29152}" destId="{99E24283-4732-4277-9237-04AA06D2350F}" srcOrd="2" destOrd="0" presId="urn:microsoft.com/office/officeart/2005/8/layout/lProcess2"/>
    <dgm:cxn modelId="{510B8790-D19A-4D94-810C-83CD315F537A}" type="presParOf" srcId="{99E24283-4732-4277-9237-04AA06D2350F}" destId="{3C9195F5-FD0A-4C36-8AEF-41B5643FC903}" srcOrd="0" destOrd="0" presId="urn:microsoft.com/office/officeart/2005/8/layout/lProcess2"/>
    <dgm:cxn modelId="{40A563EC-AC34-4B37-9F5F-B14226F607B6}" type="presParOf" srcId="{3C9195F5-FD0A-4C36-8AEF-41B5643FC903}" destId="{811CBBD7-038B-4724-A0F7-56A63306DB64}" srcOrd="0" destOrd="0" presId="urn:microsoft.com/office/officeart/2005/8/layout/lProcess2"/>
    <dgm:cxn modelId="{6D8F9D7D-1849-4007-A9C2-7B7E9E438FC4}" type="presParOf" srcId="{3C9195F5-FD0A-4C36-8AEF-41B5643FC903}" destId="{00932D8D-A9B3-40A2-BF2E-8B695E12E5AE}" srcOrd="1" destOrd="0" presId="urn:microsoft.com/office/officeart/2005/8/layout/lProcess2"/>
    <dgm:cxn modelId="{D1129B93-5F79-4186-B154-834A6128E141}" type="presParOf" srcId="{3C9195F5-FD0A-4C36-8AEF-41B5643FC903}" destId="{BE1EA1C2-878C-494C-A14E-180DC5088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73D896-D644-43F5-B1D2-4E53419732E7}" type="doc">
      <dgm:prSet loTypeId="urn:microsoft.com/office/officeart/2005/8/layout/vList5" loCatId="list" qsTypeId="urn:microsoft.com/office/officeart/2005/8/quickstyle/simple1#6" qsCatId="simple" csTypeId="urn:microsoft.com/office/officeart/2005/8/colors/accent1_2#2" csCatId="accent1" phldr="1"/>
      <dgm:spPr/>
      <dgm:t>
        <a:bodyPr/>
        <a:lstStyle/>
        <a:p>
          <a:endParaRPr lang="zh-CN" altLang="en-US"/>
        </a:p>
      </dgm:t>
    </dgm:pt>
    <dgm:pt modelId="{DC41A906-F25C-4428-B060-3C46EE5724BF}">
      <dgm:prSet phldrT="[文本]"/>
      <dgm:spPr/>
      <dgm:t>
        <a:bodyPr/>
        <a:lstStyle/>
        <a:p>
          <a:r>
            <a:rPr lang="zh-CN" altLang="en-US" dirty="0"/>
            <a:t>潘笑天</a:t>
          </a:r>
        </a:p>
      </dgm:t>
    </dgm:pt>
    <dgm:pt modelId="{38B822EA-0D7D-494B-BAC3-D6ED50AB823B}" type="parTrans" cxnId="{3B226B8B-F0AD-4EE1-94DB-B8E8814D589D}">
      <dgm:prSet/>
      <dgm:spPr/>
      <dgm:t>
        <a:bodyPr/>
        <a:lstStyle/>
        <a:p>
          <a:endParaRPr lang="zh-CN" altLang="en-US"/>
        </a:p>
      </dgm:t>
    </dgm:pt>
    <dgm:pt modelId="{B031EDB8-A270-44E0-831C-5225BB1C5430}" type="sibTrans" cxnId="{3B226B8B-F0AD-4EE1-94DB-B8E8814D589D}">
      <dgm:prSet/>
      <dgm:spPr/>
      <dgm:t>
        <a:bodyPr/>
        <a:lstStyle/>
        <a:p>
          <a:endParaRPr lang="zh-CN" altLang="en-US"/>
        </a:p>
      </dgm:t>
    </dgm:pt>
    <dgm:pt modelId="{149FF6AA-9501-496F-ADEC-76AA4A6CFDC6}">
      <dgm:prSet phldrT="[文本]" custT="1"/>
      <dgm:spPr/>
      <dgm:t>
        <a:bodyPr/>
        <a:lstStyle/>
        <a:p>
          <a:r>
            <a:rPr lang="zh-CN" altLang="en-US" sz="2000" dirty="0"/>
            <a:t>项目计划和</a:t>
          </a:r>
          <a:r>
            <a:rPr lang="en-US" altLang="zh-CN" sz="2000" dirty="0"/>
            <a:t>SRS</a:t>
          </a:r>
          <a:r>
            <a:rPr lang="zh-CN" altLang="en-US" sz="2000" dirty="0"/>
            <a:t>的课堂展示</a:t>
          </a:r>
          <a:r>
            <a:rPr lang="en-US" altLang="zh-CN" sz="2000" dirty="0"/>
            <a:t>PPT</a:t>
          </a:r>
          <a:endParaRPr lang="zh-CN" altLang="en-US" sz="2000" dirty="0"/>
        </a:p>
      </dgm:t>
    </dgm:pt>
    <dgm:pt modelId="{EEB8AADE-21F6-49D4-9158-A4026CF65EF8}" type="parTrans" cxnId="{8CD6863F-EC3E-4FF7-AF4D-0CE97C6CC2EF}">
      <dgm:prSet/>
      <dgm:spPr/>
      <dgm:t>
        <a:bodyPr/>
        <a:lstStyle/>
        <a:p>
          <a:endParaRPr lang="zh-CN" altLang="en-US"/>
        </a:p>
      </dgm:t>
    </dgm:pt>
    <dgm:pt modelId="{B2C9C44F-92FA-4AA2-9769-1B28CC38BE52}" type="sibTrans" cxnId="{8CD6863F-EC3E-4FF7-AF4D-0CE97C6CC2EF}">
      <dgm:prSet/>
      <dgm:spPr/>
      <dgm:t>
        <a:bodyPr/>
        <a:lstStyle/>
        <a:p>
          <a:endParaRPr lang="zh-CN" altLang="en-US"/>
        </a:p>
      </dgm:t>
    </dgm:pt>
    <dgm:pt modelId="{27E68906-9D59-4EFF-AEAE-3E80A5B5AABB}">
      <dgm:prSet phldrT="[文本]" custT="1"/>
      <dgm:spPr/>
      <dgm:t>
        <a:bodyPr/>
        <a:lstStyle/>
        <a:p>
          <a:r>
            <a:rPr lang="zh-CN" altLang="en-US" sz="2000" dirty="0"/>
            <a:t>可行性分析报告</a:t>
          </a:r>
        </a:p>
      </dgm:t>
    </dgm:pt>
    <dgm:pt modelId="{588771EB-A027-4450-ADE2-BBDE0C1FE884}" type="parTrans" cxnId="{3A1E90AD-DB89-4970-B31E-CA8E2AC8F451}">
      <dgm:prSet/>
      <dgm:spPr/>
      <dgm:t>
        <a:bodyPr/>
        <a:lstStyle/>
        <a:p>
          <a:endParaRPr lang="zh-CN" altLang="en-US"/>
        </a:p>
      </dgm:t>
    </dgm:pt>
    <dgm:pt modelId="{14E5A762-D8C6-4507-8A85-7F3A0643C46A}" type="sibTrans" cxnId="{3A1E90AD-DB89-4970-B31E-CA8E2AC8F451}">
      <dgm:prSet/>
      <dgm:spPr/>
      <dgm:t>
        <a:bodyPr/>
        <a:lstStyle/>
        <a:p>
          <a:endParaRPr lang="zh-CN" altLang="en-US"/>
        </a:p>
      </dgm:t>
    </dgm:pt>
    <dgm:pt modelId="{E1137779-50ED-4482-86A4-113CD98B2CE8}">
      <dgm:prSet phldrT="[文本]"/>
      <dgm:spPr/>
      <dgm:t>
        <a:bodyPr/>
        <a:lstStyle/>
        <a:p>
          <a:r>
            <a:rPr lang="zh-CN" altLang="en-US" dirty="0"/>
            <a:t>杨嘉诚</a:t>
          </a:r>
        </a:p>
      </dgm:t>
    </dgm:pt>
    <dgm:pt modelId="{ED6610F1-22A7-4C21-9AC4-1D4D0C42291A}" type="parTrans" cxnId="{C66F1D6C-DA94-4F1D-B262-2305170F035C}">
      <dgm:prSet/>
      <dgm:spPr/>
      <dgm:t>
        <a:bodyPr/>
        <a:lstStyle/>
        <a:p>
          <a:endParaRPr lang="zh-CN" altLang="en-US"/>
        </a:p>
      </dgm:t>
    </dgm:pt>
    <dgm:pt modelId="{14852D75-A55A-4CF8-8042-D3FD7F335D8A}" type="sibTrans" cxnId="{C66F1D6C-DA94-4F1D-B262-2305170F035C}">
      <dgm:prSet/>
      <dgm:spPr/>
      <dgm:t>
        <a:bodyPr/>
        <a:lstStyle/>
        <a:p>
          <a:endParaRPr lang="zh-CN" altLang="en-US"/>
        </a:p>
      </dgm:t>
    </dgm:pt>
    <dgm:pt modelId="{D88EBD81-3548-45CB-A297-5C363CED66D6}">
      <dgm:prSet phldrT="[文本]"/>
      <dgm:spPr/>
      <dgm:t>
        <a:bodyPr/>
        <a:lstStyle/>
        <a:p>
          <a:r>
            <a:rPr lang="zh-CN" altLang="en-US" dirty="0"/>
            <a:t>倪晨攀</a:t>
          </a:r>
        </a:p>
      </dgm:t>
    </dgm:pt>
    <dgm:pt modelId="{A6DBDBD3-FD1C-4073-8644-58FBAC7AFFEC}" type="parTrans" cxnId="{ED020920-A18B-49D9-B949-D20D246E32D0}">
      <dgm:prSet/>
      <dgm:spPr/>
      <dgm:t>
        <a:bodyPr/>
        <a:lstStyle/>
        <a:p>
          <a:endParaRPr lang="zh-CN" altLang="en-US"/>
        </a:p>
      </dgm:t>
    </dgm:pt>
    <dgm:pt modelId="{A02230FE-1E09-497C-8A7B-988657820A0D}" type="sibTrans" cxnId="{ED020920-A18B-49D9-B949-D20D246E32D0}">
      <dgm:prSet/>
      <dgm:spPr/>
      <dgm:t>
        <a:bodyPr/>
        <a:lstStyle/>
        <a:p>
          <a:endParaRPr lang="zh-CN" altLang="en-US"/>
        </a:p>
      </dgm:t>
    </dgm:pt>
    <dgm:pt modelId="{F630B430-2298-477D-A987-593FDD3950DF}">
      <dgm:prSet phldrT="[文本]" custT="1"/>
      <dgm:spPr/>
      <dgm:t>
        <a:bodyPr/>
        <a:lstStyle/>
        <a:p>
          <a:r>
            <a:rPr lang="zh-CN" altLang="en-US" sz="2000" dirty="0"/>
            <a:t>会议记录</a:t>
          </a:r>
        </a:p>
      </dgm:t>
    </dgm:pt>
    <dgm:pt modelId="{572D4DAC-FBC5-4981-8605-C128D09836CF}" type="parTrans" cxnId="{241FEA22-13D6-4FA7-A30A-B7DB2597410E}">
      <dgm:prSet/>
      <dgm:spPr/>
      <dgm:t>
        <a:bodyPr/>
        <a:lstStyle/>
        <a:p>
          <a:endParaRPr lang="zh-CN" altLang="en-US"/>
        </a:p>
      </dgm:t>
    </dgm:pt>
    <dgm:pt modelId="{689C33C2-C435-4D67-AE7C-46F365339198}" type="sibTrans" cxnId="{241FEA22-13D6-4FA7-A30A-B7DB2597410E}">
      <dgm:prSet/>
      <dgm:spPr/>
      <dgm:t>
        <a:bodyPr/>
        <a:lstStyle/>
        <a:p>
          <a:endParaRPr lang="zh-CN" altLang="en-US"/>
        </a:p>
      </dgm:t>
    </dgm:pt>
    <dgm:pt modelId="{67B56EAF-9C6A-4964-B1F0-4557AB48ED91}">
      <dgm:prSet phldrT="[文本]" custT="1"/>
      <dgm:spPr/>
      <dgm:t>
        <a:bodyPr/>
        <a:lstStyle/>
        <a:p>
          <a:r>
            <a:rPr lang="zh-CN" altLang="en-US" sz="2000" dirty="0"/>
            <a:t>项目需求说明书</a:t>
          </a:r>
        </a:p>
      </dgm:t>
    </dgm:pt>
    <dgm:pt modelId="{0A362CD0-92E3-44F6-B07A-9F0A973CC9A1}" type="parTrans" cxnId="{F5DE88FE-A17C-42CD-A3D0-756F801C5152}">
      <dgm:prSet/>
      <dgm:spPr/>
      <dgm:t>
        <a:bodyPr/>
        <a:lstStyle/>
        <a:p>
          <a:endParaRPr lang="zh-CN" altLang="en-US"/>
        </a:p>
      </dgm:t>
    </dgm:pt>
    <dgm:pt modelId="{3B896670-709D-4686-8CA0-CEB16723609D}" type="sibTrans" cxnId="{F5DE88FE-A17C-42CD-A3D0-756F801C5152}">
      <dgm:prSet/>
      <dgm:spPr/>
      <dgm:t>
        <a:bodyPr/>
        <a:lstStyle/>
        <a:p>
          <a:endParaRPr lang="zh-CN" altLang="en-US"/>
        </a:p>
      </dgm:t>
    </dgm:pt>
    <dgm:pt modelId="{DBBE3C7A-A7D4-40BA-8F8F-75D632B47ABF}">
      <dgm:prSet phldrT="[文本]" custT="1"/>
      <dgm:spPr/>
      <dgm:t>
        <a:bodyPr/>
        <a:lstStyle/>
        <a:p>
          <a:r>
            <a:rPr lang="zh-CN" altLang="en-US" sz="2000" dirty="0"/>
            <a:t>甘特图</a:t>
          </a:r>
        </a:p>
      </dgm:t>
    </dgm:pt>
    <dgm:pt modelId="{6ACB44D6-98D1-478F-9DE5-02D61249DAEB}" type="sibTrans" cxnId="{D415A4B4-6CDE-40F5-868F-9E4636AD4310}">
      <dgm:prSet/>
      <dgm:spPr/>
      <dgm:t>
        <a:bodyPr/>
        <a:lstStyle/>
        <a:p>
          <a:endParaRPr lang="zh-CN" altLang="en-US"/>
        </a:p>
      </dgm:t>
    </dgm:pt>
    <dgm:pt modelId="{C003AD22-0BB5-4BE6-93B6-6296D6D3A99E}" type="parTrans" cxnId="{D415A4B4-6CDE-40F5-868F-9E4636AD4310}">
      <dgm:prSet/>
      <dgm:spPr/>
      <dgm:t>
        <a:bodyPr/>
        <a:lstStyle/>
        <a:p>
          <a:endParaRPr lang="zh-CN" altLang="en-US"/>
        </a:p>
      </dgm:t>
    </dgm:pt>
    <dgm:pt modelId="{A5074914-459E-4B4D-89BD-A4AEA4F1BC95}">
      <dgm:prSet phldrT="[文本]" custT="1"/>
      <dgm:spPr/>
      <dgm:t>
        <a:bodyPr/>
        <a:lstStyle/>
        <a:p>
          <a:r>
            <a:rPr lang="zh-CN" altLang="en-US" sz="2000" dirty="0"/>
            <a:t>数据字典</a:t>
          </a:r>
        </a:p>
      </dgm:t>
    </dgm:pt>
    <dgm:pt modelId="{AE505EEA-A38A-4D4A-AB3B-76D7B3D89C10}" type="parTrans" cxnId="{8732C317-F9FF-4878-996A-7992290CE634}">
      <dgm:prSet/>
      <dgm:spPr/>
      <dgm:t>
        <a:bodyPr/>
        <a:lstStyle/>
        <a:p>
          <a:endParaRPr lang="zh-CN" altLang="en-US"/>
        </a:p>
      </dgm:t>
    </dgm:pt>
    <dgm:pt modelId="{CA6DC063-048D-4179-AD1E-A6DBF070FBF0}" type="sibTrans" cxnId="{8732C317-F9FF-4878-996A-7992290CE634}">
      <dgm:prSet/>
      <dgm:spPr/>
      <dgm:t>
        <a:bodyPr/>
        <a:lstStyle/>
        <a:p>
          <a:endParaRPr lang="zh-CN" altLang="en-US"/>
        </a:p>
      </dgm:t>
    </dgm:pt>
    <dgm:pt modelId="{25224F88-8DFA-4E35-9F7A-F69BBC14AEBC}">
      <dgm:prSet phldrT="[文本]" custT="1"/>
      <dgm:spPr/>
      <dgm:t>
        <a:bodyPr/>
        <a:lstStyle/>
        <a:p>
          <a:r>
            <a:rPr lang="en-US" altLang="zh-CN" sz="2000" dirty="0"/>
            <a:t>WBS</a:t>
          </a:r>
          <a:endParaRPr lang="zh-CN" altLang="en-US" sz="2000" dirty="0"/>
        </a:p>
      </dgm:t>
    </dgm:pt>
    <dgm:pt modelId="{C512C3CF-49C2-4D71-8DD5-1A51FBAA9D43}" type="parTrans" cxnId="{CA10F979-0DA2-4EC3-B87C-6C0A17FD9A0A}">
      <dgm:prSet/>
      <dgm:spPr/>
      <dgm:t>
        <a:bodyPr/>
        <a:lstStyle/>
        <a:p>
          <a:endParaRPr lang="zh-CN" altLang="en-US"/>
        </a:p>
      </dgm:t>
    </dgm:pt>
    <dgm:pt modelId="{FF1C3C87-D4B4-4FDA-8D5C-FD28352D0B17}" type="sibTrans" cxnId="{CA10F979-0DA2-4EC3-B87C-6C0A17FD9A0A}">
      <dgm:prSet/>
      <dgm:spPr/>
      <dgm:t>
        <a:bodyPr/>
        <a:lstStyle/>
        <a:p>
          <a:endParaRPr lang="zh-CN" altLang="en-US"/>
        </a:p>
      </dgm:t>
    </dgm:pt>
    <dgm:pt modelId="{A167BAA4-90B5-4741-8EFE-93F3A9B21EB9}">
      <dgm:prSet phldrT="[文本]" custT="1"/>
      <dgm:spPr/>
      <dgm:t>
        <a:bodyPr/>
        <a:lstStyle/>
        <a:p>
          <a:r>
            <a:rPr lang="zh-CN" altLang="en-US" sz="2000" dirty="0"/>
            <a:t>项目需求说明书</a:t>
          </a:r>
        </a:p>
      </dgm:t>
    </dgm:pt>
    <dgm:pt modelId="{3F3F69B5-4B96-4511-BD41-605D1DDCBE98}" type="parTrans" cxnId="{7400E200-C728-4A54-A235-7BFD2A4C81AF}">
      <dgm:prSet/>
      <dgm:spPr/>
      <dgm:t>
        <a:bodyPr/>
        <a:lstStyle/>
        <a:p>
          <a:endParaRPr lang="zh-CN" altLang="en-US"/>
        </a:p>
      </dgm:t>
    </dgm:pt>
    <dgm:pt modelId="{3DBADB71-B142-4061-8440-A1031ED4302E}" type="sibTrans" cxnId="{7400E200-C728-4A54-A235-7BFD2A4C81AF}">
      <dgm:prSet/>
      <dgm:spPr/>
      <dgm:t>
        <a:bodyPr/>
        <a:lstStyle/>
        <a:p>
          <a:endParaRPr lang="zh-CN" altLang="en-US"/>
        </a:p>
      </dgm:t>
    </dgm:pt>
    <dgm:pt modelId="{CC19238E-6841-4659-BFC2-809C5DC64543}">
      <dgm:prSet phldrT="[文本]" custT="1"/>
      <dgm:spPr/>
      <dgm:t>
        <a:bodyPr/>
        <a:lstStyle/>
        <a:p>
          <a:r>
            <a:rPr lang="en-US" altLang="zh-CN" sz="2000" dirty="0"/>
            <a:t>ER</a:t>
          </a:r>
          <a:r>
            <a:rPr lang="zh-CN" altLang="en-US" sz="2000" dirty="0"/>
            <a:t>图</a:t>
          </a:r>
        </a:p>
      </dgm:t>
    </dgm:pt>
    <dgm:pt modelId="{610CE7A3-4925-48BB-9F99-AD31820F92AE}" type="parTrans" cxnId="{1BAF1A25-69B1-425A-BBE4-226FC6391E78}">
      <dgm:prSet/>
      <dgm:spPr/>
      <dgm:t>
        <a:bodyPr/>
        <a:lstStyle/>
        <a:p>
          <a:endParaRPr lang="zh-CN" altLang="en-US"/>
        </a:p>
      </dgm:t>
    </dgm:pt>
    <dgm:pt modelId="{6D1B74C2-441E-4923-A487-94357693B836}" type="sibTrans" cxnId="{1BAF1A25-69B1-425A-BBE4-226FC6391E78}">
      <dgm:prSet/>
      <dgm:spPr/>
      <dgm:t>
        <a:bodyPr/>
        <a:lstStyle/>
        <a:p>
          <a:endParaRPr lang="zh-CN" altLang="en-US"/>
        </a:p>
      </dgm:t>
    </dgm:pt>
    <dgm:pt modelId="{61B84F21-9CEB-47E6-893C-BA526439FEC1}">
      <dgm:prSet phldrT="[文本]" custT="1"/>
      <dgm:spPr/>
      <dgm:t>
        <a:bodyPr/>
        <a:lstStyle/>
        <a:p>
          <a:r>
            <a:rPr lang="zh-CN" altLang="en-US" sz="2000" dirty="0"/>
            <a:t>游戏资源获取与设计</a:t>
          </a:r>
        </a:p>
      </dgm:t>
    </dgm:pt>
    <dgm:pt modelId="{AAA1B27F-E962-4D06-B5A1-212F830D2807}" type="parTrans" cxnId="{94357257-3FF1-4440-B97D-E5CC99FF3BD0}">
      <dgm:prSet/>
      <dgm:spPr/>
      <dgm:t>
        <a:bodyPr/>
        <a:lstStyle/>
        <a:p>
          <a:endParaRPr lang="zh-CN" altLang="en-US"/>
        </a:p>
      </dgm:t>
    </dgm:pt>
    <dgm:pt modelId="{CAEE62F1-2C6C-4C7C-83CF-C822601F95B1}" type="sibTrans" cxnId="{94357257-3FF1-4440-B97D-E5CC99FF3BD0}">
      <dgm:prSet/>
      <dgm:spPr/>
      <dgm:t>
        <a:bodyPr/>
        <a:lstStyle/>
        <a:p>
          <a:endParaRPr lang="zh-CN" altLang="en-US"/>
        </a:p>
      </dgm:t>
    </dgm:pt>
    <dgm:pt modelId="{90CBC4A0-F3DF-492A-89FF-33CFF9E39950}" type="pres">
      <dgm:prSet presAssocID="{EB73D896-D644-43F5-B1D2-4E53419732E7}" presName="Name0" presStyleCnt="0">
        <dgm:presLayoutVars>
          <dgm:dir/>
          <dgm:animLvl val="lvl"/>
          <dgm:resizeHandles val="exact"/>
        </dgm:presLayoutVars>
      </dgm:prSet>
      <dgm:spPr/>
    </dgm:pt>
    <dgm:pt modelId="{1809454C-AF4B-42E6-8F38-B0DEDD398A2D}" type="pres">
      <dgm:prSet presAssocID="{DC41A906-F25C-4428-B060-3C46EE5724BF}" presName="linNode" presStyleCnt="0"/>
      <dgm:spPr/>
    </dgm:pt>
    <dgm:pt modelId="{C05A9995-4D7A-4CB8-8C8B-877CB0A4D51C}" type="pres">
      <dgm:prSet presAssocID="{DC41A906-F25C-4428-B060-3C46EE5724BF}" presName="parentText" presStyleLbl="node1" presStyleIdx="0" presStyleCnt="3">
        <dgm:presLayoutVars>
          <dgm:chMax val="1"/>
          <dgm:bulletEnabled val="1"/>
        </dgm:presLayoutVars>
      </dgm:prSet>
      <dgm:spPr/>
    </dgm:pt>
    <dgm:pt modelId="{D5B00C9F-9704-4C41-9484-3CB9F3713308}" type="pres">
      <dgm:prSet presAssocID="{DC41A906-F25C-4428-B060-3C46EE5724BF}" presName="descendantText" presStyleLbl="alignAccFollowNode1" presStyleIdx="0" presStyleCnt="3">
        <dgm:presLayoutVars>
          <dgm:bulletEnabled val="1"/>
        </dgm:presLayoutVars>
      </dgm:prSet>
      <dgm:spPr/>
    </dgm:pt>
    <dgm:pt modelId="{966388AE-A42A-4C11-94E9-8AC8E25B1F20}" type="pres">
      <dgm:prSet presAssocID="{B031EDB8-A270-44E0-831C-5225BB1C5430}" presName="sp" presStyleCnt="0"/>
      <dgm:spPr/>
    </dgm:pt>
    <dgm:pt modelId="{95FCAE22-7488-4DB2-AEA7-C459C624FD43}" type="pres">
      <dgm:prSet presAssocID="{E1137779-50ED-4482-86A4-113CD98B2CE8}" presName="linNode" presStyleCnt="0"/>
      <dgm:spPr/>
    </dgm:pt>
    <dgm:pt modelId="{9D83F548-E105-4F2F-A530-9047F039D106}" type="pres">
      <dgm:prSet presAssocID="{E1137779-50ED-4482-86A4-113CD98B2CE8}" presName="parentText" presStyleLbl="node1" presStyleIdx="1" presStyleCnt="3">
        <dgm:presLayoutVars>
          <dgm:chMax val="1"/>
          <dgm:bulletEnabled val="1"/>
        </dgm:presLayoutVars>
      </dgm:prSet>
      <dgm:spPr/>
    </dgm:pt>
    <dgm:pt modelId="{08A0F258-ABEB-4636-B10D-8DD40D4FDB77}" type="pres">
      <dgm:prSet presAssocID="{E1137779-50ED-4482-86A4-113CD98B2CE8}" presName="descendantText" presStyleLbl="alignAccFollowNode1" presStyleIdx="1" presStyleCnt="3">
        <dgm:presLayoutVars>
          <dgm:bulletEnabled val="1"/>
        </dgm:presLayoutVars>
      </dgm:prSet>
      <dgm:spPr/>
    </dgm:pt>
    <dgm:pt modelId="{B383F5BB-C450-40E5-AFEC-69601C7CFD9F}" type="pres">
      <dgm:prSet presAssocID="{14852D75-A55A-4CF8-8042-D3FD7F335D8A}" presName="sp" presStyleCnt="0"/>
      <dgm:spPr/>
    </dgm:pt>
    <dgm:pt modelId="{2B96784A-4E61-43D4-9AE6-C633BBA8DA2E}" type="pres">
      <dgm:prSet presAssocID="{D88EBD81-3548-45CB-A297-5C363CED66D6}" presName="linNode" presStyleCnt="0"/>
      <dgm:spPr/>
    </dgm:pt>
    <dgm:pt modelId="{F35B0ACB-7B48-48FE-B7BB-BD5699CD84E7}" type="pres">
      <dgm:prSet presAssocID="{D88EBD81-3548-45CB-A297-5C363CED66D6}" presName="parentText" presStyleLbl="node1" presStyleIdx="2" presStyleCnt="3">
        <dgm:presLayoutVars>
          <dgm:chMax val="1"/>
          <dgm:bulletEnabled val="1"/>
        </dgm:presLayoutVars>
      </dgm:prSet>
      <dgm:spPr/>
    </dgm:pt>
    <dgm:pt modelId="{D9C38B72-B742-4163-B0B9-6CA364CED499}" type="pres">
      <dgm:prSet presAssocID="{D88EBD81-3548-45CB-A297-5C363CED66D6}" presName="descendantText" presStyleLbl="alignAccFollowNode1" presStyleIdx="2" presStyleCnt="3">
        <dgm:presLayoutVars>
          <dgm:bulletEnabled val="1"/>
        </dgm:presLayoutVars>
      </dgm:prSet>
      <dgm:spPr/>
    </dgm:pt>
  </dgm:ptLst>
  <dgm:cxnLst>
    <dgm:cxn modelId="{7400E200-C728-4A54-A235-7BFD2A4C81AF}" srcId="{E1137779-50ED-4482-86A4-113CD98B2CE8}" destId="{A167BAA4-90B5-4741-8EFE-93F3A9B21EB9}" srcOrd="3" destOrd="0" parTransId="{3F3F69B5-4B96-4511-BD41-605D1DDCBE98}" sibTransId="{3DBADB71-B142-4061-8440-A1031ED4302E}"/>
    <dgm:cxn modelId="{8732C317-F9FF-4878-996A-7992290CE634}" srcId="{E1137779-50ED-4482-86A4-113CD98B2CE8}" destId="{A5074914-459E-4B4D-89BD-A4AEA4F1BC95}" srcOrd="1" destOrd="0" parTransId="{AE505EEA-A38A-4D4A-AB3B-76D7B3D89C10}" sibTransId="{CA6DC063-048D-4179-AD1E-A6DBF070FBF0}"/>
    <dgm:cxn modelId="{ED020920-A18B-49D9-B949-D20D246E32D0}" srcId="{EB73D896-D644-43F5-B1D2-4E53419732E7}" destId="{D88EBD81-3548-45CB-A297-5C363CED66D6}" srcOrd="2" destOrd="0" parTransId="{A6DBDBD3-FD1C-4073-8644-58FBAC7AFFEC}" sibTransId="{A02230FE-1E09-497C-8A7B-988657820A0D}"/>
    <dgm:cxn modelId="{241FEA22-13D6-4FA7-A30A-B7DB2597410E}" srcId="{D88EBD81-3548-45CB-A297-5C363CED66D6}" destId="{F630B430-2298-477D-A987-593FDD3950DF}" srcOrd="0" destOrd="0" parTransId="{572D4DAC-FBC5-4981-8605-C128D09836CF}" sibTransId="{689C33C2-C435-4D67-AE7C-46F365339198}"/>
    <dgm:cxn modelId="{1BAF1A25-69B1-425A-BBE4-226FC6391E78}" srcId="{E1137779-50ED-4482-86A4-113CD98B2CE8}" destId="{CC19238E-6841-4659-BFC2-809C5DC64543}" srcOrd="2" destOrd="0" parTransId="{610CE7A3-4925-48BB-9F99-AD31820F92AE}" sibTransId="{6D1B74C2-441E-4923-A487-94357693B836}"/>
    <dgm:cxn modelId="{8CD6863F-EC3E-4FF7-AF4D-0CE97C6CC2EF}" srcId="{DC41A906-F25C-4428-B060-3C46EE5724BF}" destId="{149FF6AA-9501-496F-ADEC-76AA4A6CFDC6}" srcOrd="0" destOrd="0" parTransId="{EEB8AADE-21F6-49D4-9158-A4026CF65EF8}" sibTransId="{B2C9C44F-92FA-4AA2-9769-1B28CC38BE52}"/>
    <dgm:cxn modelId="{8AC4FE3F-D465-4275-9427-0D6D38B7B096}" type="presOf" srcId="{A167BAA4-90B5-4741-8EFE-93F3A9B21EB9}" destId="{08A0F258-ABEB-4636-B10D-8DD40D4FDB77}" srcOrd="0" destOrd="3" presId="urn:microsoft.com/office/officeart/2005/8/layout/vList5"/>
    <dgm:cxn modelId="{B570FD5C-ABE6-400C-BCD4-BC96374CD50F}" type="presOf" srcId="{F630B430-2298-477D-A987-593FDD3950DF}" destId="{D9C38B72-B742-4163-B0B9-6CA364CED499}" srcOrd="0" destOrd="0" presId="urn:microsoft.com/office/officeart/2005/8/layout/vList5"/>
    <dgm:cxn modelId="{4D64C562-709D-4A58-B6BA-F97C51AE6465}" type="presOf" srcId="{25224F88-8DFA-4E35-9F7A-F69BBC14AEBC}" destId="{D5B00C9F-9704-4C41-9484-3CB9F3713308}" srcOrd="0" destOrd="2" presId="urn:microsoft.com/office/officeart/2005/8/layout/vList5"/>
    <dgm:cxn modelId="{C66F1D6C-DA94-4F1D-B262-2305170F035C}" srcId="{EB73D896-D644-43F5-B1D2-4E53419732E7}" destId="{E1137779-50ED-4482-86A4-113CD98B2CE8}" srcOrd="1" destOrd="0" parTransId="{ED6610F1-22A7-4C21-9AC4-1D4D0C42291A}" sibTransId="{14852D75-A55A-4CF8-8042-D3FD7F335D8A}"/>
    <dgm:cxn modelId="{5F3F7B55-B03A-4560-B87D-1CC3AFEDBA1E}" type="presOf" srcId="{E1137779-50ED-4482-86A4-113CD98B2CE8}" destId="{9D83F548-E105-4F2F-A530-9047F039D106}" srcOrd="0" destOrd="0" presId="urn:microsoft.com/office/officeart/2005/8/layout/vList5"/>
    <dgm:cxn modelId="{94357257-3FF1-4440-B97D-E5CC99FF3BD0}" srcId="{D88EBD81-3548-45CB-A297-5C363CED66D6}" destId="{61B84F21-9CEB-47E6-893C-BA526439FEC1}" srcOrd="2" destOrd="0" parTransId="{AAA1B27F-E962-4D06-B5A1-212F830D2807}" sibTransId="{CAEE62F1-2C6C-4C7C-83CF-C822601F95B1}"/>
    <dgm:cxn modelId="{CA10F979-0DA2-4EC3-B87C-6C0A17FD9A0A}" srcId="{DC41A906-F25C-4428-B060-3C46EE5724BF}" destId="{25224F88-8DFA-4E35-9F7A-F69BBC14AEBC}" srcOrd="2" destOrd="0" parTransId="{C512C3CF-49C2-4D71-8DD5-1A51FBAA9D43}" sibTransId="{FF1C3C87-D4B4-4FDA-8D5C-FD28352D0B17}"/>
    <dgm:cxn modelId="{BD35AC80-8045-464E-9885-42105B69D5B4}" type="presOf" srcId="{D88EBD81-3548-45CB-A297-5C363CED66D6}" destId="{F35B0ACB-7B48-48FE-B7BB-BD5699CD84E7}" srcOrd="0" destOrd="0" presId="urn:microsoft.com/office/officeart/2005/8/layout/vList5"/>
    <dgm:cxn modelId="{70E98582-BA11-4D4C-BB95-48C2468FA0A7}" type="presOf" srcId="{149FF6AA-9501-496F-ADEC-76AA4A6CFDC6}" destId="{D5B00C9F-9704-4C41-9484-3CB9F3713308}" srcOrd="0" destOrd="0" presId="urn:microsoft.com/office/officeart/2005/8/layout/vList5"/>
    <dgm:cxn modelId="{3B226B8B-F0AD-4EE1-94DB-B8E8814D589D}" srcId="{EB73D896-D644-43F5-B1D2-4E53419732E7}" destId="{DC41A906-F25C-4428-B060-3C46EE5724BF}" srcOrd="0" destOrd="0" parTransId="{38B822EA-0D7D-494B-BAC3-D6ED50AB823B}" sibTransId="{B031EDB8-A270-44E0-831C-5225BB1C5430}"/>
    <dgm:cxn modelId="{B23E3492-5711-4B0A-AC6F-F7158107E6E1}" type="presOf" srcId="{DBBE3C7A-A7D4-40BA-8F8F-75D632B47ABF}" destId="{08A0F258-ABEB-4636-B10D-8DD40D4FDB77}" srcOrd="0" destOrd="0" presId="urn:microsoft.com/office/officeart/2005/8/layout/vList5"/>
    <dgm:cxn modelId="{3FD2BA9E-9BA2-4732-BFBC-BFB98321FB6F}" type="presOf" srcId="{A5074914-459E-4B4D-89BD-A4AEA4F1BC95}" destId="{08A0F258-ABEB-4636-B10D-8DD40D4FDB77}" srcOrd="0" destOrd="1" presId="urn:microsoft.com/office/officeart/2005/8/layout/vList5"/>
    <dgm:cxn modelId="{80B869A1-1BE3-4AB3-A7DE-D0ABEAFC553B}" type="presOf" srcId="{67B56EAF-9C6A-4964-B1F0-4557AB48ED91}" destId="{D9C38B72-B742-4163-B0B9-6CA364CED499}" srcOrd="0" destOrd="1" presId="urn:microsoft.com/office/officeart/2005/8/layout/vList5"/>
    <dgm:cxn modelId="{6E8760AC-0C1F-4AC1-9E95-E28B690774E9}" type="presOf" srcId="{DC41A906-F25C-4428-B060-3C46EE5724BF}" destId="{C05A9995-4D7A-4CB8-8C8B-877CB0A4D51C}" srcOrd="0" destOrd="0" presId="urn:microsoft.com/office/officeart/2005/8/layout/vList5"/>
    <dgm:cxn modelId="{3A1E90AD-DB89-4970-B31E-CA8E2AC8F451}" srcId="{DC41A906-F25C-4428-B060-3C46EE5724BF}" destId="{27E68906-9D59-4EFF-AEAE-3E80A5B5AABB}" srcOrd="1" destOrd="0" parTransId="{588771EB-A027-4450-ADE2-BBDE0C1FE884}" sibTransId="{14E5A762-D8C6-4507-8A85-7F3A0643C46A}"/>
    <dgm:cxn modelId="{D415A4B4-6CDE-40F5-868F-9E4636AD4310}" srcId="{E1137779-50ED-4482-86A4-113CD98B2CE8}" destId="{DBBE3C7A-A7D4-40BA-8F8F-75D632B47ABF}" srcOrd="0" destOrd="0" parTransId="{C003AD22-0BB5-4BE6-93B6-6296D6D3A99E}" sibTransId="{6ACB44D6-98D1-478F-9DE5-02D61249DAEB}"/>
    <dgm:cxn modelId="{7B759CC0-6D1B-4061-AC91-A078C1B34963}" type="presOf" srcId="{CC19238E-6841-4659-BFC2-809C5DC64543}" destId="{08A0F258-ABEB-4636-B10D-8DD40D4FDB77}" srcOrd="0" destOrd="2" presId="urn:microsoft.com/office/officeart/2005/8/layout/vList5"/>
    <dgm:cxn modelId="{4868AFC9-EF25-4102-A797-7C985C28A11F}" type="presOf" srcId="{EB73D896-D644-43F5-B1D2-4E53419732E7}" destId="{90CBC4A0-F3DF-492A-89FF-33CFF9E39950}" srcOrd="0" destOrd="0" presId="urn:microsoft.com/office/officeart/2005/8/layout/vList5"/>
    <dgm:cxn modelId="{69C4EED1-EF2F-4D9F-9E42-60EF046705F7}" type="presOf" srcId="{61B84F21-9CEB-47E6-893C-BA526439FEC1}" destId="{D9C38B72-B742-4163-B0B9-6CA364CED499}" srcOrd="0" destOrd="2" presId="urn:microsoft.com/office/officeart/2005/8/layout/vList5"/>
    <dgm:cxn modelId="{FF0A22FB-4B36-43F5-9551-74EEF00366C1}" type="presOf" srcId="{27E68906-9D59-4EFF-AEAE-3E80A5B5AABB}" destId="{D5B00C9F-9704-4C41-9484-3CB9F3713308}" srcOrd="0" destOrd="1" presId="urn:microsoft.com/office/officeart/2005/8/layout/vList5"/>
    <dgm:cxn modelId="{F5DE88FE-A17C-42CD-A3D0-756F801C5152}" srcId="{D88EBD81-3548-45CB-A297-5C363CED66D6}" destId="{67B56EAF-9C6A-4964-B1F0-4557AB48ED91}" srcOrd="1" destOrd="0" parTransId="{0A362CD0-92E3-44F6-B07A-9F0A973CC9A1}" sibTransId="{3B896670-709D-4686-8CA0-CEB16723609D}"/>
    <dgm:cxn modelId="{5CDAF224-E386-49F8-9D8D-2E5D219FB64A}" type="presParOf" srcId="{90CBC4A0-F3DF-492A-89FF-33CFF9E39950}" destId="{1809454C-AF4B-42E6-8F38-B0DEDD398A2D}" srcOrd="0" destOrd="0" presId="urn:microsoft.com/office/officeart/2005/8/layout/vList5"/>
    <dgm:cxn modelId="{313C9B8C-8EF7-47A2-8EAE-453DC591DC8B}" type="presParOf" srcId="{1809454C-AF4B-42E6-8F38-B0DEDD398A2D}" destId="{C05A9995-4D7A-4CB8-8C8B-877CB0A4D51C}" srcOrd="0" destOrd="0" presId="urn:microsoft.com/office/officeart/2005/8/layout/vList5"/>
    <dgm:cxn modelId="{97848884-7D47-4B9E-966B-76B0C7C4EC3E}" type="presParOf" srcId="{1809454C-AF4B-42E6-8F38-B0DEDD398A2D}" destId="{D5B00C9F-9704-4C41-9484-3CB9F3713308}" srcOrd="1" destOrd="0" presId="urn:microsoft.com/office/officeart/2005/8/layout/vList5"/>
    <dgm:cxn modelId="{8B68229E-59CD-400D-BC2E-77049827AA5C}" type="presParOf" srcId="{90CBC4A0-F3DF-492A-89FF-33CFF9E39950}" destId="{966388AE-A42A-4C11-94E9-8AC8E25B1F20}" srcOrd="1" destOrd="0" presId="urn:microsoft.com/office/officeart/2005/8/layout/vList5"/>
    <dgm:cxn modelId="{923F60F4-C813-42A7-8E0B-9B60BA6F95F0}" type="presParOf" srcId="{90CBC4A0-F3DF-492A-89FF-33CFF9E39950}" destId="{95FCAE22-7488-4DB2-AEA7-C459C624FD43}" srcOrd="2" destOrd="0" presId="urn:microsoft.com/office/officeart/2005/8/layout/vList5"/>
    <dgm:cxn modelId="{4B837A61-2328-46E7-A62B-FC7BA7F8F24D}" type="presParOf" srcId="{95FCAE22-7488-4DB2-AEA7-C459C624FD43}" destId="{9D83F548-E105-4F2F-A530-9047F039D106}" srcOrd="0" destOrd="0" presId="urn:microsoft.com/office/officeart/2005/8/layout/vList5"/>
    <dgm:cxn modelId="{1BC47E9F-58B9-48CA-9698-A5A6DC204716}" type="presParOf" srcId="{95FCAE22-7488-4DB2-AEA7-C459C624FD43}" destId="{08A0F258-ABEB-4636-B10D-8DD40D4FDB77}" srcOrd="1" destOrd="0" presId="urn:microsoft.com/office/officeart/2005/8/layout/vList5"/>
    <dgm:cxn modelId="{D9CACC08-8D6F-4A9E-B9C2-72D7926C906D}" type="presParOf" srcId="{90CBC4A0-F3DF-492A-89FF-33CFF9E39950}" destId="{B383F5BB-C450-40E5-AFEC-69601C7CFD9F}" srcOrd="3" destOrd="0" presId="urn:microsoft.com/office/officeart/2005/8/layout/vList5"/>
    <dgm:cxn modelId="{EEB62214-3DBE-4EBB-A92B-B01F165FC234}" type="presParOf" srcId="{90CBC4A0-F3DF-492A-89FF-33CFF9E39950}" destId="{2B96784A-4E61-43D4-9AE6-C633BBA8DA2E}" srcOrd="4" destOrd="0" presId="urn:microsoft.com/office/officeart/2005/8/layout/vList5"/>
    <dgm:cxn modelId="{8902967A-5282-4CD4-BC04-35037E2954FA}" type="presParOf" srcId="{2B96784A-4E61-43D4-9AE6-C633BBA8DA2E}" destId="{F35B0ACB-7B48-48FE-B7BB-BD5699CD84E7}" srcOrd="0" destOrd="0" presId="urn:microsoft.com/office/officeart/2005/8/layout/vList5"/>
    <dgm:cxn modelId="{FC37028F-B72C-47DF-9BF7-C93DE8992ECD}" type="presParOf" srcId="{2B96784A-4E61-43D4-9AE6-C633BBA8DA2E}" destId="{D9C38B72-B742-4163-B0B9-6CA364CED49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Android</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Unity2D</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怪物移动速度</a:t>
          </a:r>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altLang="en-US" sz="2400" kern="1200" dirty="0"/>
            <a:t>怪物掉落的金钱</a:t>
          </a:r>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altLang="en-US" sz="2400" kern="1200" dirty="0"/>
            <a:t>怪物间距</a:t>
          </a:r>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altLang="en-US" sz="2300" kern="1200" dirty="0"/>
            <a:t>防御塔攻击力</a:t>
          </a:r>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防御塔攻击范围</a:t>
          </a:r>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altLang="en-US" sz="2200" kern="1200" dirty="0"/>
            <a:t>防御塔攻击速度</a:t>
          </a:r>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altLang="en-US" sz="2200" kern="1200" dirty="0"/>
            <a:t>防御塔价格</a:t>
          </a:r>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9A882045-F926-445E-BF0A-3AAB6CD0B70C}">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26B1D735-E696-4669-9EE0-C555BE21E395}">
      <dsp:nvSpPr>
        <dsp:cNvPr id="0" name=""/>
        <dsp:cNvSpPr/>
      </dsp:nvSpPr>
      <dsp:spPr>
        <a:xfrm>
          <a:off x="3287669" y="4255899"/>
          <a:ext cx="443623" cy="976443"/>
        </a:xfrm>
        <a:custGeom>
          <a:avLst/>
          <a:gdLst/>
          <a:ahLst/>
          <a:cxnLst/>
          <a:rect l="0" t="0" r="0" b="0"/>
          <a:pathLst>
            <a:path>
              <a:moveTo>
                <a:pt x="0" y="0"/>
              </a:moveTo>
              <a:lnTo>
                <a:pt x="221811" y="0"/>
              </a:lnTo>
              <a:lnTo>
                <a:pt x="221811" y="976443"/>
              </a:lnTo>
              <a:lnTo>
                <a:pt x="443623" y="97644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2669" y="4717309"/>
        <a:ext cx="53624" cy="53624"/>
      </dsp:txXfrm>
    </dsp:sp>
    <dsp:sp modelId="{E643E57A-D750-416D-8F5A-A9962A5D0236}">
      <dsp:nvSpPr>
        <dsp:cNvPr id="0" name=""/>
        <dsp:cNvSpPr/>
      </dsp:nvSpPr>
      <dsp:spPr>
        <a:xfrm>
          <a:off x="3287669" y="4255899"/>
          <a:ext cx="443623" cy="442317"/>
        </a:xfrm>
        <a:custGeom>
          <a:avLst/>
          <a:gdLst/>
          <a:ahLst/>
          <a:cxnLst/>
          <a:rect l="0" t="0" r="0" b="0"/>
          <a:pathLst>
            <a:path>
              <a:moveTo>
                <a:pt x="0" y="0"/>
              </a:moveTo>
              <a:lnTo>
                <a:pt x="221811" y="0"/>
              </a:lnTo>
              <a:lnTo>
                <a:pt x="221811" y="442317"/>
              </a:lnTo>
              <a:lnTo>
                <a:pt x="443623" y="442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3820" y="4461397"/>
        <a:ext cx="31322" cy="31322"/>
      </dsp:txXfrm>
    </dsp:sp>
    <dsp:sp modelId="{2915826C-6D68-4C6D-9673-177563FA85E1}">
      <dsp:nvSpPr>
        <dsp:cNvPr id="0" name=""/>
        <dsp:cNvSpPr/>
      </dsp:nvSpPr>
      <dsp:spPr>
        <a:xfrm>
          <a:off x="3287669" y="4164090"/>
          <a:ext cx="443623" cy="91809"/>
        </a:xfrm>
        <a:custGeom>
          <a:avLst/>
          <a:gdLst/>
          <a:ahLst/>
          <a:cxnLst/>
          <a:rect l="0" t="0" r="0" b="0"/>
          <a:pathLst>
            <a:path>
              <a:moveTo>
                <a:pt x="0" y="91809"/>
              </a:moveTo>
              <a:lnTo>
                <a:pt x="221811" y="91809"/>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8155" y="4198669"/>
        <a:ext cx="22651" cy="22651"/>
      </dsp:txXfrm>
    </dsp:sp>
    <dsp:sp modelId="{D80E153A-59F9-41EE-905B-1CDFC32D1209}">
      <dsp:nvSpPr>
        <dsp:cNvPr id="0" name=""/>
        <dsp:cNvSpPr/>
      </dsp:nvSpPr>
      <dsp:spPr>
        <a:xfrm>
          <a:off x="3287669" y="3629963"/>
          <a:ext cx="443623" cy="625935"/>
        </a:xfrm>
        <a:custGeom>
          <a:avLst/>
          <a:gdLst/>
          <a:ahLst/>
          <a:cxnLst/>
          <a:rect l="0" t="0" r="0" b="0"/>
          <a:pathLst>
            <a:path>
              <a:moveTo>
                <a:pt x="0" y="625935"/>
              </a:moveTo>
              <a:lnTo>
                <a:pt x="221811" y="625935"/>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0301" y="3923751"/>
        <a:ext cx="38360" cy="38360"/>
      </dsp:txXfrm>
    </dsp:sp>
    <dsp:sp modelId="{1C32CD12-3A7F-48FD-830F-98496F2B322F}">
      <dsp:nvSpPr>
        <dsp:cNvPr id="0" name=""/>
        <dsp:cNvSpPr/>
      </dsp:nvSpPr>
      <dsp:spPr>
        <a:xfrm>
          <a:off x="519680" y="2815116"/>
          <a:ext cx="443623" cy="1440782"/>
        </a:xfrm>
        <a:custGeom>
          <a:avLst/>
          <a:gdLst/>
          <a:ahLst/>
          <a:cxnLst/>
          <a:rect l="0" t="0" r="0" b="0"/>
          <a:pathLst>
            <a:path>
              <a:moveTo>
                <a:pt x="0" y="0"/>
              </a:moveTo>
              <a:lnTo>
                <a:pt x="221811" y="0"/>
              </a:lnTo>
              <a:lnTo>
                <a:pt x="221811" y="1440782"/>
              </a:lnTo>
              <a:lnTo>
                <a:pt x="443623" y="144078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3804" y="3497820"/>
        <a:ext cx="75376" cy="75376"/>
      </dsp:txXfrm>
    </dsp:sp>
    <dsp:sp modelId="{B1C4328F-012D-4C9E-9E68-E53EC0271311}">
      <dsp:nvSpPr>
        <dsp:cNvPr id="0" name=""/>
        <dsp:cNvSpPr/>
      </dsp:nvSpPr>
      <dsp:spPr>
        <a:xfrm>
          <a:off x="3287669" y="1318203"/>
          <a:ext cx="443623" cy="1777633"/>
        </a:xfrm>
        <a:custGeom>
          <a:avLst/>
          <a:gdLst/>
          <a:ahLst/>
          <a:cxnLst/>
          <a:rect l="0" t="0" r="0" b="0"/>
          <a:pathLst>
            <a:path>
              <a:moveTo>
                <a:pt x="0" y="0"/>
              </a:moveTo>
              <a:lnTo>
                <a:pt x="221811" y="0"/>
              </a:lnTo>
              <a:lnTo>
                <a:pt x="221811" y="1777633"/>
              </a:lnTo>
              <a:lnTo>
                <a:pt x="443623" y="177763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63677" y="2161216"/>
        <a:ext cx="91607" cy="91607"/>
      </dsp:txXfrm>
    </dsp:sp>
    <dsp:sp modelId="{60AD70B9-9118-4F65-B9C2-E57AE62DE7C2}">
      <dsp:nvSpPr>
        <dsp:cNvPr id="0" name=""/>
        <dsp:cNvSpPr/>
      </dsp:nvSpPr>
      <dsp:spPr>
        <a:xfrm>
          <a:off x="3287669" y="1318203"/>
          <a:ext cx="443623" cy="1243506"/>
        </a:xfrm>
        <a:custGeom>
          <a:avLst/>
          <a:gdLst/>
          <a:ahLst/>
          <a:cxnLst/>
          <a:rect l="0" t="0" r="0" b="0"/>
          <a:pathLst>
            <a:path>
              <a:moveTo>
                <a:pt x="0" y="0"/>
              </a:moveTo>
              <a:lnTo>
                <a:pt x="221811" y="0"/>
              </a:lnTo>
              <a:lnTo>
                <a:pt x="221811" y="1243506"/>
              </a:lnTo>
              <a:lnTo>
                <a:pt x="443623" y="12435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6474" y="1906950"/>
        <a:ext cx="66013" cy="66013"/>
      </dsp:txXfrm>
    </dsp:sp>
    <dsp:sp modelId="{5DF6C20D-2070-4E3A-85A2-76688C869C26}">
      <dsp:nvSpPr>
        <dsp:cNvPr id="0" name=""/>
        <dsp:cNvSpPr/>
      </dsp:nvSpPr>
      <dsp:spPr>
        <a:xfrm>
          <a:off x="3287669" y="1318203"/>
          <a:ext cx="443623" cy="709380"/>
        </a:xfrm>
        <a:custGeom>
          <a:avLst/>
          <a:gdLst/>
          <a:ahLst/>
          <a:cxnLst/>
          <a:rect l="0" t="0" r="0" b="0"/>
          <a:pathLst>
            <a:path>
              <a:moveTo>
                <a:pt x="0" y="0"/>
              </a:moveTo>
              <a:lnTo>
                <a:pt x="221811" y="0"/>
              </a:lnTo>
              <a:lnTo>
                <a:pt x="221811" y="709380"/>
              </a:lnTo>
              <a:lnTo>
                <a:pt x="443623" y="70938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8564" y="1651977"/>
        <a:ext cx="41833" cy="41833"/>
      </dsp:txXfrm>
    </dsp:sp>
    <dsp:sp modelId="{959010C3-0D25-4224-8595-8ACBD616AEBD}">
      <dsp:nvSpPr>
        <dsp:cNvPr id="0" name=""/>
        <dsp:cNvSpPr/>
      </dsp:nvSpPr>
      <dsp:spPr>
        <a:xfrm>
          <a:off x="3287669" y="1318203"/>
          <a:ext cx="443623" cy="175253"/>
        </a:xfrm>
        <a:custGeom>
          <a:avLst/>
          <a:gdLst/>
          <a:ahLst/>
          <a:cxnLst/>
          <a:rect l="0" t="0" r="0" b="0"/>
          <a:pathLst>
            <a:path>
              <a:moveTo>
                <a:pt x="0" y="0"/>
              </a:moveTo>
              <a:lnTo>
                <a:pt x="221811" y="0"/>
              </a:lnTo>
              <a:lnTo>
                <a:pt x="221811" y="175253"/>
              </a:lnTo>
              <a:lnTo>
                <a:pt x="443623" y="17525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7556" y="1393906"/>
        <a:ext cx="23849" cy="23849"/>
      </dsp:txXfrm>
    </dsp:sp>
    <dsp:sp modelId="{56660007-0D91-47FC-AFA7-4DDF9ED3CCFB}">
      <dsp:nvSpPr>
        <dsp:cNvPr id="0" name=""/>
        <dsp:cNvSpPr/>
      </dsp:nvSpPr>
      <dsp:spPr>
        <a:xfrm>
          <a:off x="3287669" y="983989"/>
          <a:ext cx="443623" cy="334214"/>
        </a:xfrm>
        <a:custGeom>
          <a:avLst/>
          <a:gdLst/>
          <a:ahLst/>
          <a:cxnLst/>
          <a:rect l="0" t="0" r="0" b="0"/>
          <a:pathLst>
            <a:path>
              <a:moveTo>
                <a:pt x="0" y="334214"/>
              </a:moveTo>
              <a:lnTo>
                <a:pt x="221811" y="334214"/>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5595" y="1137211"/>
        <a:ext cx="27771" cy="27771"/>
      </dsp:txXfrm>
    </dsp:sp>
    <dsp:sp modelId="{E3C39ED0-95A2-431D-8951-3ED838F5B545}">
      <dsp:nvSpPr>
        <dsp:cNvPr id="0" name=""/>
        <dsp:cNvSpPr/>
      </dsp:nvSpPr>
      <dsp:spPr>
        <a:xfrm>
          <a:off x="519680" y="1318203"/>
          <a:ext cx="443623" cy="1496913"/>
        </a:xfrm>
        <a:custGeom>
          <a:avLst/>
          <a:gdLst/>
          <a:ahLst/>
          <a:cxnLst/>
          <a:rect l="0" t="0" r="0" b="0"/>
          <a:pathLst>
            <a:path>
              <a:moveTo>
                <a:pt x="0" y="1496913"/>
              </a:moveTo>
              <a:lnTo>
                <a:pt x="221811" y="1496913"/>
              </a:lnTo>
              <a:lnTo>
                <a:pt x="221811" y="0"/>
              </a:lnTo>
              <a:lnTo>
                <a:pt x="44362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2460" y="2027628"/>
        <a:ext cx="78063" cy="78063"/>
      </dsp:txXfrm>
    </dsp:sp>
    <dsp:sp modelId="{45C54206-0F79-4109-A601-E1C744A40849}">
      <dsp:nvSpPr>
        <dsp:cNvPr id="0" name=""/>
        <dsp:cNvSpPr/>
      </dsp:nvSpPr>
      <dsp:spPr>
        <a:xfrm rot="16200000">
          <a:off x="-734181" y="2555276"/>
          <a:ext cx="1988044" cy="519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特殊设计</a:t>
          </a:r>
        </a:p>
      </dsp:txBody>
      <dsp:txXfrm>
        <a:off x="-734181" y="2555276"/>
        <a:ext cx="1988044" cy="519680"/>
      </dsp:txXfrm>
    </dsp:sp>
    <dsp:sp modelId="{A5B8561B-3E16-4EC8-8C97-E9144931B153}">
      <dsp:nvSpPr>
        <dsp:cNvPr id="0" name=""/>
        <dsp:cNvSpPr/>
      </dsp:nvSpPr>
      <dsp:spPr>
        <a:xfrm>
          <a:off x="963304" y="1060666"/>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特殊怪物</a:t>
          </a:r>
        </a:p>
      </dsp:txBody>
      <dsp:txXfrm>
        <a:off x="963304" y="1060666"/>
        <a:ext cx="2324365" cy="515075"/>
      </dsp:txXfrm>
    </dsp:sp>
    <dsp:sp modelId="{83244ABE-AF47-4997-9FBE-8A443FD87D74}">
      <dsp:nvSpPr>
        <dsp:cNvPr id="0" name=""/>
        <dsp:cNvSpPr/>
      </dsp:nvSpPr>
      <dsp:spPr>
        <a:xfrm>
          <a:off x="3731293" y="739528"/>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3731293" y="739528"/>
        <a:ext cx="6032465" cy="488921"/>
      </dsp:txXfrm>
    </dsp:sp>
    <dsp:sp modelId="{5E3F2CF5-8C6A-4373-8FEC-AEA85059DD1F}">
      <dsp:nvSpPr>
        <dsp:cNvPr id="0" name=""/>
        <dsp:cNvSpPr/>
      </dsp:nvSpPr>
      <dsp:spPr>
        <a:xfrm>
          <a:off x="3731293" y="1248997"/>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3731293" y="1248997"/>
        <a:ext cx="6032465" cy="488921"/>
      </dsp:txXfrm>
    </dsp:sp>
    <dsp:sp modelId="{CD89B80F-D55F-4966-83EC-A9B8E44A28CC}">
      <dsp:nvSpPr>
        <dsp:cNvPr id="0" name=""/>
        <dsp:cNvSpPr/>
      </dsp:nvSpPr>
      <dsp:spPr>
        <a:xfrm>
          <a:off x="3731293" y="178312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3731293" y="1783123"/>
        <a:ext cx="6032465" cy="488921"/>
      </dsp:txXfrm>
    </dsp:sp>
    <dsp:sp modelId="{4D765DFC-3788-4941-B2A0-3B34BE4D497F}">
      <dsp:nvSpPr>
        <dsp:cNvPr id="0" name=""/>
        <dsp:cNvSpPr/>
      </dsp:nvSpPr>
      <dsp:spPr>
        <a:xfrm>
          <a:off x="3731293" y="2317250"/>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3731293" y="2317250"/>
        <a:ext cx="6032465" cy="488921"/>
      </dsp:txXfrm>
    </dsp:sp>
    <dsp:sp modelId="{4AD4BD80-5637-425E-B9FF-908B056A64AF}">
      <dsp:nvSpPr>
        <dsp:cNvPr id="0" name=""/>
        <dsp:cNvSpPr/>
      </dsp:nvSpPr>
      <dsp:spPr>
        <a:xfrm>
          <a:off x="3731293" y="285137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3731293" y="2851376"/>
        <a:ext cx="6032465" cy="488921"/>
      </dsp:txXfrm>
    </dsp:sp>
    <dsp:sp modelId="{2586E7A4-D66B-4418-BEAE-F4737D31712F}">
      <dsp:nvSpPr>
        <dsp:cNvPr id="0" name=""/>
        <dsp:cNvSpPr/>
      </dsp:nvSpPr>
      <dsp:spPr>
        <a:xfrm>
          <a:off x="963304" y="3998362"/>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特殊防御塔</a:t>
          </a:r>
        </a:p>
      </dsp:txBody>
      <dsp:txXfrm>
        <a:off x="963304" y="3998362"/>
        <a:ext cx="2324365" cy="515075"/>
      </dsp:txXfrm>
    </dsp:sp>
    <dsp:sp modelId="{C9C307F2-2676-4DC5-8A19-23718D84D7BC}">
      <dsp:nvSpPr>
        <dsp:cNvPr id="0" name=""/>
        <dsp:cNvSpPr/>
      </dsp:nvSpPr>
      <dsp:spPr>
        <a:xfrm>
          <a:off x="3731293" y="338550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3731293" y="3385503"/>
        <a:ext cx="6032465" cy="488921"/>
      </dsp:txXfrm>
    </dsp:sp>
    <dsp:sp modelId="{468B067E-8DBD-4952-B923-CA125BC016FB}">
      <dsp:nvSpPr>
        <dsp:cNvPr id="0" name=""/>
        <dsp:cNvSpPr/>
      </dsp:nvSpPr>
      <dsp:spPr>
        <a:xfrm>
          <a:off x="3731293" y="3919629"/>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3731293" y="3919629"/>
        <a:ext cx="6032465" cy="488921"/>
      </dsp:txXfrm>
    </dsp:sp>
    <dsp:sp modelId="{ED462EB3-C637-4570-B42B-6E45F145F134}">
      <dsp:nvSpPr>
        <dsp:cNvPr id="0" name=""/>
        <dsp:cNvSpPr/>
      </dsp:nvSpPr>
      <dsp:spPr>
        <a:xfrm>
          <a:off x="3731293" y="445375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3731293" y="4453756"/>
        <a:ext cx="6032465" cy="488921"/>
      </dsp:txXfrm>
    </dsp:sp>
    <dsp:sp modelId="{879734F7-5B85-4B17-B316-73D3FEB2F9EC}">
      <dsp:nvSpPr>
        <dsp:cNvPr id="0" name=""/>
        <dsp:cNvSpPr/>
      </dsp:nvSpPr>
      <dsp:spPr>
        <a:xfrm>
          <a:off x="3731293" y="4987882"/>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3731293" y="4987882"/>
        <a:ext cx="6032465" cy="488921"/>
      </dsp:txXfrm>
    </dsp:sp>
    <dsp:sp modelId="{01DD923D-F84C-409E-BC22-A0E32C4E731F}">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3731293" y="5352245"/>
        <a:ext cx="6032465" cy="488921"/>
      </dsp:txXfrm>
    </dsp:sp>
    <dsp:sp modelId="{56265BA8-9ABE-4FD1-8CFF-EBD4618A396E}">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3731293" y="5352245"/>
        <a:ext cx="6032465" cy="488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62828-1544-4FCA-90D4-60F9DFB2BD26}">
      <dsp:nvSpPr>
        <dsp:cNvPr id="0" name=""/>
        <dsp:cNvSpPr/>
      </dsp:nvSpPr>
      <dsp:spPr>
        <a:xfrm>
          <a:off x="5017574" y="4530740"/>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818786"/>
        <a:ext cx="34477" cy="34477"/>
      </dsp:txXfrm>
    </dsp:sp>
    <dsp:sp modelId="{D2BE0E5F-B9DC-434A-B2B7-D4FF75ACD490}">
      <dsp:nvSpPr>
        <dsp:cNvPr id="0" name=""/>
        <dsp:cNvSpPr/>
      </dsp:nvSpPr>
      <dsp:spPr>
        <a:xfrm>
          <a:off x="5017574" y="4485020"/>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9777" y="4522729"/>
        <a:ext cx="16021" cy="16021"/>
      </dsp:txXfrm>
    </dsp:sp>
    <dsp:sp modelId="{C15F26BA-9FDE-4D10-9F35-03D008BDAEEB}">
      <dsp:nvSpPr>
        <dsp:cNvPr id="0" name=""/>
        <dsp:cNvSpPr/>
      </dsp:nvSpPr>
      <dsp:spPr>
        <a:xfrm>
          <a:off x="5017574" y="3920171"/>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208217"/>
        <a:ext cx="34477" cy="34477"/>
      </dsp:txXfrm>
    </dsp:sp>
    <dsp:sp modelId="{363E0E33-1EF6-4891-A03D-5700B681BDFB}">
      <dsp:nvSpPr>
        <dsp:cNvPr id="0" name=""/>
        <dsp:cNvSpPr/>
      </dsp:nvSpPr>
      <dsp:spPr>
        <a:xfrm>
          <a:off x="1082827" y="4159976"/>
          <a:ext cx="1903065" cy="370764"/>
        </a:xfrm>
        <a:custGeom>
          <a:avLst/>
          <a:gdLst/>
          <a:ahLst/>
          <a:cxnLst/>
          <a:rect l="0" t="0" r="0" b="0"/>
          <a:pathLst>
            <a:path>
              <a:moveTo>
                <a:pt x="0" y="0"/>
              </a:moveTo>
              <a:lnTo>
                <a:pt x="951532" y="0"/>
              </a:lnTo>
              <a:lnTo>
                <a:pt x="951532" y="370764"/>
              </a:lnTo>
              <a:lnTo>
                <a:pt x="1903065" y="37076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4296887"/>
        <a:ext cx="96942" cy="96942"/>
      </dsp:txXfrm>
    </dsp:sp>
    <dsp:sp modelId="{3E6392E4-F8C3-4A08-8547-4566D77BF7B7}">
      <dsp:nvSpPr>
        <dsp:cNvPr id="0" name=""/>
        <dsp:cNvSpPr/>
      </dsp:nvSpPr>
      <dsp:spPr>
        <a:xfrm>
          <a:off x="1082827" y="3789211"/>
          <a:ext cx="1903065" cy="370764"/>
        </a:xfrm>
        <a:custGeom>
          <a:avLst/>
          <a:gdLst/>
          <a:ahLst/>
          <a:cxnLst/>
          <a:rect l="0" t="0" r="0" b="0"/>
          <a:pathLst>
            <a:path>
              <a:moveTo>
                <a:pt x="0" y="370764"/>
              </a:moveTo>
              <a:lnTo>
                <a:pt x="951532" y="370764"/>
              </a:lnTo>
              <a:lnTo>
                <a:pt x="951532" y="0"/>
              </a:lnTo>
              <a:lnTo>
                <a:pt x="1903065"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3926122"/>
        <a:ext cx="96942" cy="96942"/>
      </dsp:txXfrm>
    </dsp:sp>
    <dsp:sp modelId="{ED406999-7806-4EC4-A4C3-5B14AE200C01}">
      <dsp:nvSpPr>
        <dsp:cNvPr id="0" name=""/>
        <dsp:cNvSpPr/>
      </dsp:nvSpPr>
      <dsp:spPr>
        <a:xfrm>
          <a:off x="5000038" y="2689699"/>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977745"/>
        <a:ext cx="34477" cy="34477"/>
      </dsp:txXfrm>
    </dsp:sp>
    <dsp:sp modelId="{3C1603EB-D77D-4426-B625-E3556A04067D}">
      <dsp:nvSpPr>
        <dsp:cNvPr id="0" name=""/>
        <dsp:cNvSpPr/>
      </dsp:nvSpPr>
      <dsp:spPr>
        <a:xfrm>
          <a:off x="5000038" y="2643979"/>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2681689"/>
        <a:ext cx="16021" cy="16021"/>
      </dsp:txXfrm>
    </dsp:sp>
    <dsp:sp modelId="{3ED91E02-9A06-4C15-8098-5E14E505F87A}">
      <dsp:nvSpPr>
        <dsp:cNvPr id="0" name=""/>
        <dsp:cNvSpPr/>
      </dsp:nvSpPr>
      <dsp:spPr>
        <a:xfrm>
          <a:off x="5000038" y="2079130"/>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367176"/>
        <a:ext cx="34477" cy="34477"/>
      </dsp:txXfrm>
    </dsp:sp>
    <dsp:sp modelId="{CB649D2D-1B57-40BD-8313-469DFF0BAFFE}">
      <dsp:nvSpPr>
        <dsp:cNvPr id="0" name=""/>
        <dsp:cNvSpPr/>
      </dsp:nvSpPr>
      <dsp:spPr>
        <a:xfrm>
          <a:off x="1072540" y="1849659"/>
          <a:ext cx="1895817" cy="840040"/>
        </a:xfrm>
        <a:custGeom>
          <a:avLst/>
          <a:gdLst/>
          <a:ahLst/>
          <a:cxnLst/>
          <a:rect l="0" t="0" r="0" b="0"/>
          <a:pathLst>
            <a:path>
              <a:moveTo>
                <a:pt x="0" y="0"/>
              </a:moveTo>
              <a:lnTo>
                <a:pt x="947908" y="0"/>
              </a:lnTo>
              <a:lnTo>
                <a:pt x="947908" y="840040"/>
              </a:lnTo>
              <a:lnTo>
                <a:pt x="1895817" y="84004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8608" y="2217839"/>
        <a:ext cx="103679" cy="103679"/>
      </dsp:txXfrm>
    </dsp:sp>
    <dsp:sp modelId="{2F3CB846-6D2A-462D-BF9F-F05634C07037}">
      <dsp:nvSpPr>
        <dsp:cNvPr id="0" name=""/>
        <dsp:cNvSpPr/>
      </dsp:nvSpPr>
      <dsp:spPr>
        <a:xfrm>
          <a:off x="5000038" y="857992"/>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1146038"/>
        <a:ext cx="34477" cy="34477"/>
      </dsp:txXfrm>
    </dsp:sp>
    <dsp:sp modelId="{CB6D698F-19C2-45E9-9E4F-55DD7B0764E3}">
      <dsp:nvSpPr>
        <dsp:cNvPr id="0" name=""/>
        <dsp:cNvSpPr/>
      </dsp:nvSpPr>
      <dsp:spPr>
        <a:xfrm>
          <a:off x="5000038" y="812272"/>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849981"/>
        <a:ext cx="16021" cy="16021"/>
      </dsp:txXfrm>
    </dsp:sp>
    <dsp:sp modelId="{7CC31390-B30A-4A08-ADAC-F98F1B85A7D4}">
      <dsp:nvSpPr>
        <dsp:cNvPr id="0" name=""/>
        <dsp:cNvSpPr/>
      </dsp:nvSpPr>
      <dsp:spPr>
        <a:xfrm>
          <a:off x="5000038" y="247423"/>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535469"/>
        <a:ext cx="34477" cy="34477"/>
      </dsp:txXfrm>
    </dsp:sp>
    <dsp:sp modelId="{C57EC19F-A03D-4207-83B5-EEB5D0475C8F}">
      <dsp:nvSpPr>
        <dsp:cNvPr id="0" name=""/>
        <dsp:cNvSpPr/>
      </dsp:nvSpPr>
      <dsp:spPr>
        <a:xfrm>
          <a:off x="1072540" y="857992"/>
          <a:ext cx="1895817" cy="991667"/>
        </a:xfrm>
        <a:custGeom>
          <a:avLst/>
          <a:gdLst/>
          <a:ahLst/>
          <a:cxnLst/>
          <a:rect l="0" t="0" r="0" b="0"/>
          <a:pathLst>
            <a:path>
              <a:moveTo>
                <a:pt x="0" y="991667"/>
              </a:moveTo>
              <a:lnTo>
                <a:pt x="947908" y="991667"/>
              </a:lnTo>
              <a:lnTo>
                <a:pt x="947908" y="0"/>
              </a:lnTo>
              <a:lnTo>
                <a:pt x="189581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6960" y="1300338"/>
        <a:ext cx="106975" cy="106975"/>
      </dsp:txXfrm>
    </dsp:sp>
    <dsp:sp modelId="{45C54206-0F79-4109-A601-E1C744A40849}">
      <dsp:nvSpPr>
        <dsp:cNvPr id="0" name=""/>
        <dsp:cNvSpPr/>
      </dsp:nvSpPr>
      <dsp:spPr>
        <a:xfrm rot="16200000">
          <a:off x="-311832" y="1559375"/>
          <a:ext cx="2188177" cy="580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防御塔</a:t>
          </a:r>
        </a:p>
      </dsp:txBody>
      <dsp:txXfrm>
        <a:off x="-311832" y="1559375"/>
        <a:ext cx="2188177" cy="580568"/>
      </dsp:txXfrm>
    </dsp:sp>
    <dsp:sp modelId="{68FCA545-C95B-4510-A15C-9CEEEE0C30C7}">
      <dsp:nvSpPr>
        <dsp:cNvPr id="0" name=""/>
        <dsp:cNvSpPr/>
      </dsp:nvSpPr>
      <dsp:spPr>
        <a:xfrm>
          <a:off x="2968357" y="54828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防御塔的种类少而精</a:t>
          </a:r>
        </a:p>
      </dsp:txBody>
      <dsp:txXfrm>
        <a:off x="2968357" y="548284"/>
        <a:ext cx="2031681" cy="619415"/>
      </dsp:txXfrm>
    </dsp:sp>
    <dsp:sp modelId="{D9921F0A-3DBC-4142-B592-1B97B88AA78D}">
      <dsp:nvSpPr>
        <dsp:cNvPr id="0" name=""/>
        <dsp:cNvSpPr/>
      </dsp:nvSpPr>
      <dsp:spPr>
        <a:xfrm>
          <a:off x="5320465" y="3195"/>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近战塔</a:t>
          </a:r>
        </a:p>
      </dsp:txBody>
      <dsp:txXfrm>
        <a:off x="5320465" y="3195"/>
        <a:ext cx="1602133" cy="488455"/>
      </dsp:txXfrm>
    </dsp:sp>
    <dsp:sp modelId="{6A2EFE3F-B0F7-48AD-98D6-6DF2E8DB7B12}">
      <dsp:nvSpPr>
        <dsp:cNvPr id="0" name=""/>
        <dsp:cNvSpPr/>
      </dsp:nvSpPr>
      <dsp:spPr>
        <a:xfrm>
          <a:off x="5320465" y="613764"/>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远攻塔</a:t>
          </a:r>
        </a:p>
      </dsp:txBody>
      <dsp:txXfrm>
        <a:off x="5320465" y="613764"/>
        <a:ext cx="1602133" cy="488455"/>
      </dsp:txXfrm>
    </dsp:sp>
    <dsp:sp modelId="{2DBA60D8-5CCD-4E9B-8D7A-8BD07A698397}">
      <dsp:nvSpPr>
        <dsp:cNvPr id="0" name=""/>
        <dsp:cNvSpPr/>
      </dsp:nvSpPr>
      <dsp:spPr>
        <a:xfrm>
          <a:off x="5320465" y="122433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辅助塔</a:t>
          </a:r>
        </a:p>
      </dsp:txBody>
      <dsp:txXfrm>
        <a:off x="5320465" y="1224333"/>
        <a:ext cx="1602133" cy="488455"/>
      </dsp:txXfrm>
    </dsp:sp>
    <dsp:sp modelId="{643EA0BF-835F-4326-9266-DBFCD43F3F73}">
      <dsp:nvSpPr>
        <dsp:cNvPr id="0" name=""/>
        <dsp:cNvSpPr/>
      </dsp:nvSpPr>
      <dsp:spPr>
        <a:xfrm>
          <a:off x="2968357" y="2379992"/>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防御塔具有多种升级路线</a:t>
          </a:r>
        </a:p>
      </dsp:txBody>
      <dsp:txXfrm>
        <a:off x="2968357" y="2379992"/>
        <a:ext cx="2031681" cy="619415"/>
      </dsp:txXfrm>
    </dsp:sp>
    <dsp:sp modelId="{E7A06511-1E50-46AB-BC64-FBB1B9E5AFA0}">
      <dsp:nvSpPr>
        <dsp:cNvPr id="0" name=""/>
        <dsp:cNvSpPr/>
      </dsp:nvSpPr>
      <dsp:spPr>
        <a:xfrm>
          <a:off x="5320465" y="183490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AOE</a:t>
          </a:r>
          <a:endParaRPr lang="zh-CN" altLang="en-US" sz="2000" kern="1200" dirty="0"/>
        </a:p>
      </dsp:txBody>
      <dsp:txXfrm>
        <a:off x="5320465" y="1834903"/>
        <a:ext cx="1602133" cy="488455"/>
      </dsp:txXfrm>
    </dsp:sp>
    <dsp:sp modelId="{D2F968A6-5D48-419F-9E6B-F91C613746CD}">
      <dsp:nvSpPr>
        <dsp:cNvPr id="0" name=""/>
        <dsp:cNvSpPr/>
      </dsp:nvSpPr>
      <dsp:spPr>
        <a:xfrm>
          <a:off x="5320465" y="244547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增加攻速</a:t>
          </a:r>
        </a:p>
      </dsp:txBody>
      <dsp:txXfrm>
        <a:off x="5320465" y="2445472"/>
        <a:ext cx="1602133" cy="488455"/>
      </dsp:txXfrm>
    </dsp:sp>
    <dsp:sp modelId="{61B18CBE-67BD-49D7-B342-50153C8CA9A8}">
      <dsp:nvSpPr>
        <dsp:cNvPr id="0" name=""/>
        <dsp:cNvSpPr/>
      </dsp:nvSpPr>
      <dsp:spPr>
        <a:xfrm>
          <a:off x="5320465" y="3056041"/>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增加攻击能力</a:t>
          </a:r>
        </a:p>
      </dsp:txBody>
      <dsp:txXfrm>
        <a:off x="5320465" y="3056041"/>
        <a:ext cx="1602133" cy="488455"/>
      </dsp:txXfrm>
    </dsp:sp>
    <dsp:sp modelId="{BC564820-3EDA-40C9-916B-6522087B0583}">
      <dsp:nvSpPr>
        <dsp:cNvPr id="0" name=""/>
        <dsp:cNvSpPr/>
      </dsp:nvSpPr>
      <dsp:spPr>
        <a:xfrm rot="16200000">
          <a:off x="-386152" y="3860924"/>
          <a:ext cx="2339855" cy="598103"/>
        </a:xfrm>
        <a:prstGeom prst="rect">
          <a:avLst/>
        </a:prstGeom>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怪兽</a:t>
          </a:r>
        </a:p>
      </dsp:txBody>
      <dsp:txXfrm>
        <a:off x="-386152" y="3860924"/>
        <a:ext cx="2339855" cy="598103"/>
      </dsp:txXfrm>
    </dsp:sp>
    <dsp:sp modelId="{6968046B-AC46-4E83-9AAE-640C81C6151E}">
      <dsp:nvSpPr>
        <dsp:cNvPr id="0" name=""/>
        <dsp:cNvSpPr/>
      </dsp:nvSpPr>
      <dsp:spPr>
        <a:xfrm>
          <a:off x="2985892" y="347950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舍弃具有特殊轨迹的怪兽</a:t>
          </a:r>
        </a:p>
      </dsp:txBody>
      <dsp:txXfrm>
        <a:off x="2985892" y="3479504"/>
        <a:ext cx="2031681" cy="619415"/>
      </dsp:txXfrm>
    </dsp:sp>
    <dsp:sp modelId="{36719527-4D46-4471-A187-ADB9D2D29F2A}">
      <dsp:nvSpPr>
        <dsp:cNvPr id="0" name=""/>
        <dsp:cNvSpPr/>
      </dsp:nvSpPr>
      <dsp:spPr>
        <a:xfrm>
          <a:off x="2985892" y="4221033"/>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怪兽种类繁多但只有三大类</a:t>
          </a:r>
        </a:p>
      </dsp:txBody>
      <dsp:txXfrm>
        <a:off x="2985892" y="4221033"/>
        <a:ext cx="2031681" cy="619415"/>
      </dsp:txXfrm>
    </dsp:sp>
    <dsp:sp modelId="{85584212-2881-4AB1-9559-3A4298762659}">
      <dsp:nvSpPr>
        <dsp:cNvPr id="0" name=""/>
        <dsp:cNvSpPr/>
      </dsp:nvSpPr>
      <dsp:spPr>
        <a:xfrm>
          <a:off x="5338001" y="367594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辅助怪</a:t>
          </a:r>
        </a:p>
      </dsp:txBody>
      <dsp:txXfrm>
        <a:off x="5338001" y="3675943"/>
        <a:ext cx="1602133" cy="488455"/>
      </dsp:txXfrm>
    </dsp:sp>
    <dsp:sp modelId="{2AD838DB-D634-4875-8FBA-FBA16F35BD15}">
      <dsp:nvSpPr>
        <dsp:cNvPr id="0" name=""/>
        <dsp:cNvSpPr/>
      </dsp:nvSpPr>
      <dsp:spPr>
        <a:xfrm>
          <a:off x="5338001" y="428651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进攻怪</a:t>
          </a:r>
        </a:p>
      </dsp:txBody>
      <dsp:txXfrm>
        <a:off x="5338001" y="4286512"/>
        <a:ext cx="1602133" cy="488455"/>
      </dsp:txXfrm>
    </dsp:sp>
    <dsp:sp modelId="{70A07595-6AF8-435C-B451-8AC070FD86F0}">
      <dsp:nvSpPr>
        <dsp:cNvPr id="0" name=""/>
        <dsp:cNvSpPr/>
      </dsp:nvSpPr>
      <dsp:spPr>
        <a:xfrm>
          <a:off x="5338001" y="489708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防御怪</a:t>
          </a:r>
        </a:p>
      </dsp:txBody>
      <dsp:txXfrm>
        <a:off x="5338001" y="4897082"/>
        <a:ext cx="1602133" cy="488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4660-E2C2-466F-9915-9B261C6F7A0D}">
      <dsp:nvSpPr>
        <dsp:cNvPr id="0" name=""/>
        <dsp:cNvSpPr/>
      </dsp:nvSpPr>
      <dsp:spPr>
        <a:xfrm>
          <a:off x="854075"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障碍物</a:t>
          </a:r>
          <a:endParaRPr lang="zh-CN" altLang="en-US" sz="3400" kern="1200" dirty="0"/>
        </a:p>
      </dsp:txBody>
      <dsp:txXfrm>
        <a:off x="854075" y="959"/>
        <a:ext cx="2006203" cy="1203721"/>
      </dsp:txXfrm>
    </dsp:sp>
    <dsp:sp modelId="{54F942B3-EDB1-4BC1-A8BF-59475B1E6909}">
      <dsp:nvSpPr>
        <dsp:cNvPr id="0" name=""/>
        <dsp:cNvSpPr/>
      </dsp:nvSpPr>
      <dsp:spPr>
        <a:xfrm>
          <a:off x="3060898"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防御塔</a:t>
          </a:r>
        </a:p>
      </dsp:txBody>
      <dsp:txXfrm>
        <a:off x="3060898" y="959"/>
        <a:ext cx="2006203" cy="1203721"/>
      </dsp:txXfrm>
    </dsp:sp>
    <dsp:sp modelId="{49928568-8F5B-4E7A-850B-826709EDF1A6}">
      <dsp:nvSpPr>
        <dsp:cNvPr id="0" name=""/>
        <dsp:cNvSpPr/>
      </dsp:nvSpPr>
      <dsp:spPr>
        <a:xfrm>
          <a:off x="5267721"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怪兽</a:t>
          </a:r>
        </a:p>
      </dsp:txBody>
      <dsp:txXfrm>
        <a:off x="5267721" y="959"/>
        <a:ext cx="2006203" cy="1203721"/>
      </dsp:txXfrm>
    </dsp:sp>
    <dsp:sp modelId="{CB2D3144-E880-44B0-BE31-D1CFA39229E9}">
      <dsp:nvSpPr>
        <dsp:cNvPr id="0" name=""/>
        <dsp:cNvSpPr/>
      </dsp:nvSpPr>
      <dsp:spPr>
        <a:xfrm>
          <a:off x="854075"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子弹</a:t>
          </a:r>
          <a:endParaRPr lang="zh-CN" altLang="en-US" sz="3400" kern="1200" dirty="0"/>
        </a:p>
      </dsp:txBody>
      <dsp:txXfrm>
        <a:off x="854075" y="1405301"/>
        <a:ext cx="2006203" cy="1203721"/>
      </dsp:txXfrm>
    </dsp:sp>
    <dsp:sp modelId="{2C1B6C4F-AC65-45F6-81D2-9C6F90D1F2F9}">
      <dsp:nvSpPr>
        <dsp:cNvPr id="0" name=""/>
        <dsp:cNvSpPr/>
      </dsp:nvSpPr>
      <dsp:spPr>
        <a:xfrm>
          <a:off x="3060898"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动画</a:t>
          </a:r>
          <a:endParaRPr lang="zh-CN" altLang="en-US" sz="3400" kern="1200" dirty="0"/>
        </a:p>
      </dsp:txBody>
      <dsp:txXfrm>
        <a:off x="3060898" y="1405301"/>
        <a:ext cx="2006203" cy="1203721"/>
      </dsp:txXfrm>
    </dsp:sp>
    <dsp:sp modelId="{50D98871-BBB8-4D2C-BC53-3652B2992F18}">
      <dsp:nvSpPr>
        <dsp:cNvPr id="0" name=""/>
        <dsp:cNvSpPr/>
      </dsp:nvSpPr>
      <dsp:spPr>
        <a:xfrm>
          <a:off x="5267721"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音效</a:t>
          </a:r>
        </a:p>
      </dsp:txBody>
      <dsp:txXfrm>
        <a:off x="5267721" y="1405301"/>
        <a:ext cx="2006203" cy="1203721"/>
      </dsp:txXfrm>
    </dsp:sp>
    <dsp:sp modelId="{609F2EFB-75B7-4856-9A04-34E4A15A2C62}">
      <dsp:nvSpPr>
        <dsp:cNvPr id="0" name=""/>
        <dsp:cNvSpPr/>
      </dsp:nvSpPr>
      <dsp:spPr>
        <a:xfrm>
          <a:off x="854075"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开始界面</a:t>
          </a:r>
          <a:endParaRPr lang="zh-CN" altLang="en-US" sz="3400" kern="1200" dirty="0"/>
        </a:p>
      </dsp:txBody>
      <dsp:txXfrm>
        <a:off x="854075" y="2809643"/>
        <a:ext cx="2006203" cy="1203721"/>
      </dsp:txXfrm>
    </dsp:sp>
    <dsp:sp modelId="{2BD09C1B-05CB-4776-A210-279FC44A8832}">
      <dsp:nvSpPr>
        <dsp:cNvPr id="0" name=""/>
        <dsp:cNvSpPr/>
      </dsp:nvSpPr>
      <dsp:spPr>
        <a:xfrm>
          <a:off x="3060898"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信息界面</a:t>
          </a:r>
        </a:p>
      </dsp:txBody>
      <dsp:txXfrm>
        <a:off x="3060898" y="2809643"/>
        <a:ext cx="2006203" cy="1203721"/>
      </dsp:txXfrm>
    </dsp:sp>
    <dsp:sp modelId="{733E19DC-44C1-4621-A9C4-32DABF4E077B}">
      <dsp:nvSpPr>
        <dsp:cNvPr id="0" name=""/>
        <dsp:cNvSpPr/>
      </dsp:nvSpPr>
      <dsp:spPr>
        <a:xfrm>
          <a:off x="5267721"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关卡界面</a:t>
          </a:r>
        </a:p>
      </dsp:txBody>
      <dsp:txXfrm>
        <a:off x="5267721" y="2809643"/>
        <a:ext cx="2006203" cy="1203721"/>
      </dsp:txXfrm>
    </dsp:sp>
    <dsp:sp modelId="{2BC665E8-5800-48AB-BF0D-1D28C2E1D252}">
      <dsp:nvSpPr>
        <dsp:cNvPr id="0" name=""/>
        <dsp:cNvSpPr/>
      </dsp:nvSpPr>
      <dsp:spPr>
        <a:xfrm>
          <a:off x="3060898" y="4213985"/>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地图</a:t>
          </a:r>
        </a:p>
      </dsp:txBody>
      <dsp:txXfrm>
        <a:off x="3060898" y="4213985"/>
        <a:ext cx="2006203" cy="12037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45369-29E2-478E-A5EA-A1020C075214}">
      <dsp:nvSpPr>
        <dsp:cNvPr id="0" name=""/>
        <dsp:cNvSpPr/>
      </dsp:nvSpPr>
      <dsp:spPr>
        <a:xfrm>
          <a:off x="4365"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工具</a:t>
          </a:r>
        </a:p>
      </dsp:txBody>
      <dsp:txXfrm>
        <a:off x="4365" y="0"/>
        <a:ext cx="1531937" cy="1625600"/>
      </dsp:txXfrm>
    </dsp:sp>
    <dsp:sp modelId="{BD2FFF01-75B8-4E5C-AEEE-7CB10C352FC6}">
      <dsp:nvSpPr>
        <dsp:cNvPr id="0" name=""/>
        <dsp:cNvSpPr/>
      </dsp:nvSpPr>
      <dsp:spPr>
        <a:xfrm>
          <a:off x="157559"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配置文件</a:t>
          </a:r>
        </a:p>
      </dsp:txBody>
      <dsp:txXfrm>
        <a:off x="193454" y="1663082"/>
        <a:ext cx="1153759" cy="1562012"/>
      </dsp:txXfrm>
    </dsp:sp>
    <dsp:sp modelId="{14640C57-087D-470A-9AAD-86147B31B1F5}">
      <dsp:nvSpPr>
        <dsp:cNvPr id="0" name=""/>
        <dsp:cNvSpPr/>
      </dsp:nvSpPr>
      <dsp:spPr>
        <a:xfrm>
          <a:off x="157559"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日志文件</a:t>
          </a:r>
        </a:p>
      </dsp:txBody>
      <dsp:txXfrm>
        <a:off x="193454" y="3548238"/>
        <a:ext cx="1153759" cy="1562012"/>
      </dsp:txXfrm>
    </dsp:sp>
    <dsp:sp modelId="{ED6A3BA1-AD46-4C60-9638-7F218A2548F1}">
      <dsp:nvSpPr>
        <dsp:cNvPr id="0" name=""/>
        <dsp:cNvSpPr/>
      </dsp:nvSpPr>
      <dsp:spPr>
        <a:xfrm>
          <a:off x="1651198"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框架</a:t>
          </a:r>
        </a:p>
      </dsp:txBody>
      <dsp:txXfrm>
        <a:off x="1651198" y="0"/>
        <a:ext cx="1531937" cy="1625600"/>
      </dsp:txXfrm>
    </dsp:sp>
    <dsp:sp modelId="{5EC4C964-DE84-4AB0-AF9F-8CD16C52DC91}">
      <dsp:nvSpPr>
        <dsp:cNvPr id="0" name=""/>
        <dsp:cNvSpPr/>
      </dsp:nvSpPr>
      <dsp:spPr>
        <a:xfrm>
          <a:off x="1804392"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资源管理</a:t>
          </a:r>
        </a:p>
      </dsp:txBody>
      <dsp:txXfrm>
        <a:off x="1822752" y="1644985"/>
        <a:ext cx="1188829" cy="590144"/>
      </dsp:txXfrm>
    </dsp:sp>
    <dsp:sp modelId="{2241462B-BDB0-4F0D-96C4-27032A2892F8}">
      <dsp:nvSpPr>
        <dsp:cNvPr id="0" name=""/>
        <dsp:cNvSpPr/>
      </dsp:nvSpPr>
      <dsp:spPr>
        <a:xfrm>
          <a:off x="1804392"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数据存储</a:t>
          </a:r>
        </a:p>
      </dsp:txBody>
      <dsp:txXfrm>
        <a:off x="1822752" y="2368290"/>
        <a:ext cx="1188829" cy="590144"/>
      </dsp:txXfrm>
    </dsp:sp>
    <dsp:sp modelId="{7C9EED9B-3F32-4CC0-9066-329734BC8E68}">
      <dsp:nvSpPr>
        <dsp:cNvPr id="0" name=""/>
        <dsp:cNvSpPr/>
      </dsp:nvSpPr>
      <dsp:spPr>
        <a:xfrm>
          <a:off x="1804392"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对象池</a:t>
          </a:r>
        </a:p>
      </dsp:txBody>
      <dsp:txXfrm>
        <a:off x="1822752" y="3091594"/>
        <a:ext cx="1188829" cy="590144"/>
      </dsp:txXfrm>
    </dsp:sp>
    <dsp:sp modelId="{722B7580-1805-4782-8681-56C34AA45020}">
      <dsp:nvSpPr>
        <dsp:cNvPr id="0" name=""/>
        <dsp:cNvSpPr/>
      </dsp:nvSpPr>
      <dsp:spPr>
        <a:xfrm>
          <a:off x="1804392"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事件管理</a:t>
          </a:r>
        </a:p>
      </dsp:txBody>
      <dsp:txXfrm>
        <a:off x="1822752" y="3814899"/>
        <a:ext cx="1188829" cy="590144"/>
      </dsp:txXfrm>
    </dsp:sp>
    <dsp:sp modelId="{75E9FB3B-6127-45E9-975B-3EF70850D70E}">
      <dsp:nvSpPr>
        <dsp:cNvPr id="0" name=""/>
        <dsp:cNvSpPr/>
      </dsp:nvSpPr>
      <dsp:spPr>
        <a:xfrm>
          <a:off x="1804392"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游戏进程与状态</a:t>
          </a:r>
        </a:p>
      </dsp:txBody>
      <dsp:txXfrm>
        <a:off x="1822752" y="4538204"/>
        <a:ext cx="1188829" cy="590144"/>
      </dsp:txXfrm>
    </dsp:sp>
    <dsp:sp modelId="{BB4191BF-D308-412D-A7D8-7AFED8245918}">
      <dsp:nvSpPr>
        <dsp:cNvPr id="0" name=""/>
        <dsp:cNvSpPr/>
      </dsp:nvSpPr>
      <dsp:spPr>
        <a:xfrm>
          <a:off x="3298031"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实体</a:t>
          </a:r>
        </a:p>
      </dsp:txBody>
      <dsp:txXfrm>
        <a:off x="3298031" y="0"/>
        <a:ext cx="1531937" cy="1625600"/>
      </dsp:txXfrm>
    </dsp:sp>
    <dsp:sp modelId="{6186729A-AAE9-494B-B5E3-1A8DB5FF33E9}">
      <dsp:nvSpPr>
        <dsp:cNvPr id="0" name=""/>
        <dsp:cNvSpPr/>
      </dsp:nvSpPr>
      <dsp:spPr>
        <a:xfrm>
          <a:off x="3451225"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地图</a:t>
          </a:r>
        </a:p>
      </dsp:txBody>
      <dsp:txXfrm>
        <a:off x="3469585" y="1644985"/>
        <a:ext cx="1188829" cy="590144"/>
      </dsp:txXfrm>
    </dsp:sp>
    <dsp:sp modelId="{12A0F407-1B99-480D-9640-A24044316A9A}">
      <dsp:nvSpPr>
        <dsp:cNvPr id="0" name=""/>
        <dsp:cNvSpPr/>
      </dsp:nvSpPr>
      <dsp:spPr>
        <a:xfrm>
          <a:off x="3451225"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怪兽</a:t>
          </a:r>
        </a:p>
      </dsp:txBody>
      <dsp:txXfrm>
        <a:off x="3469585" y="2368290"/>
        <a:ext cx="1188829" cy="590144"/>
      </dsp:txXfrm>
    </dsp:sp>
    <dsp:sp modelId="{C3D7B13F-2A4D-4ADA-8FF4-B128042DDE0B}">
      <dsp:nvSpPr>
        <dsp:cNvPr id="0" name=""/>
        <dsp:cNvSpPr/>
      </dsp:nvSpPr>
      <dsp:spPr>
        <a:xfrm>
          <a:off x="3451225"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防御塔</a:t>
          </a:r>
        </a:p>
      </dsp:txBody>
      <dsp:txXfrm>
        <a:off x="3469585" y="3091594"/>
        <a:ext cx="1188829" cy="590144"/>
      </dsp:txXfrm>
    </dsp:sp>
    <dsp:sp modelId="{9528496B-AEB8-41F8-BCFF-BC13AD06B6D3}">
      <dsp:nvSpPr>
        <dsp:cNvPr id="0" name=""/>
        <dsp:cNvSpPr/>
      </dsp:nvSpPr>
      <dsp:spPr>
        <a:xfrm>
          <a:off x="3451225"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障碍物</a:t>
          </a:r>
        </a:p>
      </dsp:txBody>
      <dsp:txXfrm>
        <a:off x="3469585" y="3814899"/>
        <a:ext cx="1188829" cy="590144"/>
      </dsp:txXfrm>
    </dsp:sp>
    <dsp:sp modelId="{C04F0286-AF40-489E-9A76-5ECABBD9226C}">
      <dsp:nvSpPr>
        <dsp:cNvPr id="0" name=""/>
        <dsp:cNvSpPr/>
      </dsp:nvSpPr>
      <dsp:spPr>
        <a:xfrm>
          <a:off x="3451225"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子弹</a:t>
          </a:r>
        </a:p>
      </dsp:txBody>
      <dsp:txXfrm>
        <a:off x="3469585" y="4538204"/>
        <a:ext cx="1188829" cy="590144"/>
      </dsp:txXfrm>
    </dsp:sp>
    <dsp:sp modelId="{86554E2E-C21A-4A96-AD54-858D7F815B85}">
      <dsp:nvSpPr>
        <dsp:cNvPr id="0" name=""/>
        <dsp:cNvSpPr/>
      </dsp:nvSpPr>
      <dsp:spPr>
        <a:xfrm>
          <a:off x="4944864"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界面</a:t>
          </a:r>
        </a:p>
      </dsp:txBody>
      <dsp:txXfrm>
        <a:off x="4944864" y="0"/>
        <a:ext cx="1531937" cy="1625600"/>
      </dsp:txXfrm>
    </dsp:sp>
    <dsp:sp modelId="{0F9A623A-D7E0-4932-AD1F-E67C6280DB69}">
      <dsp:nvSpPr>
        <dsp:cNvPr id="0" name=""/>
        <dsp:cNvSpPr/>
      </dsp:nvSpPr>
      <dsp:spPr>
        <a:xfrm>
          <a:off x="5098057"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开始界面</a:t>
          </a:r>
        </a:p>
      </dsp:txBody>
      <dsp:txXfrm>
        <a:off x="5121177" y="1648852"/>
        <a:ext cx="1179309" cy="743144"/>
      </dsp:txXfrm>
    </dsp:sp>
    <dsp:sp modelId="{7DAFE37F-122C-430D-8DFC-47A6CFB0F1D4}">
      <dsp:nvSpPr>
        <dsp:cNvPr id="0" name=""/>
        <dsp:cNvSpPr/>
      </dsp:nvSpPr>
      <dsp:spPr>
        <a:xfrm>
          <a:off x="5098057"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信息界面</a:t>
          </a:r>
        </a:p>
      </dsp:txBody>
      <dsp:txXfrm>
        <a:off x="5121177" y="2559680"/>
        <a:ext cx="1179309" cy="743144"/>
      </dsp:txXfrm>
    </dsp:sp>
    <dsp:sp modelId="{D79394F9-924A-4C43-B753-269BF5F8BD21}">
      <dsp:nvSpPr>
        <dsp:cNvPr id="0" name=""/>
        <dsp:cNvSpPr/>
      </dsp:nvSpPr>
      <dsp:spPr>
        <a:xfrm>
          <a:off x="5098057"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关卡界面</a:t>
          </a:r>
        </a:p>
      </dsp:txBody>
      <dsp:txXfrm>
        <a:off x="5121177" y="3470508"/>
        <a:ext cx="1179309" cy="743144"/>
      </dsp:txXfrm>
    </dsp:sp>
    <dsp:sp modelId="{90B17DD2-9185-41B0-B3B4-D55B7317E61F}">
      <dsp:nvSpPr>
        <dsp:cNvPr id="0" name=""/>
        <dsp:cNvSpPr/>
      </dsp:nvSpPr>
      <dsp:spPr>
        <a:xfrm>
          <a:off x="5098057"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对话框</a:t>
          </a:r>
        </a:p>
      </dsp:txBody>
      <dsp:txXfrm>
        <a:off x="5121177" y="4381336"/>
        <a:ext cx="1179309" cy="743144"/>
      </dsp:txXfrm>
    </dsp:sp>
    <dsp:sp modelId="{110CA3DB-D184-4A72-B9B1-EA5B90081CD7}">
      <dsp:nvSpPr>
        <dsp:cNvPr id="0" name=""/>
        <dsp:cNvSpPr/>
      </dsp:nvSpPr>
      <dsp:spPr>
        <a:xfrm>
          <a:off x="6591696"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特效（备选）</a:t>
          </a:r>
        </a:p>
      </dsp:txBody>
      <dsp:txXfrm>
        <a:off x="6591696" y="0"/>
        <a:ext cx="1531937" cy="1625600"/>
      </dsp:txXfrm>
    </dsp:sp>
    <dsp:sp modelId="{811CBBD7-038B-4724-A0F7-56A63306DB64}">
      <dsp:nvSpPr>
        <dsp:cNvPr id="0" name=""/>
        <dsp:cNvSpPr/>
      </dsp:nvSpPr>
      <dsp:spPr>
        <a:xfrm>
          <a:off x="6744890"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动画</a:t>
          </a:r>
        </a:p>
      </dsp:txBody>
      <dsp:txXfrm>
        <a:off x="6780785" y="1663082"/>
        <a:ext cx="1153759" cy="1562012"/>
      </dsp:txXfrm>
    </dsp:sp>
    <dsp:sp modelId="{BE1EA1C2-878C-494C-A14E-180DC50887A3}">
      <dsp:nvSpPr>
        <dsp:cNvPr id="0" name=""/>
        <dsp:cNvSpPr/>
      </dsp:nvSpPr>
      <dsp:spPr>
        <a:xfrm>
          <a:off x="6744890"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音效</a:t>
          </a:r>
        </a:p>
      </dsp:txBody>
      <dsp:txXfrm>
        <a:off x="6780785" y="3548238"/>
        <a:ext cx="1153759" cy="1562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00C9F-9704-4C41-9484-3CB9F3713308}">
      <dsp:nvSpPr>
        <dsp:cNvPr id="0" name=""/>
        <dsp:cNvSpPr/>
      </dsp:nvSpPr>
      <dsp:spPr>
        <a:xfrm rot="5400000">
          <a:off x="4828539" y="-1725189"/>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项目计划和</a:t>
          </a:r>
          <a:r>
            <a:rPr lang="en-US" altLang="zh-CN" sz="2000" kern="1200" dirty="0"/>
            <a:t>SRS</a:t>
          </a:r>
          <a:r>
            <a:rPr lang="zh-CN" altLang="en-US" sz="2000" kern="1200" dirty="0"/>
            <a:t>的课堂展示</a:t>
          </a:r>
          <a:r>
            <a:rPr lang="en-US" altLang="zh-CN" sz="2000" kern="1200" dirty="0"/>
            <a:t>PPT</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t>可行性分析报告</a:t>
          </a:r>
        </a:p>
        <a:p>
          <a:pPr marL="228600" lvl="1" indent="-228600" algn="l" defTabSz="889000">
            <a:lnSpc>
              <a:spcPct val="90000"/>
            </a:lnSpc>
            <a:spcBef>
              <a:spcPct val="0"/>
            </a:spcBef>
            <a:spcAft>
              <a:spcPct val="15000"/>
            </a:spcAft>
            <a:buChar char="•"/>
          </a:pPr>
          <a:r>
            <a:rPr lang="en-US" altLang="zh-CN" sz="2000" kern="1200" dirty="0"/>
            <a:t>WBS</a:t>
          </a:r>
          <a:endParaRPr lang="zh-CN" altLang="en-US" sz="2000" kern="1200" dirty="0"/>
        </a:p>
      </dsp:txBody>
      <dsp:txXfrm rot="-5400000">
        <a:off x="2926079" y="245467"/>
        <a:ext cx="5133724" cy="1260608"/>
      </dsp:txXfrm>
    </dsp:sp>
    <dsp:sp modelId="{C05A9995-4D7A-4CB8-8C8B-877CB0A4D51C}">
      <dsp:nvSpPr>
        <dsp:cNvPr id="0" name=""/>
        <dsp:cNvSpPr/>
      </dsp:nvSpPr>
      <dsp:spPr>
        <a:xfrm>
          <a:off x="0" y="2645"/>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潘笑天</a:t>
          </a:r>
        </a:p>
      </dsp:txBody>
      <dsp:txXfrm>
        <a:off x="85245" y="87890"/>
        <a:ext cx="2755590" cy="1575760"/>
      </dsp:txXfrm>
    </dsp:sp>
    <dsp:sp modelId="{08A0F258-ABEB-4636-B10D-8DD40D4FDB77}">
      <dsp:nvSpPr>
        <dsp:cNvPr id="0" name=""/>
        <dsp:cNvSpPr/>
      </dsp:nvSpPr>
      <dsp:spPr>
        <a:xfrm rot="5400000">
          <a:off x="4828539" y="108373"/>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甘特图</a:t>
          </a:r>
        </a:p>
        <a:p>
          <a:pPr marL="228600" lvl="1" indent="-228600" algn="l" defTabSz="889000">
            <a:lnSpc>
              <a:spcPct val="90000"/>
            </a:lnSpc>
            <a:spcBef>
              <a:spcPct val="0"/>
            </a:spcBef>
            <a:spcAft>
              <a:spcPct val="15000"/>
            </a:spcAft>
            <a:buChar char="•"/>
          </a:pPr>
          <a:r>
            <a:rPr lang="zh-CN" altLang="en-US" sz="2000" kern="1200" dirty="0"/>
            <a:t>数据字典</a:t>
          </a:r>
        </a:p>
        <a:p>
          <a:pPr marL="228600" lvl="1" indent="-228600" algn="l" defTabSz="889000">
            <a:lnSpc>
              <a:spcPct val="90000"/>
            </a:lnSpc>
            <a:spcBef>
              <a:spcPct val="0"/>
            </a:spcBef>
            <a:spcAft>
              <a:spcPct val="15000"/>
            </a:spcAft>
            <a:buChar char="•"/>
          </a:pPr>
          <a:r>
            <a:rPr lang="en-US" altLang="zh-CN" sz="2000" kern="1200" dirty="0"/>
            <a:t>ER</a:t>
          </a:r>
          <a:r>
            <a:rPr lang="zh-CN" altLang="en-US" sz="2000" kern="1200" dirty="0"/>
            <a:t>图</a:t>
          </a:r>
        </a:p>
        <a:p>
          <a:pPr marL="228600" lvl="1" indent="-228600" algn="l" defTabSz="889000">
            <a:lnSpc>
              <a:spcPct val="90000"/>
            </a:lnSpc>
            <a:spcBef>
              <a:spcPct val="0"/>
            </a:spcBef>
            <a:spcAft>
              <a:spcPct val="15000"/>
            </a:spcAft>
            <a:buChar char="•"/>
          </a:pPr>
          <a:r>
            <a:rPr lang="zh-CN" altLang="en-US" sz="2000" kern="1200" dirty="0"/>
            <a:t>项目需求说明书</a:t>
          </a:r>
        </a:p>
      </dsp:txBody>
      <dsp:txXfrm rot="-5400000">
        <a:off x="2926079" y="2079029"/>
        <a:ext cx="5133724" cy="1260608"/>
      </dsp:txXfrm>
    </dsp:sp>
    <dsp:sp modelId="{9D83F548-E105-4F2F-A530-9047F039D106}">
      <dsp:nvSpPr>
        <dsp:cNvPr id="0" name=""/>
        <dsp:cNvSpPr/>
      </dsp:nvSpPr>
      <dsp:spPr>
        <a:xfrm>
          <a:off x="0" y="1836208"/>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杨嘉诚</a:t>
          </a:r>
        </a:p>
      </dsp:txBody>
      <dsp:txXfrm>
        <a:off x="85245" y="1921453"/>
        <a:ext cx="2755590" cy="1575760"/>
      </dsp:txXfrm>
    </dsp:sp>
    <dsp:sp modelId="{D9C38B72-B742-4163-B0B9-6CA364CED499}">
      <dsp:nvSpPr>
        <dsp:cNvPr id="0" name=""/>
        <dsp:cNvSpPr/>
      </dsp:nvSpPr>
      <dsp:spPr>
        <a:xfrm rot="5400000">
          <a:off x="4828539" y="1941936"/>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会议记录</a:t>
          </a:r>
        </a:p>
        <a:p>
          <a:pPr marL="228600" lvl="1" indent="-228600" algn="l" defTabSz="889000">
            <a:lnSpc>
              <a:spcPct val="90000"/>
            </a:lnSpc>
            <a:spcBef>
              <a:spcPct val="0"/>
            </a:spcBef>
            <a:spcAft>
              <a:spcPct val="15000"/>
            </a:spcAft>
            <a:buChar char="•"/>
          </a:pPr>
          <a:r>
            <a:rPr lang="zh-CN" altLang="en-US" sz="2000" kern="1200" dirty="0"/>
            <a:t>项目需求说明书</a:t>
          </a:r>
        </a:p>
        <a:p>
          <a:pPr marL="228600" lvl="1" indent="-228600" algn="l" defTabSz="889000">
            <a:lnSpc>
              <a:spcPct val="90000"/>
            </a:lnSpc>
            <a:spcBef>
              <a:spcPct val="0"/>
            </a:spcBef>
            <a:spcAft>
              <a:spcPct val="15000"/>
            </a:spcAft>
            <a:buChar char="•"/>
          </a:pPr>
          <a:r>
            <a:rPr lang="zh-CN" altLang="en-US" sz="2000" kern="1200" dirty="0"/>
            <a:t>游戏资源获取与设计</a:t>
          </a:r>
        </a:p>
      </dsp:txBody>
      <dsp:txXfrm rot="-5400000">
        <a:off x="2926079" y="3912592"/>
        <a:ext cx="5133724" cy="1260608"/>
      </dsp:txXfrm>
    </dsp:sp>
    <dsp:sp modelId="{F35B0ACB-7B48-48FE-B7BB-BD5699CD84E7}">
      <dsp:nvSpPr>
        <dsp:cNvPr id="0" name=""/>
        <dsp:cNvSpPr/>
      </dsp:nvSpPr>
      <dsp:spPr>
        <a:xfrm>
          <a:off x="0" y="3669771"/>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倪晨攀</a:t>
          </a:r>
        </a:p>
      </dsp:txBody>
      <dsp:txXfrm>
        <a:off x="85245" y="3755016"/>
        <a:ext cx="2755590" cy="15757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1">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2">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3">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p:cNvGraphicFramePr/>
          <p:nvPr/>
        </p:nvGraphicFramePr>
        <p:xfrm>
          <a:off x="1782147" y="1101755"/>
          <a:ext cx="9007497" cy="538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功能模块</a:t>
            </a:r>
          </a:p>
        </p:txBody>
      </p:sp>
      <p:graphicFrame>
        <p:nvGraphicFramePr>
          <p:cNvPr id="6" name="图示 5"/>
          <p:cNvGraphicFramePr/>
          <p:nvPr/>
        </p:nvGraphicFramePr>
        <p:xfrm>
          <a:off x="2073189"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框架搭建</a:t>
            </a:r>
          </a:p>
        </p:txBody>
      </p:sp>
      <p:graphicFrame>
        <p:nvGraphicFramePr>
          <p:cNvPr id="3" name="图示 2"/>
          <p:cNvGraphicFramePr/>
          <p:nvPr/>
        </p:nvGraphicFramePr>
        <p:xfrm>
          <a:off x="2213232"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输入项数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937132" y="2227189"/>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zh-CN" altLang="en-US" sz="2400" dirty="0"/>
                        <a:t>玩家输入项</a:t>
                      </a:r>
                    </a:p>
                  </a:txBody>
                  <a:tcPr/>
                </a:tc>
                <a:tc>
                  <a:txBody>
                    <a:bodyPr/>
                    <a:lstStyle/>
                    <a:p>
                      <a:pPr algn="ctr"/>
                      <a:r>
                        <a:rPr lang="zh-CN" altLang="en-US" sz="2400" dirty="0"/>
                        <a:t>备注</a:t>
                      </a:r>
                    </a:p>
                  </a:txBody>
                  <a:tcPr/>
                </a:tc>
                <a:extLst>
                  <a:ext uri="{0D108BD9-81ED-4DB2-BD59-A6C34878D82A}">
                    <a16:rowId xmlns:a16="http://schemas.microsoft.com/office/drawing/2014/main" val="10000"/>
                  </a:ext>
                </a:extLst>
              </a:tr>
              <a:tr h="370840">
                <a:tc>
                  <a:txBody>
                    <a:bodyPr/>
                    <a:lstStyle/>
                    <a:p>
                      <a:pPr algn="ctr"/>
                      <a:r>
                        <a:rPr lang="zh-CN" altLang="en-US" sz="2400" dirty="0"/>
                        <a:t>对界面按钮的点击</a:t>
                      </a:r>
                    </a:p>
                  </a:txBody>
                  <a:tcPr/>
                </a:tc>
                <a:tc>
                  <a:txBody>
                    <a:bodyPr/>
                    <a:lstStyle/>
                    <a:p>
                      <a:pPr algn="ctr"/>
                      <a:endParaRPr lang="zh-CN" altLang="en-US" sz="2400"/>
                    </a:p>
                  </a:txBody>
                  <a:tcPr/>
                </a:tc>
                <a:extLst>
                  <a:ext uri="{0D108BD9-81ED-4DB2-BD59-A6C34878D82A}">
                    <a16:rowId xmlns:a16="http://schemas.microsoft.com/office/drawing/2014/main" val="10001"/>
                  </a:ext>
                </a:extLst>
              </a:tr>
              <a:tr h="370840">
                <a:tc>
                  <a:txBody>
                    <a:bodyPr/>
                    <a:lstStyle/>
                    <a:p>
                      <a:pPr algn="ctr"/>
                      <a:r>
                        <a:rPr lang="zh-CN" altLang="en-US" sz="2400" dirty="0"/>
                        <a:t>创建</a:t>
                      </a:r>
                      <a:r>
                        <a:rPr lang="en-US" altLang="zh-CN" sz="2400" dirty="0"/>
                        <a:t>/</a:t>
                      </a:r>
                      <a:r>
                        <a:rPr lang="zh-CN" altLang="en-US" sz="2400" dirty="0"/>
                        <a:t>销毁</a:t>
                      </a:r>
                      <a:r>
                        <a:rPr lang="en-US" altLang="zh-CN" sz="2400" dirty="0"/>
                        <a:t>/</a:t>
                      </a:r>
                      <a:r>
                        <a:rPr lang="zh-CN" altLang="en-US" sz="2400" dirty="0"/>
                        <a:t>升级防御塔</a:t>
                      </a:r>
                    </a:p>
                  </a:txBody>
                  <a:tcPr/>
                </a:tc>
                <a:tc>
                  <a:txBody>
                    <a:bodyPr/>
                    <a:lstStyle/>
                    <a:p>
                      <a:pPr algn="ctr"/>
                      <a:endParaRPr lang="zh-CN" altLang="en-US" sz="2400" dirty="0"/>
                    </a:p>
                  </a:txBody>
                  <a:tcPr/>
                </a:tc>
                <a:extLst>
                  <a:ext uri="{0D108BD9-81ED-4DB2-BD59-A6C34878D82A}">
                    <a16:rowId xmlns:a16="http://schemas.microsoft.com/office/drawing/2014/main" val="10002"/>
                  </a:ext>
                </a:extLst>
              </a:tr>
              <a:tr h="370840">
                <a:tc>
                  <a:txBody>
                    <a:bodyPr/>
                    <a:lstStyle/>
                    <a:p>
                      <a:pPr algn="ctr"/>
                      <a:r>
                        <a:rPr lang="zh-CN" altLang="en-US" sz="2400" dirty="0"/>
                        <a:t>暂停</a:t>
                      </a:r>
                      <a:r>
                        <a:rPr lang="en-US" altLang="zh-CN" sz="2400" dirty="0"/>
                        <a:t>/</a:t>
                      </a:r>
                      <a:r>
                        <a:rPr lang="zh-CN" altLang="en-US" sz="2400" dirty="0"/>
                        <a:t>继续游戏</a:t>
                      </a:r>
                    </a:p>
                  </a:txBody>
                  <a:tcPr/>
                </a:tc>
                <a:tc>
                  <a:txBody>
                    <a:bodyPr/>
                    <a:lstStyle/>
                    <a:p>
                      <a:pPr algn="ctr"/>
                      <a:endParaRPr lang="zh-CN" altLang="en-US" sz="2400" dirty="0"/>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输出项数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937132" y="2461844"/>
          <a:ext cx="8128000" cy="27432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20000"/>
                    </a:ext>
                  </a:extLst>
                </a:gridCol>
                <a:gridCol w="3614905">
                  <a:extLst>
                    <a:ext uri="{9D8B030D-6E8A-4147-A177-3AD203B41FA5}">
                      <a16:colId xmlns:a16="http://schemas.microsoft.com/office/drawing/2014/main" val="20001"/>
                    </a:ext>
                  </a:extLst>
                </a:gridCol>
              </a:tblGrid>
              <a:tr h="370840">
                <a:tc>
                  <a:txBody>
                    <a:bodyPr/>
                    <a:lstStyle/>
                    <a:p>
                      <a:pPr algn="ctr"/>
                      <a:r>
                        <a:rPr lang="zh-CN" altLang="en-US" sz="2400" dirty="0"/>
                        <a:t>系统输出项</a:t>
                      </a:r>
                    </a:p>
                  </a:txBody>
                  <a:tcPr/>
                </a:tc>
                <a:tc>
                  <a:txBody>
                    <a:bodyPr/>
                    <a:lstStyle/>
                    <a:p>
                      <a:pPr algn="ctr"/>
                      <a:r>
                        <a:rPr lang="zh-CN" altLang="en-US" sz="2400" dirty="0"/>
                        <a:t>备注</a:t>
                      </a:r>
                    </a:p>
                  </a:txBody>
                  <a:tcPr/>
                </a:tc>
                <a:extLst>
                  <a:ext uri="{0D108BD9-81ED-4DB2-BD59-A6C34878D82A}">
                    <a16:rowId xmlns:a16="http://schemas.microsoft.com/office/drawing/2014/main" val="10000"/>
                  </a:ext>
                </a:extLst>
              </a:tr>
              <a:tr h="370840">
                <a:tc>
                  <a:txBody>
                    <a:bodyPr/>
                    <a:lstStyle/>
                    <a:p>
                      <a:pPr algn="ctr"/>
                      <a:r>
                        <a:rPr lang="zh-CN" altLang="en-US" sz="2400" dirty="0"/>
                        <a:t>游戏界面的切换</a:t>
                      </a:r>
                    </a:p>
                  </a:txBody>
                  <a:tcPr/>
                </a:tc>
                <a:tc>
                  <a:txBody>
                    <a:bodyPr/>
                    <a:lstStyle/>
                    <a:p>
                      <a:pPr algn="ctr"/>
                      <a:endParaRPr lang="zh-CN" altLang="en-US" sz="2400" dirty="0"/>
                    </a:p>
                  </a:txBody>
                  <a:tcPr/>
                </a:tc>
                <a:extLst>
                  <a:ext uri="{0D108BD9-81ED-4DB2-BD59-A6C34878D82A}">
                    <a16:rowId xmlns:a16="http://schemas.microsoft.com/office/drawing/2014/main" val="10001"/>
                  </a:ext>
                </a:extLst>
              </a:tr>
              <a:tr h="370840">
                <a:tc>
                  <a:txBody>
                    <a:bodyPr/>
                    <a:lstStyle/>
                    <a:p>
                      <a:pPr algn="ctr"/>
                      <a:r>
                        <a:rPr lang="zh-CN" altLang="en-US" sz="2400" dirty="0"/>
                        <a:t>怪兽的创建</a:t>
                      </a:r>
                      <a:r>
                        <a:rPr lang="en-US" altLang="zh-CN" sz="2400" dirty="0"/>
                        <a:t>/</a:t>
                      </a:r>
                      <a:r>
                        <a:rPr lang="zh-CN" altLang="en-US" sz="2400" dirty="0"/>
                        <a:t>死亡</a:t>
                      </a:r>
                    </a:p>
                  </a:txBody>
                  <a:tcPr/>
                </a:tc>
                <a:tc>
                  <a:txBody>
                    <a:bodyPr/>
                    <a:lstStyle/>
                    <a:p>
                      <a:pPr algn="ctr"/>
                      <a:endParaRPr lang="zh-CN" altLang="en-US" sz="2400" dirty="0"/>
                    </a:p>
                  </a:txBody>
                  <a:tcPr/>
                </a:tc>
                <a:extLst>
                  <a:ext uri="{0D108BD9-81ED-4DB2-BD59-A6C34878D82A}">
                    <a16:rowId xmlns:a16="http://schemas.microsoft.com/office/drawing/2014/main" val="10002"/>
                  </a:ext>
                </a:extLst>
              </a:tr>
              <a:tr h="370840">
                <a:tc>
                  <a:txBody>
                    <a:bodyPr/>
                    <a:lstStyle/>
                    <a:p>
                      <a:pPr algn="ctr"/>
                      <a:r>
                        <a:rPr lang="zh-CN" altLang="en-US" sz="2400" dirty="0"/>
                        <a:t>防御塔攻击怪兽</a:t>
                      </a:r>
                    </a:p>
                  </a:txBody>
                  <a:tcPr/>
                </a:tc>
                <a:tc>
                  <a:txBody>
                    <a:bodyPr/>
                    <a:lstStyle/>
                    <a:p>
                      <a:pPr algn="ctr"/>
                      <a:endParaRPr lang="zh-CN" altLang="en-US" sz="2400" dirty="0"/>
                    </a:p>
                  </a:txBody>
                  <a:tcPr/>
                </a:tc>
                <a:extLst>
                  <a:ext uri="{0D108BD9-81ED-4DB2-BD59-A6C34878D82A}">
                    <a16:rowId xmlns:a16="http://schemas.microsoft.com/office/drawing/2014/main" val="10003"/>
                  </a:ext>
                </a:extLst>
              </a:tr>
              <a:tr h="370840">
                <a:tc>
                  <a:txBody>
                    <a:bodyPr/>
                    <a:lstStyle/>
                    <a:p>
                      <a:pPr algn="ctr"/>
                      <a:r>
                        <a:rPr lang="zh-CN" altLang="en-US" sz="2400" dirty="0"/>
                        <a:t>防御塔升级</a:t>
                      </a:r>
                      <a:r>
                        <a:rPr lang="en-US" altLang="zh-CN" sz="2400" dirty="0"/>
                        <a:t>/</a:t>
                      </a:r>
                      <a:r>
                        <a:rPr lang="zh-CN" altLang="en-US" sz="2400" dirty="0"/>
                        <a:t>创建</a:t>
                      </a:r>
                      <a:r>
                        <a:rPr lang="en-US" altLang="zh-CN" sz="2400" dirty="0"/>
                        <a:t>/</a:t>
                      </a:r>
                      <a:r>
                        <a:rPr lang="zh-CN" altLang="en-US" sz="2400" dirty="0"/>
                        <a:t>销毁</a:t>
                      </a:r>
                    </a:p>
                  </a:txBody>
                  <a:tcPr/>
                </a:tc>
                <a:tc>
                  <a:txBody>
                    <a:bodyPr/>
                    <a:lstStyle/>
                    <a:p>
                      <a:pPr algn="ctr"/>
                      <a:endParaRPr lang="zh-CN" altLang="en-US" sz="2400" dirty="0"/>
                    </a:p>
                  </a:txBody>
                  <a:tcP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查询数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003035" y="1926384"/>
          <a:ext cx="8128000" cy="32004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20000"/>
                    </a:ext>
                  </a:extLst>
                </a:gridCol>
                <a:gridCol w="3614905">
                  <a:extLst>
                    <a:ext uri="{9D8B030D-6E8A-4147-A177-3AD203B41FA5}">
                      <a16:colId xmlns:a16="http://schemas.microsoft.com/office/drawing/2014/main" val="20001"/>
                    </a:ext>
                  </a:extLst>
                </a:gridCol>
              </a:tblGrid>
              <a:tr h="370840">
                <a:tc>
                  <a:txBody>
                    <a:bodyPr/>
                    <a:lstStyle/>
                    <a:p>
                      <a:pPr algn="ctr"/>
                      <a:r>
                        <a:rPr lang="zh-CN" altLang="en-US" sz="2400" dirty="0"/>
                        <a:t>查询项</a:t>
                      </a:r>
                    </a:p>
                  </a:txBody>
                  <a:tcPr/>
                </a:tc>
                <a:tc>
                  <a:txBody>
                    <a:bodyPr/>
                    <a:lstStyle/>
                    <a:p>
                      <a:pPr algn="ctr"/>
                      <a:r>
                        <a:rPr lang="zh-CN" altLang="en-US" sz="2400" dirty="0"/>
                        <a:t>备注</a:t>
                      </a:r>
                    </a:p>
                  </a:txBody>
                  <a:tcPr/>
                </a:tc>
                <a:extLst>
                  <a:ext uri="{0D108BD9-81ED-4DB2-BD59-A6C34878D82A}">
                    <a16:rowId xmlns:a16="http://schemas.microsoft.com/office/drawing/2014/main" val="10000"/>
                  </a:ext>
                </a:extLst>
              </a:tr>
              <a:tr h="370840">
                <a:tc>
                  <a:txBody>
                    <a:bodyPr/>
                    <a:lstStyle/>
                    <a:p>
                      <a:pPr algn="ctr"/>
                      <a:r>
                        <a:rPr lang="zh-CN" altLang="en-US" sz="2400" dirty="0"/>
                        <a:t>玩家</a:t>
                      </a:r>
                      <a:r>
                        <a:rPr lang="en-US" altLang="zh-CN" sz="2400" dirty="0"/>
                        <a:t>/</a:t>
                      </a:r>
                      <a:r>
                        <a:rPr lang="zh-CN" altLang="en-US" sz="2400" dirty="0"/>
                        <a:t>怪兽</a:t>
                      </a:r>
                      <a:r>
                        <a:rPr lang="en-US" altLang="zh-CN" sz="2400" dirty="0"/>
                        <a:t>/</a:t>
                      </a:r>
                      <a:r>
                        <a:rPr lang="zh-CN" altLang="en-US" sz="2400" dirty="0"/>
                        <a:t>防御塔信息</a:t>
                      </a:r>
                    </a:p>
                  </a:txBody>
                  <a:tcPr/>
                </a:tc>
                <a:tc>
                  <a:txBody>
                    <a:bodyPr/>
                    <a:lstStyle/>
                    <a:p>
                      <a:pPr algn="ctr"/>
                      <a:r>
                        <a:rPr lang="zh-CN" altLang="en-US" sz="2400" dirty="0"/>
                        <a:t>检索对象</a:t>
                      </a:r>
                    </a:p>
                  </a:txBody>
                  <a:tcPr/>
                </a:tc>
                <a:extLst>
                  <a:ext uri="{0D108BD9-81ED-4DB2-BD59-A6C34878D82A}">
                    <a16:rowId xmlns:a16="http://schemas.microsoft.com/office/drawing/2014/main" val="10001"/>
                  </a:ext>
                </a:extLst>
              </a:tr>
              <a:tr h="370840">
                <a:tc>
                  <a:txBody>
                    <a:bodyPr/>
                    <a:lstStyle/>
                    <a:p>
                      <a:pPr algn="ctr"/>
                      <a:r>
                        <a:rPr lang="zh-CN" altLang="en-US" sz="2400" dirty="0"/>
                        <a:t>创建防御塔</a:t>
                      </a:r>
                    </a:p>
                  </a:txBody>
                  <a:tcPr/>
                </a:tc>
                <a:tc>
                  <a:txBody>
                    <a:bodyPr/>
                    <a:lstStyle/>
                    <a:p>
                      <a:pPr algn="ctr"/>
                      <a:r>
                        <a:rPr lang="zh-CN" altLang="en-US" sz="2400" dirty="0"/>
                        <a:t>检索防御塔</a:t>
                      </a:r>
                    </a:p>
                  </a:txBody>
                  <a:tcPr/>
                </a:tc>
                <a:extLst>
                  <a:ext uri="{0D108BD9-81ED-4DB2-BD59-A6C34878D82A}">
                    <a16:rowId xmlns:a16="http://schemas.microsoft.com/office/drawing/2014/main" val="10002"/>
                  </a:ext>
                </a:extLst>
              </a:tr>
              <a:tr h="370840">
                <a:tc>
                  <a:txBody>
                    <a:bodyPr/>
                    <a:lstStyle/>
                    <a:p>
                      <a:pPr algn="ctr"/>
                      <a:r>
                        <a:rPr lang="zh-CN" altLang="en-US" sz="2400" dirty="0"/>
                        <a:t>生成怪兽</a:t>
                      </a:r>
                    </a:p>
                  </a:txBody>
                  <a:tcPr/>
                </a:tc>
                <a:tc>
                  <a:txBody>
                    <a:bodyPr/>
                    <a:lstStyle/>
                    <a:p>
                      <a:pPr algn="ctr"/>
                      <a:r>
                        <a:rPr lang="zh-CN" altLang="en-US" sz="2400" dirty="0"/>
                        <a:t>检索怪兽</a:t>
                      </a:r>
                    </a:p>
                  </a:txBody>
                  <a:tcPr/>
                </a:tc>
                <a:extLst>
                  <a:ext uri="{0D108BD9-81ED-4DB2-BD59-A6C34878D82A}">
                    <a16:rowId xmlns:a16="http://schemas.microsoft.com/office/drawing/2014/main" val="10003"/>
                  </a:ext>
                </a:extLst>
              </a:tr>
              <a:tr h="370840">
                <a:tc>
                  <a:txBody>
                    <a:bodyPr/>
                    <a:lstStyle/>
                    <a:p>
                      <a:pPr algn="ctr"/>
                      <a:r>
                        <a:rPr lang="zh-CN" altLang="en-US" sz="2400" dirty="0"/>
                        <a:t>防御塔攻击怪兽</a:t>
                      </a:r>
                    </a:p>
                  </a:txBody>
                  <a:tcPr/>
                </a:tc>
                <a:tc>
                  <a:txBody>
                    <a:bodyPr/>
                    <a:lstStyle/>
                    <a:p>
                      <a:pPr algn="ctr"/>
                      <a:r>
                        <a:rPr lang="zh-CN" altLang="en-US" sz="2400" dirty="0"/>
                        <a:t>检索子弹</a:t>
                      </a:r>
                    </a:p>
                  </a:txBody>
                  <a:tcPr/>
                </a:tc>
                <a:extLst>
                  <a:ext uri="{0D108BD9-81ED-4DB2-BD59-A6C34878D82A}">
                    <a16:rowId xmlns:a16="http://schemas.microsoft.com/office/drawing/2014/main" val="10004"/>
                  </a:ext>
                </a:extLst>
              </a:tr>
              <a:tr h="370840">
                <a:tc>
                  <a:txBody>
                    <a:bodyPr/>
                    <a:lstStyle/>
                    <a:p>
                      <a:pPr algn="ctr"/>
                      <a:r>
                        <a:rPr lang="zh-CN" altLang="en-US" sz="2400" dirty="0"/>
                        <a:t>购买道具</a:t>
                      </a:r>
                    </a:p>
                  </a:txBody>
                  <a:tcPr/>
                </a:tc>
                <a:tc>
                  <a:txBody>
                    <a:bodyPr/>
                    <a:lstStyle/>
                    <a:p>
                      <a:pPr algn="ctr"/>
                      <a:r>
                        <a:rPr lang="zh-CN" altLang="en-US" sz="2400" dirty="0"/>
                        <a:t>检索道具，可选</a:t>
                      </a:r>
                    </a:p>
                  </a:txBody>
                  <a:tcPr/>
                </a:tc>
                <a:extLst>
                  <a:ext uri="{0D108BD9-81ED-4DB2-BD59-A6C34878D82A}">
                    <a16:rowId xmlns:a16="http://schemas.microsoft.com/office/drawing/2014/main" val="10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t>防御塔</a:t>
                      </a:r>
                      <a:r>
                        <a:rPr lang="en-US" altLang="zh-CN" sz="2400" dirty="0"/>
                        <a:t>/</a:t>
                      </a:r>
                      <a:r>
                        <a:rPr lang="zh-CN" altLang="en-US" sz="2400" dirty="0"/>
                        <a:t>玩家</a:t>
                      </a:r>
                      <a:r>
                        <a:rPr lang="en-US" altLang="zh-CN" sz="2400" dirty="0"/>
                        <a:t>/</a:t>
                      </a:r>
                      <a:r>
                        <a:rPr lang="zh-CN" altLang="en-US" sz="2400" dirty="0"/>
                        <a:t>士兵技能升级</a:t>
                      </a:r>
                    </a:p>
                  </a:txBody>
                  <a:tcPr/>
                </a:tc>
                <a:tc>
                  <a:txBody>
                    <a:bodyPr/>
                    <a:lstStyle/>
                    <a:p>
                      <a:pPr algn="ctr"/>
                      <a:r>
                        <a:rPr lang="zh-CN" altLang="en-US" sz="2400" dirty="0"/>
                        <a:t>检索技能及对象，可选</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主文件数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101245" y="2132330"/>
          <a:ext cx="8128000" cy="3108960"/>
        </p:xfrm>
        <a:graphic>
          <a:graphicData uri="http://schemas.openxmlformats.org/drawingml/2006/table">
            <a:tbl>
              <a:tblPr firstRow="1" bandRow="1">
                <a:tableStyleId>{5C22544A-7EE6-4342-B048-85BDC9FD1C3A}</a:tableStyleId>
              </a:tblPr>
              <a:tblGrid>
                <a:gridCol w="2322474">
                  <a:extLst>
                    <a:ext uri="{9D8B030D-6E8A-4147-A177-3AD203B41FA5}">
                      <a16:colId xmlns:a16="http://schemas.microsoft.com/office/drawing/2014/main" val="20000"/>
                    </a:ext>
                  </a:extLst>
                </a:gridCol>
                <a:gridCol w="5805526">
                  <a:extLst>
                    <a:ext uri="{9D8B030D-6E8A-4147-A177-3AD203B41FA5}">
                      <a16:colId xmlns:a16="http://schemas.microsoft.com/office/drawing/2014/main" val="20001"/>
                    </a:ext>
                  </a:extLst>
                </a:gridCol>
              </a:tblGrid>
              <a:tr h="370840">
                <a:tc>
                  <a:txBody>
                    <a:bodyPr/>
                    <a:lstStyle/>
                    <a:p>
                      <a:pPr algn="ctr"/>
                      <a:r>
                        <a:rPr lang="zh-CN" altLang="en-US" sz="2400" dirty="0"/>
                        <a:t>主文件数</a:t>
                      </a:r>
                    </a:p>
                  </a:txBody>
                  <a:tcPr/>
                </a:tc>
                <a:tc>
                  <a:txBody>
                    <a:bodyPr/>
                    <a:lstStyle/>
                    <a:p>
                      <a:pPr algn="ctr"/>
                      <a:r>
                        <a:rPr lang="zh-CN" altLang="en-US" sz="2400" dirty="0"/>
                        <a:t>备注</a:t>
                      </a:r>
                    </a:p>
                  </a:txBody>
                  <a:tcPr/>
                </a:tc>
                <a:extLst>
                  <a:ext uri="{0D108BD9-81ED-4DB2-BD59-A6C34878D82A}">
                    <a16:rowId xmlns:a16="http://schemas.microsoft.com/office/drawing/2014/main" val="10000"/>
                  </a:ext>
                </a:extLst>
              </a:tr>
              <a:tr h="370840">
                <a:tc>
                  <a:txBody>
                    <a:bodyPr/>
                    <a:lstStyle/>
                    <a:p>
                      <a:pPr marL="0" algn="ctr" defTabSz="914400" rtl="0" eaLnBrk="1" latinLnBrk="0" hangingPunct="1"/>
                      <a:r>
                        <a:rPr lang="zh-CN" altLang="en-US" sz="2400" kern="1200" dirty="0">
                          <a:solidFill>
                            <a:schemeClr val="dk1"/>
                          </a:solidFill>
                          <a:latin typeface="+mn-lt"/>
                          <a:ea typeface="+mn-ea"/>
                          <a:cs typeface="+mn-cs"/>
                        </a:rPr>
                        <a:t>框架类</a:t>
                      </a:r>
                    </a:p>
                  </a:txBody>
                  <a:tcPr/>
                </a:tc>
                <a:tc>
                  <a:txBody>
                    <a:bodyPr/>
                    <a:lstStyle/>
                    <a:p>
                      <a:pPr algn="ctr"/>
                      <a:r>
                        <a:rPr lang="zh-CN" altLang="en-US" sz="2400" kern="1200" dirty="0">
                          <a:solidFill>
                            <a:schemeClr val="dk1"/>
                          </a:solidFill>
                          <a:latin typeface="+mn-lt"/>
                          <a:ea typeface="+mn-ea"/>
                          <a:cs typeface="+mn-cs"/>
                        </a:rPr>
                        <a:t>数据存储，资源管理，对象池</a:t>
                      </a:r>
                      <a:endParaRPr lang="en-US" altLang="zh-CN" sz="2400" kern="1200" dirty="0">
                        <a:solidFill>
                          <a:schemeClr val="dk1"/>
                        </a:solidFill>
                        <a:latin typeface="+mn-lt"/>
                        <a:ea typeface="+mn-ea"/>
                        <a:cs typeface="+mn-cs"/>
                      </a:endParaRPr>
                    </a:p>
                    <a:p>
                      <a:pPr algn="ctr"/>
                      <a:r>
                        <a:rPr lang="zh-CN" altLang="en-US" sz="2400" dirty="0">
                          <a:effectLst/>
                        </a:rPr>
                        <a:t>游戏进程与状态，</a:t>
                      </a:r>
                      <a:r>
                        <a:rPr lang="zh-CN" altLang="en-US" sz="2400" dirty="0"/>
                        <a:t>事件管理</a:t>
                      </a:r>
                    </a:p>
                  </a:txBody>
                  <a:tcPr/>
                </a:tc>
                <a:extLst>
                  <a:ext uri="{0D108BD9-81ED-4DB2-BD59-A6C34878D82A}">
                    <a16:rowId xmlns:a16="http://schemas.microsoft.com/office/drawing/2014/main" val="10001"/>
                  </a:ext>
                </a:extLst>
              </a:tr>
              <a:tr h="370840">
                <a:tc>
                  <a:txBody>
                    <a:bodyPr/>
                    <a:lstStyle/>
                    <a:p>
                      <a:pPr algn="ctr"/>
                      <a:r>
                        <a:rPr lang="zh-CN" altLang="en-US" sz="2400" dirty="0"/>
                        <a:t>工具类</a:t>
                      </a:r>
                    </a:p>
                  </a:txBody>
                  <a:tcPr/>
                </a:tc>
                <a:tc>
                  <a:txBody>
                    <a:bodyPr/>
                    <a:lstStyle/>
                    <a:p>
                      <a:pPr algn="ctr"/>
                      <a:r>
                        <a:rPr lang="zh-CN" altLang="en-US" sz="2400" dirty="0">
                          <a:effectLst/>
                        </a:rPr>
                        <a:t>配置文件，</a:t>
                      </a:r>
                      <a:r>
                        <a:rPr lang="zh-CN" altLang="en-US" sz="2400" dirty="0"/>
                        <a:t>日志文件</a:t>
                      </a:r>
                    </a:p>
                  </a:txBody>
                  <a:tcPr/>
                </a:tc>
                <a:extLst>
                  <a:ext uri="{0D108BD9-81ED-4DB2-BD59-A6C34878D82A}">
                    <a16:rowId xmlns:a16="http://schemas.microsoft.com/office/drawing/2014/main" val="10002"/>
                  </a:ext>
                </a:extLst>
              </a:tr>
              <a:tr h="376229">
                <a:tc>
                  <a:txBody>
                    <a:bodyPr/>
                    <a:lstStyle/>
                    <a:p>
                      <a:pPr algn="ctr"/>
                      <a:r>
                        <a:rPr lang="zh-CN" altLang="en-US" sz="2400" dirty="0"/>
                        <a:t>游戏实体类</a:t>
                      </a:r>
                    </a:p>
                  </a:txBody>
                  <a:tcPr/>
                </a:tc>
                <a:tc>
                  <a:txBody>
                    <a:bodyPr/>
                    <a:lstStyle/>
                    <a:p>
                      <a:pPr algn="ctr"/>
                      <a:r>
                        <a:rPr lang="zh-CN" altLang="en-US" sz="2400" dirty="0">
                          <a:effectLst/>
                        </a:rPr>
                        <a:t>地图，</a:t>
                      </a:r>
                      <a:r>
                        <a:rPr lang="zh-CN" altLang="en-US" sz="2400" dirty="0"/>
                        <a:t>防御塔，怪兽，子弹</a:t>
                      </a:r>
                    </a:p>
                  </a:txBody>
                  <a:tcPr/>
                </a:tc>
                <a:extLst>
                  <a:ext uri="{0D108BD9-81ED-4DB2-BD59-A6C34878D82A}">
                    <a16:rowId xmlns:a16="http://schemas.microsoft.com/office/drawing/2014/main" val="10003"/>
                  </a:ext>
                </a:extLst>
              </a:tr>
              <a:tr h="446251">
                <a:tc>
                  <a:txBody>
                    <a:bodyPr/>
                    <a:lstStyle/>
                    <a:p>
                      <a:pPr algn="ctr"/>
                      <a:r>
                        <a:rPr lang="zh-CN" altLang="en-US" sz="2400" dirty="0"/>
                        <a:t>界面类</a:t>
                      </a:r>
                    </a:p>
                  </a:txBody>
                  <a:tcPr/>
                </a:tc>
                <a:tc>
                  <a:txBody>
                    <a:bodyPr/>
                    <a:lstStyle/>
                    <a:p>
                      <a:pPr algn="ctr"/>
                      <a:r>
                        <a:rPr lang="zh-CN" altLang="en-US" sz="2400" dirty="0">
                          <a:effectLst/>
                        </a:rPr>
                        <a:t>关卡界面，</a:t>
                      </a:r>
                      <a:r>
                        <a:rPr lang="zh-CN" altLang="en-US" sz="2400" dirty="0"/>
                        <a:t>开始界面，信息界面，对话框</a:t>
                      </a:r>
                    </a:p>
                  </a:txBody>
                  <a:tcPr/>
                </a:tc>
                <a:extLst>
                  <a:ext uri="{0D108BD9-81ED-4DB2-BD59-A6C34878D82A}">
                    <a16:rowId xmlns:a16="http://schemas.microsoft.com/office/drawing/2014/main" val="10004"/>
                  </a:ext>
                </a:extLst>
              </a:tr>
              <a:tr h="370840">
                <a:tc>
                  <a:txBody>
                    <a:bodyPr/>
                    <a:lstStyle/>
                    <a:p>
                      <a:pPr algn="ctr"/>
                      <a:r>
                        <a:rPr lang="zh-CN" altLang="en-US" sz="2400" dirty="0"/>
                        <a:t>特效类</a:t>
                      </a:r>
                    </a:p>
                  </a:txBody>
                  <a:tcPr/>
                </a:tc>
                <a:tc>
                  <a:txBody>
                    <a:bodyPr/>
                    <a:lstStyle/>
                    <a:p>
                      <a:pPr algn="ctr"/>
                      <a:r>
                        <a:rPr lang="zh-CN" altLang="en-US" sz="2400" dirty="0">
                          <a:effectLst/>
                        </a:rPr>
                        <a:t>动画，</a:t>
                      </a:r>
                      <a:r>
                        <a:rPr lang="zh-CN" altLang="en-US" sz="2400" dirty="0"/>
                        <a:t>声音（可选）</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文档 6">
            <a:hlinkClick r:id="rId2" action="ppaction://hlinksldjump"/>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8" name="箭头: 右 7"/>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组员绩效</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nvGraphicFramePr>
        <p:xfrm>
          <a:off x="1937132" y="109436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1143000"/>
            <a:ext cx="2545080" cy="2545080"/>
          </a:xfrm>
          <a:prstGeom prst="rect">
            <a:avLst/>
          </a:prstGeom>
        </p:spPr>
      </p:pic>
      <p:sp>
        <p:nvSpPr>
          <p:cNvPr id="8" name="文本框 7"/>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p>
        </p:txBody>
      </p:sp>
      <p:grpSp>
        <p:nvGrpSpPr>
          <p:cNvPr id="23" name="组合 22"/>
          <p:cNvGrpSpPr/>
          <p:nvPr/>
        </p:nvGrpSpPr>
        <p:grpSpPr>
          <a:xfrm>
            <a:off x="1804976" y="744166"/>
            <a:ext cx="9279584" cy="5418669"/>
            <a:chOff x="880416" y="719664"/>
            <a:chExt cx="9279584" cy="5418669"/>
          </a:xfrm>
        </p:grpSpPr>
        <p:graphicFrame>
          <p:nvGraphicFramePr>
            <p:cNvPr id="6" name="图示 5"/>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p>
        </p:txBody>
      </p:sp>
      <p:pic>
        <p:nvPicPr>
          <p:cNvPr id="13" name="图片 12" descr="图片包含 电路, 电子产品&#10;&#10;已生成高可信度的说明"/>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p>
        </p:txBody>
      </p:sp>
      <p:sp>
        <p:nvSpPr>
          <p:cNvPr id="16" name="文本框 15"/>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p:cNvSpPr>
            <a:spLocks noGrp="1" noRot="1" noChangeAspect="1" noMove="1" noResize="1" noEditPoints="1" noAdjustHandles="1" noChangeArrowheads="1" noChangeShapeType="1" noTextEdit="1"/>
          </p:cNvSpPr>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图片 1"/>
          <p:cNvPicPr>
            <a:picLocks noChangeAspect="1"/>
          </p:cNvPicPr>
          <p:nvPr/>
        </p:nvPicPr>
        <p:blipFill rotWithShape="1">
          <a:blip r:embed="rId2"/>
          <a:srcRect r="1" b="28290"/>
          <a:stretch>
            <a:fillRect/>
          </a:stretch>
        </p:blipFill>
        <p:spPr>
          <a:xfrm rot="21480000">
            <a:off x="1138300" y="1029737"/>
            <a:ext cx="9863130" cy="4738837"/>
          </a:xfrm>
          <a:prstGeom prst="rect">
            <a:avLst/>
          </a:prstGeom>
        </p:spPr>
      </p:pic>
      <p:sp>
        <p:nvSpPr>
          <p:cNvPr id="16" name="箭头: 右 15"/>
          <p:cNvSpPr/>
          <p:nvPr/>
        </p:nvSpPr>
        <p:spPr>
          <a:xfrm flipH="1">
            <a:off x="1527240" y="83115"/>
            <a:ext cx="4136441"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界面原型</a:t>
            </a:r>
          </a:p>
        </p:txBody>
      </p:sp>
      <p:sp>
        <p:nvSpPr>
          <p:cNvPr id="17" name="流程图: 文档 1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16045"/>
          <a:stretch>
            <a:fillRect/>
          </a:stretch>
        </p:blipFill>
        <p:spPr>
          <a:xfrm>
            <a:off x="20" y="10"/>
            <a:ext cx="12191980" cy="6857990"/>
          </a:xfrm>
          <a:prstGeom prst="rect">
            <a:avLst/>
          </a:prstGeom>
        </p:spPr>
      </p:pic>
      <p:sp>
        <p:nvSpPr>
          <p:cNvPr id="24" name="矩形 23"/>
          <p:cNvSpPr/>
          <p:nvPr/>
        </p:nvSpPr>
        <p:spPr>
          <a:xfrm>
            <a:off x="1041797" y="1025275"/>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信息栏</a:t>
            </a:r>
          </a:p>
        </p:txBody>
      </p:sp>
      <p:cxnSp>
        <p:nvCxnSpPr>
          <p:cNvPr id="28" name="连接符: 肘形 27"/>
          <p:cNvCxnSpPr>
            <a:stCxn id="3" idx="1"/>
            <a:endCxn id="24" idx="1"/>
          </p:cNvCxnSpPr>
          <p:nvPr/>
        </p:nvCxnSpPr>
        <p:spPr>
          <a:xfrm rot="10800000" flipH="1" flipV="1">
            <a:off x="269043" y="421480"/>
            <a:ext cx="772754" cy="810234"/>
          </a:xfrm>
          <a:prstGeom prst="bentConnector3">
            <a:avLst>
              <a:gd name="adj1" fmla="val -29583"/>
            </a:avLst>
          </a:prstGeom>
        </p:spPr>
        <p:style>
          <a:lnRef idx="3">
            <a:schemeClr val="accent6"/>
          </a:lnRef>
          <a:fillRef idx="0">
            <a:schemeClr val="accent6"/>
          </a:fillRef>
          <a:effectRef idx="2">
            <a:schemeClr val="accent6"/>
          </a:effectRef>
          <a:fontRef idx="minor">
            <a:schemeClr val="tx1"/>
          </a:fontRef>
        </p:style>
      </p:cxnSp>
      <p:sp>
        <p:nvSpPr>
          <p:cNvPr id="50" name="椭圆 49"/>
          <p:cNvSpPr/>
          <p:nvPr/>
        </p:nvSpPr>
        <p:spPr>
          <a:xfrm>
            <a:off x="9600605" y="2031735"/>
            <a:ext cx="2225666" cy="422035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p:cNvSpPr/>
          <p:nvPr/>
        </p:nvSpPr>
        <p:spPr>
          <a:xfrm>
            <a:off x="5561658" y="6252088"/>
            <a:ext cx="1068704" cy="500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路线</a:t>
            </a:r>
          </a:p>
        </p:txBody>
      </p:sp>
      <p:cxnSp>
        <p:nvCxnSpPr>
          <p:cNvPr id="52" name="连接符: 肘形 51"/>
          <p:cNvCxnSpPr>
            <a:stCxn id="34" idx="4"/>
            <a:endCxn id="51" idx="3"/>
          </p:cNvCxnSpPr>
          <p:nvPr/>
        </p:nvCxnSpPr>
        <p:spPr>
          <a:xfrm rot="16200000" flipH="1">
            <a:off x="5696135" y="5567927"/>
            <a:ext cx="1323665" cy="544790"/>
          </a:xfrm>
          <a:prstGeom prst="bentConnector4">
            <a:avLst>
              <a:gd name="adj1" fmla="val 40554"/>
              <a:gd name="adj2" fmla="val 435400"/>
            </a:avLst>
          </a:prstGeom>
        </p:spPr>
        <p:style>
          <a:lnRef idx="3">
            <a:schemeClr val="dk1"/>
          </a:lnRef>
          <a:fillRef idx="0">
            <a:schemeClr val="dk1"/>
          </a:fillRef>
          <a:effectRef idx="2">
            <a:schemeClr val="dk1"/>
          </a:effectRef>
          <a:fontRef idx="minor">
            <a:schemeClr val="tx1"/>
          </a:fontRef>
        </p:style>
      </p:cxnSp>
      <p:sp>
        <p:nvSpPr>
          <p:cNvPr id="3" name="矩形 2"/>
          <p:cNvSpPr/>
          <p:nvPr/>
        </p:nvSpPr>
        <p:spPr>
          <a:xfrm>
            <a:off x="269043" y="-35720"/>
            <a:ext cx="11653934" cy="9144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3" name="椭圆 32"/>
          <p:cNvSpPr/>
          <p:nvPr/>
        </p:nvSpPr>
        <p:spPr>
          <a:xfrm>
            <a:off x="6825045" y="4618654"/>
            <a:ext cx="3629608" cy="162230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4" name="椭圆 33"/>
          <p:cNvSpPr/>
          <p:nvPr/>
        </p:nvSpPr>
        <p:spPr>
          <a:xfrm>
            <a:off x="3942157" y="3767641"/>
            <a:ext cx="4286830" cy="141084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 name="椭圆 34"/>
          <p:cNvSpPr/>
          <p:nvPr/>
        </p:nvSpPr>
        <p:spPr>
          <a:xfrm>
            <a:off x="681135" y="4749282"/>
            <a:ext cx="4772292" cy="150280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6" name="椭圆 35"/>
          <p:cNvSpPr/>
          <p:nvPr/>
        </p:nvSpPr>
        <p:spPr>
          <a:xfrm>
            <a:off x="528192" y="2189120"/>
            <a:ext cx="1919742" cy="298937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4" name="椭圆 43"/>
          <p:cNvSpPr/>
          <p:nvPr/>
        </p:nvSpPr>
        <p:spPr>
          <a:xfrm>
            <a:off x="2808514" y="1082352"/>
            <a:ext cx="6383362" cy="268529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5" name="矩形 44"/>
          <p:cNvSpPr/>
          <p:nvPr/>
        </p:nvSpPr>
        <p:spPr>
          <a:xfrm>
            <a:off x="9458104" y="1213053"/>
            <a:ext cx="1233833" cy="500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障碍物</a:t>
            </a:r>
          </a:p>
        </p:txBody>
      </p:sp>
      <p:cxnSp>
        <p:nvCxnSpPr>
          <p:cNvPr id="46" name="连接符: 肘形 45"/>
          <p:cNvCxnSpPr>
            <a:stCxn id="44" idx="6"/>
            <a:endCxn id="45" idx="1"/>
          </p:cNvCxnSpPr>
          <p:nvPr/>
        </p:nvCxnSpPr>
        <p:spPr>
          <a:xfrm flipV="1">
            <a:off x="9191876" y="1463120"/>
            <a:ext cx="266228" cy="961877"/>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16045"/>
          <a:stretch>
            <a:fillRect/>
          </a:stretch>
        </p:blipFill>
        <p:spPr>
          <a:xfrm>
            <a:off x="20" y="10"/>
            <a:ext cx="12191980" cy="6857990"/>
          </a:xfrm>
          <a:prstGeom prst="rect">
            <a:avLst/>
          </a:prstGeom>
        </p:spPr>
      </p:pic>
      <p:sp>
        <p:nvSpPr>
          <p:cNvPr id="5" name="椭圆 4"/>
          <p:cNvSpPr/>
          <p:nvPr/>
        </p:nvSpPr>
        <p:spPr>
          <a:xfrm>
            <a:off x="363894" y="-32653"/>
            <a:ext cx="1732787" cy="94238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p:cNvSpPr/>
          <p:nvPr/>
        </p:nvSpPr>
        <p:spPr>
          <a:xfrm>
            <a:off x="482464" y="1138335"/>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现有的金币</a:t>
            </a:r>
          </a:p>
        </p:txBody>
      </p:sp>
      <p:cxnSp>
        <p:nvCxnSpPr>
          <p:cNvPr id="28" name="连接符: 肘形 27"/>
          <p:cNvCxnSpPr>
            <a:stCxn id="5" idx="2"/>
            <a:endCxn id="24" idx="1"/>
          </p:cNvCxnSpPr>
          <p:nvPr/>
        </p:nvCxnSpPr>
        <p:spPr>
          <a:xfrm rot="10800000" flipH="1" flipV="1">
            <a:off x="363894" y="438538"/>
            <a:ext cx="118570" cy="906236"/>
          </a:xfrm>
          <a:prstGeom prst="bentConnector3">
            <a:avLst>
              <a:gd name="adj1" fmla="val -192798"/>
            </a:avLst>
          </a:prstGeom>
        </p:spPr>
        <p:style>
          <a:lnRef idx="3">
            <a:schemeClr val="dk1"/>
          </a:lnRef>
          <a:fillRef idx="0">
            <a:schemeClr val="dk1"/>
          </a:fillRef>
          <a:effectRef idx="2">
            <a:schemeClr val="dk1"/>
          </a:effectRef>
          <a:fontRef idx="minor">
            <a:schemeClr val="tx1"/>
          </a:fontRef>
        </p:style>
      </p:cxnSp>
      <p:sp>
        <p:nvSpPr>
          <p:cNvPr id="38" name="椭圆 37"/>
          <p:cNvSpPr/>
          <p:nvPr/>
        </p:nvSpPr>
        <p:spPr>
          <a:xfrm>
            <a:off x="809056" y="4398217"/>
            <a:ext cx="3165785" cy="1312117"/>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9" name="矩形 38"/>
          <p:cNvSpPr/>
          <p:nvPr/>
        </p:nvSpPr>
        <p:spPr>
          <a:xfrm>
            <a:off x="2984194" y="3312954"/>
            <a:ext cx="850688"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怪兽</a:t>
            </a:r>
          </a:p>
        </p:txBody>
      </p:sp>
      <p:cxnSp>
        <p:nvCxnSpPr>
          <p:cNvPr id="40" name="连接符: 肘形 39"/>
          <p:cNvCxnSpPr>
            <a:stCxn id="38" idx="0"/>
            <a:endCxn id="39" idx="1"/>
          </p:cNvCxnSpPr>
          <p:nvPr/>
        </p:nvCxnSpPr>
        <p:spPr>
          <a:xfrm rot="5400000" flipH="1" flipV="1">
            <a:off x="2242974" y="3656998"/>
            <a:ext cx="890195" cy="592245"/>
          </a:xfrm>
          <a:prstGeom prst="bentConnector2">
            <a:avLst/>
          </a:prstGeom>
        </p:spPr>
        <p:style>
          <a:lnRef idx="3">
            <a:schemeClr val="dk1"/>
          </a:lnRef>
          <a:fillRef idx="0">
            <a:schemeClr val="dk1"/>
          </a:fillRef>
          <a:effectRef idx="2">
            <a:schemeClr val="dk1"/>
          </a:effectRef>
          <a:fontRef idx="minor">
            <a:schemeClr val="tx1"/>
          </a:fontRef>
        </p:style>
      </p:cxnSp>
      <p:sp>
        <p:nvSpPr>
          <p:cNvPr id="50" name="椭圆 49"/>
          <p:cNvSpPr/>
          <p:nvPr/>
        </p:nvSpPr>
        <p:spPr>
          <a:xfrm>
            <a:off x="9966333" y="1344774"/>
            <a:ext cx="2271377" cy="1586207"/>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p:cNvSpPr/>
          <p:nvPr/>
        </p:nvSpPr>
        <p:spPr>
          <a:xfrm>
            <a:off x="8995095" y="2930981"/>
            <a:ext cx="848702"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终点</a:t>
            </a:r>
          </a:p>
        </p:txBody>
      </p:sp>
      <p:cxnSp>
        <p:nvCxnSpPr>
          <p:cNvPr id="52" name="连接符: 肘形 51"/>
          <p:cNvCxnSpPr>
            <a:stCxn id="50" idx="2"/>
            <a:endCxn id="51" idx="0"/>
          </p:cNvCxnSpPr>
          <p:nvPr/>
        </p:nvCxnSpPr>
        <p:spPr>
          <a:xfrm rot="10800000" flipV="1">
            <a:off x="9419447" y="2137877"/>
            <a:ext cx="546887" cy="793103"/>
          </a:xfrm>
          <a:prstGeom prst="bentConnector2">
            <a:avLst/>
          </a:prstGeom>
        </p:spPr>
        <p:style>
          <a:lnRef idx="3">
            <a:schemeClr val="dk1"/>
          </a:lnRef>
          <a:fillRef idx="0">
            <a:schemeClr val="dk1"/>
          </a:fillRef>
          <a:effectRef idx="2">
            <a:schemeClr val="dk1"/>
          </a:effectRef>
          <a:fontRef idx="minor">
            <a:schemeClr val="tx1"/>
          </a:fontRef>
        </p:style>
      </p:cxnSp>
      <p:sp>
        <p:nvSpPr>
          <p:cNvPr id="67" name="椭圆 66"/>
          <p:cNvSpPr/>
          <p:nvPr/>
        </p:nvSpPr>
        <p:spPr>
          <a:xfrm>
            <a:off x="5117649" y="4989903"/>
            <a:ext cx="2010939" cy="109365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8" name="矩形 67"/>
          <p:cNvSpPr/>
          <p:nvPr/>
        </p:nvSpPr>
        <p:spPr>
          <a:xfrm>
            <a:off x="7429299" y="6252088"/>
            <a:ext cx="1766214" cy="412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障碍物</a:t>
            </a:r>
          </a:p>
        </p:txBody>
      </p:sp>
      <p:cxnSp>
        <p:nvCxnSpPr>
          <p:cNvPr id="69" name="连接符: 肘形 68"/>
          <p:cNvCxnSpPr>
            <a:stCxn id="67" idx="4"/>
            <a:endCxn id="68" idx="1"/>
          </p:cNvCxnSpPr>
          <p:nvPr/>
        </p:nvCxnSpPr>
        <p:spPr>
          <a:xfrm rot="16200000" flipH="1">
            <a:off x="6588725" y="5617953"/>
            <a:ext cx="374968" cy="1306180"/>
          </a:xfrm>
          <a:prstGeom prst="bentConnector2">
            <a:avLst/>
          </a:prstGeom>
        </p:spPr>
        <p:style>
          <a:lnRef idx="3">
            <a:schemeClr val="dk1"/>
          </a:lnRef>
          <a:fillRef idx="0">
            <a:schemeClr val="dk1"/>
          </a:fillRef>
          <a:effectRef idx="2">
            <a:schemeClr val="dk1"/>
          </a:effectRef>
          <a:fontRef idx="minor">
            <a:schemeClr val="tx1"/>
          </a:fontRef>
        </p:style>
      </p:cxnSp>
      <p:sp>
        <p:nvSpPr>
          <p:cNvPr id="75" name="椭圆 74"/>
          <p:cNvSpPr/>
          <p:nvPr/>
        </p:nvSpPr>
        <p:spPr>
          <a:xfrm>
            <a:off x="883701" y="1621775"/>
            <a:ext cx="1287625"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6" name="矩形 75"/>
          <p:cNvSpPr/>
          <p:nvPr/>
        </p:nvSpPr>
        <p:spPr>
          <a:xfrm>
            <a:off x="2391948" y="2514603"/>
            <a:ext cx="850688"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起点</a:t>
            </a:r>
          </a:p>
        </p:txBody>
      </p:sp>
      <p:cxnSp>
        <p:nvCxnSpPr>
          <p:cNvPr id="77" name="连接符: 肘形 76"/>
          <p:cNvCxnSpPr>
            <a:stCxn id="75" idx="6"/>
            <a:endCxn id="76" idx="1"/>
          </p:cNvCxnSpPr>
          <p:nvPr/>
        </p:nvCxnSpPr>
        <p:spPr>
          <a:xfrm>
            <a:off x="2171326" y="2011911"/>
            <a:ext cx="220622" cy="69776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84" name="椭圆 83"/>
          <p:cNvSpPr/>
          <p:nvPr/>
        </p:nvSpPr>
        <p:spPr>
          <a:xfrm>
            <a:off x="5117649" y="39957"/>
            <a:ext cx="1867245"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5" name="矩形 84"/>
          <p:cNvSpPr/>
          <p:nvPr/>
        </p:nvSpPr>
        <p:spPr>
          <a:xfrm>
            <a:off x="3386941" y="1019682"/>
            <a:ext cx="1596236" cy="390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游戏状态</a:t>
            </a:r>
          </a:p>
        </p:txBody>
      </p:sp>
      <p:cxnSp>
        <p:nvCxnSpPr>
          <p:cNvPr id="86" name="连接符: 肘形 85"/>
          <p:cNvCxnSpPr>
            <a:stCxn id="84" idx="3"/>
            <a:endCxn id="85" idx="3"/>
          </p:cNvCxnSpPr>
          <p:nvPr/>
        </p:nvCxnSpPr>
        <p:spPr>
          <a:xfrm rot="5400000">
            <a:off x="4932745" y="756393"/>
            <a:ext cx="508789" cy="407924"/>
          </a:xfrm>
          <a:prstGeom prst="bentConnector2">
            <a:avLst/>
          </a:prstGeom>
        </p:spPr>
        <p:style>
          <a:lnRef idx="3">
            <a:schemeClr val="dk1"/>
          </a:lnRef>
          <a:fillRef idx="0">
            <a:schemeClr val="dk1"/>
          </a:fillRef>
          <a:effectRef idx="2">
            <a:schemeClr val="dk1"/>
          </a:effectRef>
          <a:fontRef idx="minor">
            <a:schemeClr val="tx1"/>
          </a:fontRef>
        </p:style>
      </p:cxnSp>
      <p:sp>
        <p:nvSpPr>
          <p:cNvPr id="97" name="椭圆 96"/>
          <p:cNvSpPr/>
          <p:nvPr/>
        </p:nvSpPr>
        <p:spPr>
          <a:xfrm>
            <a:off x="8089844" y="2"/>
            <a:ext cx="2603038"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8" name="矩形 97"/>
          <p:cNvSpPr/>
          <p:nvPr/>
        </p:nvSpPr>
        <p:spPr>
          <a:xfrm>
            <a:off x="6964735" y="1049122"/>
            <a:ext cx="1427966" cy="797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游戏倍数及暂停</a:t>
            </a:r>
          </a:p>
        </p:txBody>
      </p:sp>
      <p:cxnSp>
        <p:nvCxnSpPr>
          <p:cNvPr id="99" name="连接符: 肘形 98"/>
          <p:cNvCxnSpPr>
            <a:stCxn id="97" idx="2"/>
            <a:endCxn id="98" idx="0"/>
          </p:cNvCxnSpPr>
          <p:nvPr/>
        </p:nvCxnSpPr>
        <p:spPr>
          <a:xfrm rot="10800000" flipV="1">
            <a:off x="7678718" y="390138"/>
            <a:ext cx="411126" cy="658984"/>
          </a:xfrm>
          <a:prstGeom prst="bentConnector2">
            <a:avLst/>
          </a:prstGeom>
        </p:spPr>
        <p:style>
          <a:lnRef idx="3">
            <a:schemeClr val="dk1"/>
          </a:lnRef>
          <a:fillRef idx="0">
            <a:schemeClr val="dk1"/>
          </a:fillRef>
          <a:effectRef idx="2">
            <a:schemeClr val="dk1"/>
          </a:effectRef>
          <a:fontRef idx="minor">
            <a:schemeClr val="tx1"/>
          </a:fontRef>
        </p:style>
      </p:cxnSp>
      <p:sp>
        <p:nvSpPr>
          <p:cNvPr id="109" name="椭圆 108"/>
          <p:cNvSpPr/>
          <p:nvPr/>
        </p:nvSpPr>
        <p:spPr>
          <a:xfrm>
            <a:off x="10782083" y="2"/>
            <a:ext cx="807826" cy="78027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0" name="矩形 109"/>
          <p:cNvSpPr/>
          <p:nvPr/>
        </p:nvSpPr>
        <p:spPr>
          <a:xfrm>
            <a:off x="9054377" y="1146205"/>
            <a:ext cx="850688" cy="798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返回菜单</a:t>
            </a:r>
          </a:p>
        </p:txBody>
      </p:sp>
      <p:cxnSp>
        <p:nvCxnSpPr>
          <p:cNvPr id="111" name="连接符: 肘形 110"/>
          <p:cNvCxnSpPr>
            <a:stCxn id="109" idx="3"/>
            <a:endCxn id="110" idx="3"/>
          </p:cNvCxnSpPr>
          <p:nvPr/>
        </p:nvCxnSpPr>
        <p:spPr>
          <a:xfrm rot="5400000">
            <a:off x="9962968" y="608104"/>
            <a:ext cx="879517" cy="995321"/>
          </a:xfrm>
          <a:prstGeom prst="bentConnector2">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用户分析</a:t>
            </a:r>
          </a:p>
        </p:txBody>
      </p:sp>
      <p:sp>
        <p:nvSpPr>
          <p:cNvPr id="5" name="矩形 4"/>
          <p:cNvSpPr/>
          <p:nvPr/>
        </p:nvSpPr>
        <p:spPr>
          <a:xfrm>
            <a:off x="6410131" y="2020077"/>
            <a:ext cx="4292855" cy="91906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n w="0"/>
                <a:solidFill>
                  <a:schemeClr val="tx1"/>
                </a:solidFill>
                <a:effectLst>
                  <a:outerShdw blurRad="38100" dist="19050" dir="2700000" algn="tl" rotWithShape="0">
                    <a:schemeClr val="dk1">
                      <a:alpha val="40000"/>
                    </a:schemeClr>
                  </a:outerShdw>
                </a:effectLst>
              </a:rPr>
              <a:t>具有很多零散时间的人</a:t>
            </a:r>
            <a:endParaRPr lang="en-US" altLang="zh-CN" sz="2400" dirty="0">
              <a:ln w="0"/>
              <a:solidFill>
                <a:schemeClr val="tx1"/>
              </a:solidFill>
              <a:effectLst>
                <a:outerShdw blurRad="38100" dist="19050" dir="2700000" algn="tl" rotWithShape="0">
                  <a:schemeClr val="dk1">
                    <a:alpha val="40000"/>
                  </a:schemeClr>
                </a:outerShdw>
              </a:effectLst>
            </a:endParaRPr>
          </a:p>
          <a:p>
            <a:pPr algn="ctr"/>
            <a:r>
              <a:rPr lang="zh-CN" altLang="en-US" sz="2400" dirty="0">
                <a:ln w="0"/>
                <a:solidFill>
                  <a:schemeClr val="tx1"/>
                </a:solidFill>
                <a:effectLst>
                  <a:outerShdw blurRad="38100" dist="19050" dir="2700000" algn="tl" rotWithShape="0">
                    <a:schemeClr val="dk1">
                      <a:alpha val="40000"/>
                    </a:schemeClr>
                  </a:outerShdw>
                </a:effectLst>
              </a:rPr>
              <a:t>偏向女性用户</a:t>
            </a:r>
          </a:p>
        </p:txBody>
      </p:sp>
      <p:sp>
        <p:nvSpPr>
          <p:cNvPr id="6" name="椭圆 5"/>
          <p:cNvSpPr/>
          <p:nvPr/>
        </p:nvSpPr>
        <p:spPr>
          <a:xfrm>
            <a:off x="1212980" y="1623526"/>
            <a:ext cx="2845836" cy="1716833"/>
          </a:xfrm>
          <a:prstGeom prst="ellips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ln w="0"/>
                <a:solidFill>
                  <a:schemeClr val="tx1"/>
                </a:solidFill>
                <a:effectLst>
                  <a:outerShdw blurRad="38100" dist="19050" dir="2700000" algn="tl" rotWithShape="0">
                    <a:schemeClr val="dk1">
                      <a:alpha val="40000"/>
                    </a:schemeClr>
                  </a:outerShdw>
                </a:effectLst>
              </a:rPr>
              <a:t>目标用户群</a:t>
            </a:r>
          </a:p>
        </p:txBody>
      </p:sp>
      <p:cxnSp>
        <p:nvCxnSpPr>
          <p:cNvPr id="14" name="连接符: 肘形 13"/>
          <p:cNvCxnSpPr>
            <a:stCxn id="6" idx="6"/>
            <a:endCxn id="5" idx="1"/>
          </p:cNvCxnSpPr>
          <p:nvPr/>
        </p:nvCxnSpPr>
        <p:spPr>
          <a:xfrm flipV="1">
            <a:off x="4058816" y="2479610"/>
            <a:ext cx="2351315" cy="2333"/>
          </a:xfrm>
          <a:prstGeom prst="bentConnector3">
            <a:avLst/>
          </a:prstGeom>
        </p:spPr>
        <p:style>
          <a:lnRef idx="2">
            <a:schemeClr val="accent5"/>
          </a:lnRef>
          <a:fillRef idx="1">
            <a:schemeClr val="lt1"/>
          </a:fillRef>
          <a:effectRef idx="0">
            <a:schemeClr val="accent5"/>
          </a:effectRef>
          <a:fontRef idx="minor">
            <a:schemeClr val="dk1"/>
          </a:fontRef>
        </p:style>
      </p:cxnSp>
      <p:sp>
        <p:nvSpPr>
          <p:cNvPr id="19" name="矩形 18"/>
          <p:cNvSpPr/>
          <p:nvPr/>
        </p:nvSpPr>
        <p:spPr>
          <a:xfrm>
            <a:off x="6410131" y="4076385"/>
            <a:ext cx="4292855" cy="91906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n w="0"/>
                <a:solidFill>
                  <a:schemeClr val="tx1"/>
                </a:solidFill>
                <a:effectLst>
                  <a:outerShdw blurRad="38100" dist="19050" dir="2700000" algn="tl" rotWithShape="0">
                    <a:schemeClr val="dk1">
                      <a:alpha val="40000"/>
                    </a:schemeClr>
                  </a:outerShdw>
                </a:effectLst>
              </a:rPr>
              <a:t>杨枨老师</a:t>
            </a:r>
          </a:p>
        </p:txBody>
      </p:sp>
      <p:sp>
        <p:nvSpPr>
          <p:cNvPr id="20" name="椭圆 19"/>
          <p:cNvSpPr/>
          <p:nvPr/>
        </p:nvSpPr>
        <p:spPr>
          <a:xfrm>
            <a:off x="1212980" y="3679834"/>
            <a:ext cx="2845836" cy="1716833"/>
          </a:xfrm>
          <a:prstGeom prst="ellips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ln w="0"/>
                <a:solidFill>
                  <a:schemeClr val="tx1"/>
                </a:solidFill>
                <a:effectLst>
                  <a:outerShdw blurRad="38100" dist="19050" dir="2700000" algn="tl" rotWithShape="0">
                    <a:schemeClr val="dk1">
                      <a:alpha val="40000"/>
                    </a:schemeClr>
                  </a:outerShdw>
                </a:effectLst>
              </a:rPr>
              <a:t>用户代表</a:t>
            </a:r>
          </a:p>
        </p:txBody>
      </p:sp>
      <p:cxnSp>
        <p:nvCxnSpPr>
          <p:cNvPr id="21" name="连接符: 肘形 20"/>
          <p:cNvCxnSpPr>
            <a:stCxn id="20" idx="6"/>
            <a:endCxn id="19" idx="1"/>
          </p:cNvCxnSpPr>
          <p:nvPr/>
        </p:nvCxnSpPr>
        <p:spPr>
          <a:xfrm flipV="1">
            <a:off x="4058816" y="4535918"/>
            <a:ext cx="2351315" cy="2333"/>
          </a:xfrm>
          <a:prstGeom prst="bentConnector3">
            <a:avLst/>
          </a:prstGeom>
        </p:spPr>
        <p:style>
          <a:lnRef idx="2">
            <a:schemeClr val="accent5"/>
          </a:lnRef>
          <a:fillRef idx="1">
            <a:schemeClr val="lt1"/>
          </a:fillRef>
          <a:effectRef idx="0">
            <a:schemeClr val="accent5"/>
          </a:effectRef>
          <a:fontRef idx="minor">
            <a:schemeClr val="dk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graphicFrame>
        <p:nvGraphicFramePr>
          <p:cNvPr id="4" name="图示 3"/>
          <p:cNvGraphicFramePr/>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p:cNvGraphicFramePr/>
          <p:nvPr/>
        </p:nvGraphicFramePr>
        <p:xfrm>
          <a:off x="1025885" y="649321"/>
          <a:ext cx="9763759" cy="58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宽屏</PresentationFormat>
  <Paragraphs>203</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微软雅黑</vt:lpstr>
      <vt:lpstr>Arial</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164</cp:revision>
  <dcterms:created xsi:type="dcterms:W3CDTF">2017-10-15T10:54:00Z</dcterms:created>
  <dcterms:modified xsi:type="dcterms:W3CDTF">2018-01-15T10:27:30Z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