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257" r:id="rId4"/>
    <p:sldId id="258" r:id="rId5"/>
    <p:sldId id="301" r:id="rId6"/>
    <p:sldId id="302" r:id="rId7"/>
    <p:sldId id="259" r:id="rId8"/>
    <p:sldId id="285" r:id="rId9"/>
    <p:sldId id="298" r:id="rId10"/>
    <p:sldId id="299" r:id="rId11"/>
    <p:sldId id="300" r:id="rId12"/>
    <p:sldId id="286" r:id="rId13"/>
    <p:sldId id="291" r:id="rId14"/>
    <p:sldId id="287" r:id="rId15"/>
    <p:sldId id="288" r:id="rId16"/>
    <p:sldId id="283" r:id="rId17"/>
    <p:sldId id="289" r:id="rId18"/>
    <p:sldId id="290"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5">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6">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19C0411-9624-4174-94CD-4D0372F0E74B}" type="doc">
      <dgm:prSet loTypeId="urn:microsoft.com/office/officeart/2008/layout/VerticalCurvedList#1" loCatId="list" qsTypeId="urn:microsoft.com/office/officeart/2005/8/quickstyle/simple1#7" qsCatId="simple" csTypeId="urn:microsoft.com/office/officeart/2005/8/colors/accent1_2#3" csCatId="accent1" phldr="1"/>
      <dgm:spPr/>
      <dgm:t>
        <a:bodyPr/>
        <a:lstStyle/>
        <a:p>
          <a:endParaRPr lang="zh-CN" altLang="en-US"/>
        </a:p>
      </dgm:t>
    </dgm:pt>
    <dgm:pt modelId="{310FD563-52CB-4B3A-9852-FEB5955C897E}">
      <dgm:prSet phldrT="[文本]"/>
      <dgm:spPr/>
      <dgm:t>
        <a:bodyPr/>
        <a:lstStyle/>
        <a:p>
          <a:pPr>
            <a:buFont typeface="+mj-ea"/>
            <a:buAutoNum type="ea1JpnKorPlain"/>
          </a:pPr>
          <a:r>
            <a:rPr lang="zh-CN" altLang="en-US" dirty="0"/>
            <a:t>总体说明</a:t>
          </a:r>
        </a:p>
      </dgm:t>
    </dgm:pt>
    <dgm:pt modelId="{19E72A7A-9446-45F9-B880-5172F8BAF152}" type="parTrans" cxnId="{EB485DEB-A5A0-4A94-BAD3-0152303E01FE}">
      <dgm:prSet/>
      <dgm:spPr/>
      <dgm:t>
        <a:bodyPr/>
        <a:lstStyle/>
        <a:p>
          <a:endParaRPr lang="zh-CN" altLang="en-US"/>
        </a:p>
      </dgm:t>
    </dgm:pt>
    <dgm:pt modelId="{65795CF1-6CAA-466C-9B2F-6D7846B8817A}" type="sibTrans" cxnId="{EB485DEB-A5A0-4A94-BAD3-0152303E01FE}">
      <dgm:prSet/>
      <dgm:spPr/>
      <dgm:t>
        <a:bodyPr/>
        <a:lstStyle/>
        <a:p>
          <a:endParaRPr lang="zh-CN" altLang="en-US"/>
        </a:p>
      </dgm:t>
    </dgm:pt>
    <dgm:pt modelId="{C9ECE7A3-70E8-4FC0-874C-C9DA9CFBE548}">
      <dgm:prSet phldrT="[文本]"/>
      <dgm:spPr/>
      <dgm:t>
        <a:bodyPr/>
        <a:lstStyle/>
        <a:p>
          <a:pPr>
            <a:buFont typeface="+mj-ea"/>
            <a:buAutoNum type="ea1JpnKorPlain"/>
          </a:pPr>
          <a:r>
            <a:rPr lang="zh-CN" altLang="en-US" dirty="0">
              <a:solidFill>
                <a:prstClr val="white"/>
              </a:solidFill>
              <a:latin typeface="等线" panose="02010600030101010101" charset="-122"/>
              <a:ea typeface="等线" panose="02010600030101010101" charset="-122"/>
              <a:cs typeface="+mn-cs"/>
            </a:rPr>
            <a:t>事件处理</a:t>
          </a:r>
          <a:endParaRPr lang="zh-CN" altLang="en-US" dirty="0"/>
        </a:p>
      </dgm:t>
    </dgm:pt>
    <dgm:pt modelId="{0439BF5A-7CBA-402E-88D1-23228B927BE7}" type="parTrans" cxnId="{FA4FCDD5-C722-46FD-8202-D355FCAA37B8}">
      <dgm:prSet/>
      <dgm:spPr/>
      <dgm:t>
        <a:bodyPr/>
        <a:lstStyle/>
        <a:p>
          <a:endParaRPr lang="zh-CN" altLang="en-US"/>
        </a:p>
      </dgm:t>
    </dgm:pt>
    <dgm:pt modelId="{AC163138-0195-4B9D-B749-55A8758FFAE3}" type="sibTrans" cxnId="{FA4FCDD5-C722-46FD-8202-D355FCAA37B8}">
      <dgm:prSet/>
      <dgm:spPr/>
      <dgm:t>
        <a:bodyPr/>
        <a:lstStyle/>
        <a:p>
          <a:endParaRPr lang="zh-CN" altLang="en-US"/>
        </a:p>
      </dgm:t>
    </dgm:pt>
    <dgm:pt modelId="{24097099-5371-4EBD-B761-6A0AD42ACA41}">
      <dgm:prSet phldrT="[文本]" custT="1"/>
      <dgm:spPr/>
      <dgm:t>
        <a:bodyPr/>
        <a:lstStyle/>
        <a:p>
          <a:pPr marL="0" lvl="0" indent="0" algn="l" defTabSz="1422400">
            <a:lnSpc>
              <a:spcPct val="90000"/>
            </a:lnSpc>
            <a:spcBef>
              <a:spcPct val="0"/>
            </a:spcBef>
            <a:spcAft>
              <a:spcPct val="35000"/>
            </a:spcAft>
            <a:buFont typeface="+mj-ea"/>
            <a:buNone/>
          </a:pPr>
          <a:r>
            <a:rPr lang="zh-CN" altLang="en-US" sz="3200" kern="1200" dirty="0"/>
            <a:t>实体</a:t>
          </a:r>
          <a:endParaRPr lang="zh-CN" altLang="en-US" sz="3200" kern="1200" dirty="0">
            <a:solidFill>
              <a:prstClr val="white"/>
            </a:solidFill>
            <a:latin typeface="等线" panose="02010600030101010101" charset="-122"/>
            <a:ea typeface="等线" panose="02010600030101010101" charset="-122"/>
            <a:cs typeface="+mn-cs"/>
          </a:endParaRPr>
        </a:p>
      </dgm:t>
    </dgm:pt>
    <dgm:pt modelId="{8B122D8E-BFA8-425B-8A33-BB3645316776}" type="parTrans" cxnId="{F6EA3676-EC0E-4592-8B0C-32DE08929699}">
      <dgm:prSet/>
      <dgm:spPr/>
      <dgm:t>
        <a:bodyPr/>
        <a:lstStyle/>
        <a:p>
          <a:endParaRPr lang="zh-CN" altLang="en-US"/>
        </a:p>
      </dgm:t>
    </dgm:pt>
    <dgm:pt modelId="{F35CF5AE-0094-4919-B9D1-83B6120E1D79}" type="sibTrans" cxnId="{F6EA3676-EC0E-4592-8B0C-32DE08929699}">
      <dgm:prSet/>
      <dgm:spPr/>
      <dgm:t>
        <a:bodyPr/>
        <a:lstStyle/>
        <a:p>
          <a:endParaRPr lang="zh-CN" altLang="en-US"/>
        </a:p>
      </dgm:t>
    </dgm:pt>
    <dgm:pt modelId="{6291DAA0-2964-4EB8-A10E-090449566474}">
      <dgm:prSet phldrT="[文本]"/>
      <dgm:spPr/>
      <dgm:t>
        <a:bodyPr/>
        <a:lstStyle/>
        <a:p>
          <a:pPr>
            <a:buFont typeface="+mj-ea"/>
            <a:buAutoNum type="ea1JpnKorPlain"/>
          </a:pPr>
          <a:r>
            <a:rPr lang="zh-CN" altLang="en-US" dirty="0">
              <a:solidFill>
                <a:prstClr val="white"/>
              </a:solidFill>
              <a:latin typeface="等线" panose="02010600030101010101" charset="-122"/>
              <a:ea typeface="等线" panose="02010600030101010101" charset="-122"/>
              <a:cs typeface="+mn-cs"/>
            </a:rPr>
            <a:t>对象池</a:t>
          </a:r>
          <a:endParaRPr lang="zh-CN" altLang="en-US" dirty="0"/>
        </a:p>
      </dgm:t>
    </dgm:pt>
    <dgm:pt modelId="{B81C3338-AD69-4744-917E-B2BAB8679A58}" type="parTrans" cxnId="{ACC50E09-078A-496E-A3D5-A1D0A184A7EA}">
      <dgm:prSet/>
      <dgm:spPr/>
      <dgm:t>
        <a:bodyPr/>
        <a:lstStyle/>
        <a:p>
          <a:endParaRPr lang="zh-CN" altLang="en-US"/>
        </a:p>
      </dgm:t>
    </dgm:pt>
    <dgm:pt modelId="{116FB541-0A59-4479-9AE5-B6DDDCC8A2D8}" type="sibTrans" cxnId="{ACC50E09-078A-496E-A3D5-A1D0A184A7EA}">
      <dgm:prSet/>
      <dgm:spPr/>
      <dgm:t>
        <a:bodyPr/>
        <a:lstStyle/>
        <a:p>
          <a:endParaRPr lang="zh-CN" altLang="en-US"/>
        </a:p>
      </dgm:t>
    </dgm:pt>
    <dgm:pt modelId="{7851F293-AE0E-4DF2-81B4-FFA3973FBB57}">
      <dgm:prSet phldrT="[文本]"/>
      <dgm:spPr/>
      <dgm:t>
        <a:bodyPr/>
        <a:lstStyle/>
        <a:p>
          <a:pPr>
            <a:buFont typeface="+mj-ea"/>
            <a:buAutoNum type="ea1JpnKorPlain"/>
          </a:pPr>
          <a:r>
            <a:rPr lang="zh-CN" altLang="en-US" dirty="0"/>
            <a:t>界面</a:t>
          </a:r>
        </a:p>
      </dgm:t>
    </dgm:pt>
    <dgm:pt modelId="{9EBC0515-C799-4156-9760-89B1B845BB09}" type="parTrans" cxnId="{F2138070-019D-4858-A6F5-27800ED39F8D}">
      <dgm:prSet/>
      <dgm:spPr/>
      <dgm:t>
        <a:bodyPr/>
        <a:lstStyle/>
        <a:p>
          <a:endParaRPr lang="zh-CN" altLang="en-US"/>
        </a:p>
      </dgm:t>
    </dgm:pt>
    <dgm:pt modelId="{F562DBE3-8558-4EDE-9430-DBE387C02B9D}" type="sibTrans" cxnId="{F2138070-019D-4858-A6F5-27800ED39F8D}">
      <dgm:prSet/>
      <dgm:spPr/>
      <dgm:t>
        <a:bodyPr/>
        <a:lstStyle/>
        <a:p>
          <a:endParaRPr lang="zh-CN" altLang="en-US"/>
        </a:p>
      </dgm:t>
    </dgm:pt>
    <dgm:pt modelId="{C379D2C4-9BFE-4919-AF4F-D1E19BF56492}" type="pres">
      <dgm:prSet presAssocID="{619C0411-9624-4174-94CD-4D0372F0E74B}" presName="Name0" presStyleCnt="0">
        <dgm:presLayoutVars>
          <dgm:chMax val="7"/>
          <dgm:chPref val="7"/>
          <dgm:dir/>
        </dgm:presLayoutVars>
      </dgm:prSet>
      <dgm:spPr/>
    </dgm:pt>
    <dgm:pt modelId="{681278B4-7716-44F3-A583-E5B2B6C3065E}" type="pres">
      <dgm:prSet presAssocID="{619C0411-9624-4174-94CD-4D0372F0E74B}" presName="Name1" presStyleCnt="0"/>
      <dgm:spPr/>
    </dgm:pt>
    <dgm:pt modelId="{601FA589-FF71-4288-958A-BC4882467952}" type="pres">
      <dgm:prSet presAssocID="{619C0411-9624-4174-94CD-4D0372F0E74B}" presName="cycle" presStyleCnt="0"/>
      <dgm:spPr/>
    </dgm:pt>
    <dgm:pt modelId="{7C7FC797-6476-4F51-84E1-1F33AE3D2B2F}" type="pres">
      <dgm:prSet presAssocID="{619C0411-9624-4174-94CD-4D0372F0E74B}" presName="srcNode" presStyleLbl="node1" presStyleIdx="0" presStyleCnt="5"/>
      <dgm:spPr/>
    </dgm:pt>
    <dgm:pt modelId="{60118C05-67CD-4909-AC45-353CC7B72868}" type="pres">
      <dgm:prSet presAssocID="{619C0411-9624-4174-94CD-4D0372F0E74B}" presName="conn" presStyleLbl="parChTrans1D2" presStyleIdx="0" presStyleCnt="1"/>
      <dgm:spPr/>
    </dgm:pt>
    <dgm:pt modelId="{3259F718-40FE-4145-A679-0AA3D737A72A}" type="pres">
      <dgm:prSet presAssocID="{619C0411-9624-4174-94CD-4D0372F0E74B}" presName="extraNode" presStyleLbl="node1" presStyleIdx="0" presStyleCnt="5"/>
      <dgm:spPr/>
    </dgm:pt>
    <dgm:pt modelId="{C8CE804B-724D-477E-B564-F1F5D3592DC3}" type="pres">
      <dgm:prSet presAssocID="{619C0411-9624-4174-94CD-4D0372F0E74B}" presName="dstNode" presStyleLbl="node1" presStyleIdx="0" presStyleCnt="5"/>
      <dgm:spPr/>
    </dgm:pt>
    <dgm:pt modelId="{65A7D191-0B29-4988-AEC9-D96D2F1B34C7}" type="pres">
      <dgm:prSet presAssocID="{310FD563-52CB-4B3A-9852-FEB5955C897E}" presName="text_1" presStyleLbl="node1" presStyleIdx="0" presStyleCnt="5">
        <dgm:presLayoutVars>
          <dgm:bulletEnabled val="1"/>
        </dgm:presLayoutVars>
      </dgm:prSet>
      <dgm:spPr/>
    </dgm:pt>
    <dgm:pt modelId="{52186AEE-6953-4FC3-BC96-58AA2369FD93}" type="pres">
      <dgm:prSet presAssocID="{310FD563-52CB-4B3A-9852-FEB5955C897E}" presName="accent_1" presStyleCnt="0"/>
      <dgm:spPr/>
    </dgm:pt>
    <dgm:pt modelId="{2963A5BB-C91A-4A6F-BEE4-269349ABFF7A}" type="pres">
      <dgm:prSet presAssocID="{310FD563-52CB-4B3A-9852-FEB5955C897E}" presName="accentRepeatNode" presStyleLbl="solidFgAcc1" presStyleIdx="0" presStyleCnt="5"/>
      <dgm:spPr/>
    </dgm:pt>
    <dgm:pt modelId="{F0753860-1468-4FBF-8778-17F16D28A123}" type="pres">
      <dgm:prSet presAssocID="{7851F293-AE0E-4DF2-81B4-FFA3973FBB57}" presName="text_2" presStyleLbl="node1" presStyleIdx="1" presStyleCnt="5">
        <dgm:presLayoutVars>
          <dgm:bulletEnabled val="1"/>
        </dgm:presLayoutVars>
      </dgm:prSet>
      <dgm:spPr/>
    </dgm:pt>
    <dgm:pt modelId="{F239D856-66A4-43A0-9E65-E7D458797E6B}" type="pres">
      <dgm:prSet presAssocID="{7851F293-AE0E-4DF2-81B4-FFA3973FBB57}" presName="accent_2" presStyleCnt="0"/>
      <dgm:spPr/>
    </dgm:pt>
    <dgm:pt modelId="{A8325792-2A2A-467F-8E6B-16C4AB9FD478}" type="pres">
      <dgm:prSet presAssocID="{7851F293-AE0E-4DF2-81B4-FFA3973FBB57}" presName="accentRepeatNode" presStyleLbl="solidFgAcc1" presStyleIdx="1" presStyleCnt="5"/>
      <dgm:spPr/>
    </dgm:pt>
    <dgm:pt modelId="{629036C4-078D-4941-A551-E47D1019BA1D}" type="pres">
      <dgm:prSet presAssocID="{24097099-5371-4EBD-B761-6A0AD42ACA41}" presName="text_3" presStyleLbl="node1" presStyleIdx="2" presStyleCnt="5">
        <dgm:presLayoutVars>
          <dgm:bulletEnabled val="1"/>
        </dgm:presLayoutVars>
      </dgm:prSet>
      <dgm:spPr/>
    </dgm:pt>
    <dgm:pt modelId="{BF5F72E3-DF73-4EF8-8FE9-73CA5F2BC0F9}" type="pres">
      <dgm:prSet presAssocID="{24097099-5371-4EBD-B761-6A0AD42ACA41}" presName="accent_3" presStyleCnt="0"/>
      <dgm:spPr/>
    </dgm:pt>
    <dgm:pt modelId="{D7287CF5-1D26-4328-860D-F710473463D9}" type="pres">
      <dgm:prSet presAssocID="{24097099-5371-4EBD-B761-6A0AD42ACA41}" presName="accentRepeatNode" presStyleLbl="solidFgAcc1" presStyleIdx="2" presStyleCnt="5"/>
      <dgm:spPr/>
    </dgm:pt>
    <dgm:pt modelId="{5800A0FC-3BB7-49C9-8C34-5DA92039A507}" type="pres">
      <dgm:prSet presAssocID="{6291DAA0-2964-4EB8-A10E-090449566474}" presName="text_4" presStyleLbl="node1" presStyleIdx="3" presStyleCnt="5">
        <dgm:presLayoutVars>
          <dgm:bulletEnabled val="1"/>
        </dgm:presLayoutVars>
      </dgm:prSet>
      <dgm:spPr/>
    </dgm:pt>
    <dgm:pt modelId="{CAB005A0-68FD-4233-8651-0DD4A72F8A57}" type="pres">
      <dgm:prSet presAssocID="{6291DAA0-2964-4EB8-A10E-090449566474}" presName="accent_4" presStyleCnt="0"/>
      <dgm:spPr/>
    </dgm:pt>
    <dgm:pt modelId="{2D5E3163-2DC0-4FFE-B26E-B9EC5E16DF34}" type="pres">
      <dgm:prSet presAssocID="{6291DAA0-2964-4EB8-A10E-090449566474}" presName="accentRepeatNode" presStyleLbl="solidFgAcc1" presStyleIdx="3" presStyleCnt="5"/>
      <dgm:spPr/>
    </dgm:pt>
    <dgm:pt modelId="{A83EFA7C-77CD-42DE-A5F6-459C3809099A}" type="pres">
      <dgm:prSet presAssocID="{C9ECE7A3-70E8-4FC0-874C-C9DA9CFBE548}" presName="text_5" presStyleLbl="node1" presStyleIdx="4" presStyleCnt="5">
        <dgm:presLayoutVars>
          <dgm:bulletEnabled val="1"/>
        </dgm:presLayoutVars>
      </dgm:prSet>
      <dgm:spPr/>
    </dgm:pt>
    <dgm:pt modelId="{00BE51BD-3604-436F-944F-C7E6D388AA92}" type="pres">
      <dgm:prSet presAssocID="{C9ECE7A3-70E8-4FC0-874C-C9DA9CFBE548}" presName="accent_5" presStyleCnt="0"/>
      <dgm:spPr/>
    </dgm:pt>
    <dgm:pt modelId="{8EDF18C6-A5BD-4E99-933B-FD917AD43274}" type="pres">
      <dgm:prSet presAssocID="{C9ECE7A3-70E8-4FC0-874C-C9DA9CFBE548}" presName="accentRepeatNode" presStyleLbl="solidFgAcc1" presStyleIdx="4" presStyleCnt="5"/>
      <dgm:spPr/>
    </dgm:pt>
  </dgm:ptLst>
  <dgm:cxnLst>
    <dgm:cxn modelId="{ACC50E09-078A-496E-A3D5-A1D0A184A7EA}" srcId="{619C0411-9624-4174-94CD-4D0372F0E74B}" destId="{6291DAA0-2964-4EB8-A10E-090449566474}" srcOrd="3" destOrd="0" parTransId="{B81C3338-AD69-4744-917E-B2BAB8679A58}" sibTransId="{116FB541-0A59-4479-9AE5-B6DDDCC8A2D8}"/>
    <dgm:cxn modelId="{3EFF2C29-C948-4381-A49C-CEB77D66D86C}" type="presOf" srcId="{619C0411-9624-4174-94CD-4D0372F0E74B}" destId="{C379D2C4-9BFE-4919-AF4F-D1E19BF56492}" srcOrd="0" destOrd="0" presId="urn:microsoft.com/office/officeart/2008/layout/VerticalCurvedList#1"/>
    <dgm:cxn modelId="{6B56C342-89E6-4634-A644-3C9A602EF2EE}" type="presOf" srcId="{7851F293-AE0E-4DF2-81B4-FFA3973FBB57}" destId="{F0753860-1468-4FBF-8778-17F16D28A123}" srcOrd="0" destOrd="0" presId="urn:microsoft.com/office/officeart/2008/layout/VerticalCurvedList#1"/>
    <dgm:cxn modelId="{5C28C96A-3BDD-40AF-BED3-B701445BF6CD}" type="presOf" srcId="{C9ECE7A3-70E8-4FC0-874C-C9DA9CFBE548}" destId="{A83EFA7C-77CD-42DE-A5F6-459C3809099A}" srcOrd="0" destOrd="0" presId="urn:microsoft.com/office/officeart/2008/layout/VerticalCurvedList#1"/>
    <dgm:cxn modelId="{F2138070-019D-4858-A6F5-27800ED39F8D}" srcId="{619C0411-9624-4174-94CD-4D0372F0E74B}" destId="{7851F293-AE0E-4DF2-81B4-FFA3973FBB57}" srcOrd="1" destOrd="0" parTransId="{9EBC0515-C799-4156-9760-89B1B845BB09}" sibTransId="{F562DBE3-8558-4EDE-9430-DBE387C02B9D}"/>
    <dgm:cxn modelId="{F6EA3676-EC0E-4592-8B0C-32DE08929699}" srcId="{619C0411-9624-4174-94CD-4D0372F0E74B}" destId="{24097099-5371-4EBD-B761-6A0AD42ACA41}" srcOrd="2" destOrd="0" parTransId="{8B122D8E-BFA8-425B-8A33-BB3645316776}" sibTransId="{F35CF5AE-0094-4919-B9D1-83B6120E1D79}"/>
    <dgm:cxn modelId="{131A2B89-D51A-474A-BE9F-16F10C9D73BD}" type="presOf" srcId="{24097099-5371-4EBD-B761-6A0AD42ACA41}" destId="{629036C4-078D-4941-A551-E47D1019BA1D}" srcOrd="0" destOrd="0" presId="urn:microsoft.com/office/officeart/2008/layout/VerticalCurvedList#1"/>
    <dgm:cxn modelId="{55018FBE-0CB0-4883-83DD-E3F6781D0CEB}" type="presOf" srcId="{65795CF1-6CAA-466C-9B2F-6D7846B8817A}" destId="{60118C05-67CD-4909-AC45-353CC7B72868}" srcOrd="0" destOrd="0" presId="urn:microsoft.com/office/officeart/2008/layout/VerticalCurvedList#1"/>
    <dgm:cxn modelId="{3F1E7BD2-53D9-48C1-AD7A-A447C6BF273B}" type="presOf" srcId="{310FD563-52CB-4B3A-9852-FEB5955C897E}" destId="{65A7D191-0B29-4988-AEC9-D96D2F1B34C7}" srcOrd="0" destOrd="0" presId="urn:microsoft.com/office/officeart/2008/layout/VerticalCurvedList#1"/>
    <dgm:cxn modelId="{FA4FCDD5-C722-46FD-8202-D355FCAA37B8}" srcId="{619C0411-9624-4174-94CD-4D0372F0E74B}" destId="{C9ECE7A3-70E8-4FC0-874C-C9DA9CFBE548}" srcOrd="4" destOrd="0" parTransId="{0439BF5A-7CBA-402E-88D1-23228B927BE7}" sibTransId="{AC163138-0195-4B9D-B749-55A8758FFAE3}"/>
    <dgm:cxn modelId="{EB485DEB-A5A0-4A94-BAD3-0152303E01FE}" srcId="{619C0411-9624-4174-94CD-4D0372F0E74B}" destId="{310FD563-52CB-4B3A-9852-FEB5955C897E}" srcOrd="0" destOrd="0" parTransId="{19E72A7A-9446-45F9-B880-5172F8BAF152}" sibTransId="{65795CF1-6CAA-466C-9B2F-6D7846B8817A}"/>
    <dgm:cxn modelId="{2E04B3FE-8E3D-4083-9672-05B4A3C962EC}" type="presOf" srcId="{6291DAA0-2964-4EB8-A10E-090449566474}" destId="{5800A0FC-3BB7-49C9-8C34-5DA92039A507}" srcOrd="0" destOrd="0" presId="urn:microsoft.com/office/officeart/2008/layout/VerticalCurvedList#1"/>
    <dgm:cxn modelId="{5C8B25B9-CF2B-4778-A4BF-C70A7C3619D3}" type="presParOf" srcId="{C379D2C4-9BFE-4919-AF4F-D1E19BF56492}" destId="{681278B4-7716-44F3-A583-E5B2B6C3065E}" srcOrd="0" destOrd="0" presId="urn:microsoft.com/office/officeart/2008/layout/VerticalCurvedList#1"/>
    <dgm:cxn modelId="{F87770AA-5878-4576-91FD-E5E88F47BBC1}" type="presParOf" srcId="{681278B4-7716-44F3-A583-E5B2B6C3065E}" destId="{601FA589-FF71-4288-958A-BC4882467952}" srcOrd="0" destOrd="0" presId="urn:microsoft.com/office/officeart/2008/layout/VerticalCurvedList#1"/>
    <dgm:cxn modelId="{E8DC932D-4805-4FBA-BBC1-9E55E310C149}" type="presParOf" srcId="{601FA589-FF71-4288-958A-BC4882467952}" destId="{7C7FC797-6476-4F51-84E1-1F33AE3D2B2F}" srcOrd="0" destOrd="0" presId="urn:microsoft.com/office/officeart/2008/layout/VerticalCurvedList#1"/>
    <dgm:cxn modelId="{73298D4E-4F04-444F-AAE4-938E08A080E7}" type="presParOf" srcId="{601FA589-FF71-4288-958A-BC4882467952}" destId="{60118C05-67CD-4909-AC45-353CC7B72868}" srcOrd="1" destOrd="0" presId="urn:microsoft.com/office/officeart/2008/layout/VerticalCurvedList#1"/>
    <dgm:cxn modelId="{33A995A6-96E1-4F0A-BE02-FCE6A7569992}" type="presParOf" srcId="{601FA589-FF71-4288-958A-BC4882467952}" destId="{3259F718-40FE-4145-A679-0AA3D737A72A}" srcOrd="2" destOrd="0" presId="urn:microsoft.com/office/officeart/2008/layout/VerticalCurvedList#1"/>
    <dgm:cxn modelId="{74E30284-5049-4CEA-8C82-D7386F508BDA}" type="presParOf" srcId="{601FA589-FF71-4288-958A-BC4882467952}" destId="{C8CE804B-724D-477E-B564-F1F5D3592DC3}" srcOrd="3" destOrd="0" presId="urn:microsoft.com/office/officeart/2008/layout/VerticalCurvedList#1"/>
    <dgm:cxn modelId="{C51491D3-3175-4F87-AD83-479D3B3489C1}" type="presParOf" srcId="{681278B4-7716-44F3-A583-E5B2B6C3065E}" destId="{65A7D191-0B29-4988-AEC9-D96D2F1B34C7}" srcOrd="1" destOrd="0" presId="urn:microsoft.com/office/officeart/2008/layout/VerticalCurvedList#1"/>
    <dgm:cxn modelId="{2AA8658E-BD2C-4795-9978-65A0E2A3A3DA}" type="presParOf" srcId="{681278B4-7716-44F3-A583-E5B2B6C3065E}" destId="{52186AEE-6953-4FC3-BC96-58AA2369FD93}" srcOrd="2" destOrd="0" presId="urn:microsoft.com/office/officeart/2008/layout/VerticalCurvedList#1"/>
    <dgm:cxn modelId="{E861F07D-562E-40AE-B281-9C0DD16B2A26}" type="presParOf" srcId="{52186AEE-6953-4FC3-BC96-58AA2369FD93}" destId="{2963A5BB-C91A-4A6F-BEE4-269349ABFF7A}" srcOrd="0" destOrd="0" presId="urn:microsoft.com/office/officeart/2008/layout/VerticalCurvedList#1"/>
    <dgm:cxn modelId="{8FD72F2B-1E2B-4E7E-AEB8-BD8169CE5DD7}" type="presParOf" srcId="{681278B4-7716-44F3-A583-E5B2B6C3065E}" destId="{F0753860-1468-4FBF-8778-17F16D28A123}" srcOrd="3" destOrd="0" presId="urn:microsoft.com/office/officeart/2008/layout/VerticalCurvedList#1"/>
    <dgm:cxn modelId="{114FB570-0C2E-4461-BC8E-D2659A9B98C1}" type="presParOf" srcId="{681278B4-7716-44F3-A583-E5B2B6C3065E}" destId="{F239D856-66A4-43A0-9E65-E7D458797E6B}" srcOrd="4" destOrd="0" presId="urn:microsoft.com/office/officeart/2008/layout/VerticalCurvedList#1"/>
    <dgm:cxn modelId="{F65F8AAF-0A18-457B-98F1-8FD07E1B201A}" type="presParOf" srcId="{F239D856-66A4-43A0-9E65-E7D458797E6B}" destId="{A8325792-2A2A-467F-8E6B-16C4AB9FD478}" srcOrd="0" destOrd="0" presId="urn:microsoft.com/office/officeart/2008/layout/VerticalCurvedList#1"/>
    <dgm:cxn modelId="{E4012511-B709-4EBF-B8B9-6DF47037A6AD}" type="presParOf" srcId="{681278B4-7716-44F3-A583-E5B2B6C3065E}" destId="{629036C4-078D-4941-A551-E47D1019BA1D}" srcOrd="5" destOrd="0" presId="urn:microsoft.com/office/officeart/2008/layout/VerticalCurvedList#1"/>
    <dgm:cxn modelId="{F2242234-105F-4CE2-B165-C6C059B0B53C}" type="presParOf" srcId="{681278B4-7716-44F3-A583-E5B2B6C3065E}" destId="{BF5F72E3-DF73-4EF8-8FE9-73CA5F2BC0F9}" srcOrd="6" destOrd="0" presId="urn:microsoft.com/office/officeart/2008/layout/VerticalCurvedList#1"/>
    <dgm:cxn modelId="{F6A471B2-6B63-4BB1-B40D-DD6C812B8F76}" type="presParOf" srcId="{BF5F72E3-DF73-4EF8-8FE9-73CA5F2BC0F9}" destId="{D7287CF5-1D26-4328-860D-F710473463D9}" srcOrd="0" destOrd="0" presId="urn:microsoft.com/office/officeart/2008/layout/VerticalCurvedList#1"/>
    <dgm:cxn modelId="{F8333F9B-8D71-4A03-B4A7-9A6E91C5E6D7}" type="presParOf" srcId="{681278B4-7716-44F3-A583-E5B2B6C3065E}" destId="{5800A0FC-3BB7-49C9-8C34-5DA92039A507}" srcOrd="7" destOrd="0" presId="urn:microsoft.com/office/officeart/2008/layout/VerticalCurvedList#1"/>
    <dgm:cxn modelId="{1DDCE187-DB00-45A6-9556-598B12CB7261}" type="presParOf" srcId="{681278B4-7716-44F3-A583-E5B2B6C3065E}" destId="{CAB005A0-68FD-4233-8651-0DD4A72F8A57}" srcOrd="8" destOrd="0" presId="urn:microsoft.com/office/officeart/2008/layout/VerticalCurvedList#1"/>
    <dgm:cxn modelId="{2F076DDD-21CE-414D-8D86-8B7AFBF7D2E3}" type="presParOf" srcId="{CAB005A0-68FD-4233-8651-0DD4A72F8A57}" destId="{2D5E3163-2DC0-4FFE-B26E-B9EC5E16DF34}" srcOrd="0" destOrd="0" presId="urn:microsoft.com/office/officeart/2008/layout/VerticalCurvedList#1"/>
    <dgm:cxn modelId="{FEF2586D-CBEF-4A67-9755-586029360B5C}" type="presParOf" srcId="{681278B4-7716-44F3-A583-E5B2B6C3065E}" destId="{A83EFA7C-77CD-42DE-A5F6-459C3809099A}" srcOrd="9" destOrd="0" presId="urn:microsoft.com/office/officeart/2008/layout/VerticalCurvedList#1"/>
    <dgm:cxn modelId="{A1CF19B7-C85B-4BAA-B35D-4A10E3539A85}" type="presParOf" srcId="{681278B4-7716-44F3-A583-E5B2B6C3065E}" destId="{00BE51BD-3604-436F-944F-C7E6D388AA92}" srcOrd="10" destOrd="0" presId="urn:microsoft.com/office/officeart/2008/layout/VerticalCurvedList#1"/>
    <dgm:cxn modelId="{18F47794-6BC3-485E-83C2-8259059AD890}" type="presParOf" srcId="{00BE51BD-3604-436F-944F-C7E6D388AA92}" destId="{8EDF18C6-A5BD-4E99-933B-FD917AD43274}"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4" loCatId="hierarchy" qsTypeId="urn:microsoft.com/office/officeart/2005/8/quickstyle/simple3#2" qsCatId="simple" csTypeId="urn:microsoft.com/office/officeart/2005/8/colors/accent0_1#5" csCatId="mainScheme" phldr="1"/>
      <dgm:spPr/>
      <dgm:t>
        <a:bodyPr/>
        <a:lstStyle/>
        <a:p>
          <a:endParaRPr lang="zh-CN" altLang="en-US"/>
        </a:p>
      </dgm:t>
    </dgm:pt>
    <dgm:pt modelId="{FFA82C4B-875E-40AC-AE8A-0DAD5BF13E6B}">
      <dgm:prSet phldrT="[文本]"/>
      <dgm:spPr/>
      <dgm:t>
        <a:bodyPr/>
        <a:lstStyle/>
        <a:p>
          <a:r>
            <a:rPr lang="en-US" altLang="zh-CN" dirty="0"/>
            <a:t> </a:t>
          </a:r>
          <a:r>
            <a:rPr lang="zh-CN" altLang="en-US" dirty="0"/>
            <a:t>场景</a:t>
          </a:r>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zh-CN" altLang="en-US" dirty="0"/>
            <a:t>主菜单</a:t>
          </a:r>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zh-CN" altLang="en-US" dirty="0"/>
            <a:t>关卡选择</a:t>
          </a:r>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zh-CN" altLang="en-US" dirty="0"/>
            <a:t>游戏界面</a:t>
          </a:r>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F3D8B9FD-837D-4644-9B57-FC78F9694DAF}">
      <dgm:prSet phldrT="[文本]"/>
      <dgm:spPr/>
      <dgm:t>
        <a:bodyPr/>
        <a:lstStyle/>
        <a:p>
          <a:pPr>
            <a:buFont typeface="+mj-lt"/>
            <a:buAutoNum type="alphaLcParenR"/>
          </a:pPr>
          <a:r>
            <a:rPr lang="zh-CN" altLang="en-US" dirty="0"/>
            <a:t>通关界面</a:t>
          </a:r>
        </a:p>
      </dgm:t>
    </dgm:pt>
    <dgm:pt modelId="{FABBCA89-9BBB-4B5C-8F6A-B333C490D41A}" type="sibTrans" cxnId="{93BE5672-AA00-4961-80DA-B44C0DC29554}">
      <dgm:prSet/>
      <dgm:spPr/>
      <dgm:t>
        <a:bodyPr/>
        <a:lstStyle/>
        <a:p>
          <a:endParaRPr lang="zh-CN" altLang="en-US"/>
        </a:p>
      </dgm:t>
    </dgm:pt>
    <dgm:pt modelId="{931FFF4C-3E31-4C5F-A6CE-D3E0F988E7D2}" type="parTrans" cxnId="{93BE5672-AA00-4961-80DA-B44C0DC29554}">
      <dgm:prSet/>
      <dgm:spPr/>
      <dgm:t>
        <a:bodyPr/>
        <a:lstStyle/>
        <a:p>
          <a:endParaRPr lang="zh-CN" altLang="en-US"/>
        </a:p>
      </dgm:t>
    </dgm:pt>
    <dgm:pt modelId="{8C741B16-0DD9-4060-8357-F047E51996B8}">
      <dgm:prSet phldrT="[文本]"/>
      <dgm:spPr/>
      <dgm:t>
        <a:bodyPr/>
        <a:lstStyle/>
        <a:p>
          <a:pPr>
            <a:buFont typeface="+mj-lt"/>
            <a:buAutoNum type="alphaLcParenR"/>
          </a:pPr>
          <a:r>
            <a:rPr lang="zh-CN" altLang="en-US" dirty="0"/>
            <a:t>对话框</a:t>
          </a:r>
        </a:p>
      </dgm:t>
    </dgm:pt>
    <dgm:pt modelId="{E8C1E340-E3DE-4DCD-8A5D-1FF5793D50F3}" type="sibTrans" cxnId="{E316F2FE-B289-4591-B6EC-D978CDF5A9C0}">
      <dgm:prSet/>
      <dgm:spPr/>
      <dgm:t>
        <a:bodyPr/>
        <a:lstStyle/>
        <a:p>
          <a:endParaRPr lang="zh-CN" altLang="en-US"/>
        </a:p>
      </dgm:t>
    </dgm:pt>
    <dgm:pt modelId="{9F6EC102-F85A-4ED0-B084-C8A421565087}" type="parTrans" cxnId="{E316F2FE-B289-4591-B6EC-D978CDF5A9C0}">
      <dgm:prSet/>
      <dgm:spPr/>
      <dgm:t>
        <a:bodyPr/>
        <a:lstStyle/>
        <a:p>
          <a:endParaRPr lang="zh-CN" altLang="en-US"/>
        </a:p>
      </dgm:t>
    </dgm:pt>
    <dgm:pt modelId="{34894FD9-AC00-4519-8E53-007509254D79}">
      <dgm:prSet phldrT="[文本]"/>
      <dgm:spPr/>
      <dgm:t>
        <a:bodyPr/>
        <a:lstStyle/>
        <a:p>
          <a:r>
            <a:rPr lang="zh-CN" altLang="en-US" dirty="0"/>
            <a:t>程序说明</a:t>
          </a:r>
        </a:p>
      </dgm:t>
    </dgm:pt>
    <dgm:pt modelId="{E709E6B6-86DE-463B-9B5E-CB4DC43BF98D}" type="sibTrans" cxnId="{A93BF6BE-0192-4164-9ECD-47CBADC7216F}">
      <dgm:prSet/>
      <dgm:spPr/>
      <dgm:t>
        <a:bodyPr/>
        <a:lstStyle/>
        <a:p>
          <a:endParaRPr lang="zh-CN" altLang="en-US"/>
        </a:p>
      </dgm:t>
    </dgm:pt>
    <dgm:pt modelId="{D30AF681-708D-4714-90CD-F18E8F00DA95}" type="parTrans" cxnId="{A93BF6BE-0192-4164-9ECD-47CBADC7216F}">
      <dgm:prSet/>
      <dgm:spPr/>
      <dgm:t>
        <a:bodyPr/>
        <a:lstStyle/>
        <a:p>
          <a:endParaRPr lang="zh-CN" altLang="en-US"/>
        </a:p>
      </dgm:t>
    </dgm:pt>
    <dgm:pt modelId="{204EAFEE-56B2-46A2-B834-5B905AC13D3C}">
      <dgm:prSet phldrT="[文本]"/>
      <dgm:spPr/>
      <dgm:t>
        <a:bodyPr/>
        <a:lstStyle/>
        <a:p>
          <a:pPr>
            <a:buFont typeface="+mj-lt"/>
            <a:buAutoNum type="alphaLcParenR"/>
          </a:pPr>
          <a:r>
            <a:rPr lang="zh-CN" altLang="en-US" dirty="0"/>
            <a:t>建造防御塔</a:t>
          </a:r>
        </a:p>
      </dgm:t>
    </dgm:pt>
    <dgm:pt modelId="{8A7601FD-111F-47B7-8E78-67A0F11B8FE9}" type="sibTrans" cxnId="{BAF68B05-EE68-41C0-A883-3400EAF1C30D}">
      <dgm:prSet/>
      <dgm:spPr/>
      <dgm:t>
        <a:bodyPr/>
        <a:lstStyle/>
        <a:p>
          <a:endParaRPr lang="zh-CN" altLang="en-US"/>
        </a:p>
      </dgm:t>
    </dgm:pt>
    <dgm:pt modelId="{BC196B66-B3C5-49C6-AFB8-80CFD317DEFD}" type="parTrans" cxnId="{BAF68B05-EE68-41C0-A883-3400EAF1C30D}">
      <dgm:prSet/>
      <dgm:spPr/>
      <dgm:t>
        <a:bodyPr/>
        <a:lstStyle/>
        <a:p>
          <a:endParaRPr lang="zh-CN" altLang="en-US"/>
        </a:p>
      </dgm:t>
    </dgm:pt>
    <dgm:pt modelId="{7638F091-155B-4866-8118-76D1602BD681}">
      <dgm:prSet phldrT="[文本]"/>
      <dgm:spPr/>
      <dgm:t>
        <a:bodyPr/>
        <a:lstStyle/>
        <a:p>
          <a:pPr>
            <a:buFont typeface="+mj-lt"/>
            <a:buAutoNum type="alphaLcParenR"/>
          </a:pPr>
          <a:r>
            <a:rPr lang="zh-CN" altLang="en-US" dirty="0"/>
            <a:t>升级防御塔</a:t>
          </a:r>
        </a:p>
      </dgm:t>
    </dgm:pt>
    <dgm:pt modelId="{42A59362-AC53-4CCA-9E93-EA57DB4CAF29}" type="sibTrans" cxnId="{C79AA200-F7A4-48F9-A19D-4D40EA54EA6F}">
      <dgm:prSet/>
      <dgm:spPr/>
      <dgm:t>
        <a:bodyPr/>
        <a:lstStyle/>
        <a:p>
          <a:endParaRPr lang="zh-CN" altLang="en-US"/>
        </a:p>
      </dgm:t>
    </dgm:pt>
    <dgm:pt modelId="{0144B4F2-8418-438D-8744-26BE61ABDC0C}" type="parTrans" cxnId="{C79AA200-F7A4-48F9-A19D-4D40EA54EA6F}">
      <dgm:prSet/>
      <dgm:spPr/>
      <dgm:t>
        <a:bodyPr/>
        <a:lstStyle/>
        <a:p>
          <a:endParaRPr lang="zh-CN" altLang="en-US"/>
        </a:p>
      </dgm:t>
    </dgm:pt>
    <dgm:pt modelId="{78C13EDC-C331-4BA9-BC4B-FCD8C9146F18}">
      <dgm:prSet phldrT="[文本]"/>
      <dgm:spPr/>
      <dgm:t>
        <a:bodyPr/>
        <a:lstStyle/>
        <a:p>
          <a:r>
            <a:rPr lang="zh-CN" altLang="en-US"/>
            <a:t>游戏暂停菜单</a:t>
          </a:r>
          <a:endParaRPr lang="zh-CN" altLang="en-US" dirty="0"/>
        </a:p>
      </dgm:t>
    </dgm:pt>
    <dgm:pt modelId="{9CEFA006-1EE7-4F53-A12C-2707B66A0AD1}" type="parTrans" cxnId="{A5AB9E2A-C128-4FA4-97BB-6CC2BF1F6263}">
      <dgm:prSet/>
      <dgm:spPr/>
      <dgm:t>
        <a:bodyPr/>
        <a:lstStyle/>
        <a:p>
          <a:endParaRPr lang="zh-CN" altLang="en-US"/>
        </a:p>
      </dgm:t>
    </dgm:pt>
    <dgm:pt modelId="{B99DEF93-0AB5-40B0-AE30-39FCFCE9E18D}" type="sibTrans" cxnId="{A5AB9E2A-C128-4FA4-97BB-6CC2BF1F6263}">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2"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8"/>
      <dgm:spPr/>
    </dgm:pt>
    <dgm:pt modelId="{5CDECEDC-54AE-4171-9793-2CCA15B36DDE}" type="pres">
      <dgm:prSet presAssocID="{5006CB5F-BD68-4BCE-A1B4-24759E73953E}" presName="connTx" presStyleLbl="parChTrans1D2" presStyleIdx="0" presStyleCnt="8"/>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8"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8"/>
      <dgm:spPr/>
    </dgm:pt>
    <dgm:pt modelId="{0CA853FF-4798-4621-BC86-16D18817B30B}" type="pres">
      <dgm:prSet presAssocID="{25CA9DDE-B406-4066-BB43-A3AA984A5766}" presName="connTx" presStyleLbl="parChTrans1D2" presStyleIdx="1" presStyleCnt="8"/>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8"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8"/>
      <dgm:spPr/>
    </dgm:pt>
    <dgm:pt modelId="{BAA05368-3928-456A-AD66-AE5D39BAE525}" type="pres">
      <dgm:prSet presAssocID="{7696C310-3CAB-42F9-B1BC-BBCD721E1A1B}" presName="connTx" presStyleLbl="parChTrans1D2" presStyleIdx="2" presStyleCnt="8"/>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8"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8"/>
      <dgm:spPr/>
    </dgm:pt>
    <dgm:pt modelId="{F85754C6-E77F-4ADD-811B-D656C688CA6B}" type="pres">
      <dgm:prSet presAssocID="{931FFF4C-3E31-4C5F-A6CE-D3E0F988E7D2}" presName="connTx" presStyleLbl="parChTrans1D2" presStyleIdx="3" presStyleCnt="8"/>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8"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0041A1D2-C7F9-4D02-8459-9E05D5EB7983}" type="pres">
      <dgm:prSet presAssocID="{8C741B16-0DD9-4060-8357-F047E51996B8}" presName="root1" presStyleCnt="0"/>
      <dgm:spPr/>
    </dgm:pt>
    <dgm:pt modelId="{8CF1E56C-049D-48EB-B096-90D03E5E96A1}" type="pres">
      <dgm:prSet presAssocID="{8C741B16-0DD9-4060-8357-F047E51996B8}" presName="LevelOneTextNode" presStyleLbl="node0" presStyleIdx="1" presStyleCnt="2" custLinFactX="-182051" custLinFactNeighborX="-200000" custLinFactNeighborY="3019">
        <dgm:presLayoutVars>
          <dgm:chPref val="3"/>
        </dgm:presLayoutVars>
      </dgm:prSet>
      <dgm:spPr/>
    </dgm:pt>
    <dgm:pt modelId="{D4B62E89-463C-4C57-A424-0E4F9547ED63}" type="pres">
      <dgm:prSet presAssocID="{8C741B16-0DD9-4060-8357-F047E51996B8}" presName="level2hierChild" presStyleCnt="0"/>
      <dgm:spPr/>
    </dgm:pt>
    <dgm:pt modelId="{AEAFC00F-1553-4930-9576-ECC45A2ECB17}" type="pres">
      <dgm:prSet presAssocID="{D30AF681-708D-4714-90CD-F18E8F00DA95}" presName="conn2-1" presStyleLbl="parChTrans1D2" presStyleIdx="4" presStyleCnt="8"/>
      <dgm:spPr/>
    </dgm:pt>
    <dgm:pt modelId="{46B485AF-75C0-4E62-B319-3EAD3F59101C}" type="pres">
      <dgm:prSet presAssocID="{D30AF681-708D-4714-90CD-F18E8F00DA95}" presName="connTx" presStyleLbl="parChTrans1D2" presStyleIdx="4" presStyleCnt="8"/>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4" presStyleCnt="8" custScaleX="153912" custLinFactNeighborX="59249" custLinFactNeighborY="13484">
        <dgm:presLayoutVars>
          <dgm:chPref val="3"/>
        </dgm:presLayoutVars>
      </dgm:prSet>
      <dgm:spPr/>
    </dgm:pt>
    <dgm:pt modelId="{B301AEBB-12EF-40FD-ABDA-4D60B82F6AC3}" type="pres">
      <dgm:prSet presAssocID="{34894FD9-AC00-4519-8E53-007509254D79}" presName="level3hierChild" presStyleCnt="0"/>
      <dgm:spPr/>
    </dgm:pt>
    <dgm:pt modelId="{F2BB2FA6-0BD8-41F8-92EF-B5E363A4C386}" type="pres">
      <dgm:prSet presAssocID="{9CEFA006-1EE7-4F53-A12C-2707B66A0AD1}" presName="conn2-1" presStyleLbl="parChTrans1D2" presStyleIdx="5" presStyleCnt="8"/>
      <dgm:spPr/>
    </dgm:pt>
    <dgm:pt modelId="{25431324-A97F-4A20-8D31-D1006AC71D8E}" type="pres">
      <dgm:prSet presAssocID="{9CEFA006-1EE7-4F53-A12C-2707B66A0AD1}" presName="connTx" presStyleLbl="parChTrans1D2" presStyleIdx="5" presStyleCnt="8"/>
      <dgm:spPr/>
    </dgm:pt>
    <dgm:pt modelId="{FC0EBC46-07E3-41DD-AA54-C540DAABE929}" type="pres">
      <dgm:prSet presAssocID="{78C13EDC-C331-4BA9-BC4B-FCD8C9146F18}" presName="root2" presStyleCnt="0"/>
      <dgm:spPr/>
    </dgm:pt>
    <dgm:pt modelId="{7A9C256E-BD10-4222-A624-E5560EA9A3C4}" type="pres">
      <dgm:prSet presAssocID="{78C13EDC-C331-4BA9-BC4B-FCD8C9146F18}" presName="LevelTwoTextNode" presStyleLbl="node2" presStyleIdx="5" presStyleCnt="8" custScaleX="156189" custLinFactNeighborX="58069" custLinFactNeighborY="11204">
        <dgm:presLayoutVars>
          <dgm:chPref val="3"/>
        </dgm:presLayoutVars>
      </dgm:prSet>
      <dgm:spPr/>
    </dgm:pt>
    <dgm:pt modelId="{8041DDD2-361D-4A0D-8FBA-119CC05DE994}" type="pres">
      <dgm:prSet presAssocID="{78C13EDC-C331-4BA9-BC4B-FCD8C9146F18}" presName="level3hierChild" presStyleCnt="0"/>
      <dgm:spPr/>
    </dgm:pt>
    <dgm:pt modelId="{7E7E8E16-B053-4845-8A47-089CD9A78F56}" type="pres">
      <dgm:prSet presAssocID="{BC196B66-B3C5-49C6-AFB8-80CFD317DEFD}" presName="conn2-1" presStyleLbl="parChTrans1D2" presStyleIdx="6" presStyleCnt="8"/>
      <dgm:spPr/>
    </dgm:pt>
    <dgm:pt modelId="{44297386-6A8E-4205-B11B-EB5E3AEADFFA}" type="pres">
      <dgm:prSet presAssocID="{BC196B66-B3C5-49C6-AFB8-80CFD317DEFD}" presName="connTx" presStyleLbl="parChTrans1D2" presStyleIdx="6" presStyleCnt="8"/>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6" presStyleCnt="8" custScaleX="153912" custLinFactNeighborX="59249" custLinFactNeighborY="13484">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7" presStyleCnt="8"/>
      <dgm:spPr/>
    </dgm:pt>
    <dgm:pt modelId="{C70DE741-3049-4844-B66D-2F337AE86EC9}" type="pres">
      <dgm:prSet presAssocID="{0144B4F2-8418-438D-8744-26BE61ABDC0C}" presName="connTx" presStyleLbl="parChTrans1D2" presStyleIdx="7" presStyleCnt="8"/>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7" presStyleCnt="8" custScaleX="153912" custLinFactNeighborX="59249" custLinFactNeighborY="13484">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8C741B16-0DD9-4060-8357-F047E51996B8}" destId="{7638F091-155B-4866-8118-76D1602BD681}" srcOrd="3" destOrd="0" parTransId="{0144B4F2-8418-438D-8744-26BE61ABDC0C}" sibTransId="{42A59362-AC53-4CCA-9E93-EA57DB4CAF29}"/>
    <dgm:cxn modelId="{BAF68B05-EE68-41C0-A883-3400EAF1C30D}" srcId="{8C741B16-0DD9-4060-8357-F047E51996B8}" destId="{204EAFEE-56B2-46A2-B834-5B905AC13D3C}" srcOrd="2" destOrd="0" parTransId="{BC196B66-B3C5-49C6-AFB8-80CFD317DEFD}" sibTransId="{8A7601FD-111F-47B7-8E78-67A0F11B8FE9}"/>
    <dgm:cxn modelId="{B765480C-C6CD-4B94-AA73-8D02E421D7D7}" type="presOf" srcId="{D30AF681-708D-4714-90CD-F18E8F00DA95}" destId="{46B485AF-75C0-4E62-B319-3EAD3F59101C}" srcOrd="1" destOrd="0" presId="urn:microsoft.com/office/officeart/2008/layout/HorizontalMultiLevelHierarchy#4"/>
    <dgm:cxn modelId="{6968FE14-2FF3-4B4A-87DF-171317477979}" type="presOf" srcId="{7638F091-155B-4866-8118-76D1602BD681}" destId="{2277A565-CE33-4308-8FFC-6C45A4070994}" srcOrd="0" destOrd="0" presId="urn:microsoft.com/office/officeart/2008/layout/HorizontalMultiLevelHierarchy#4"/>
    <dgm:cxn modelId="{74283A15-70EA-4892-8417-E3168FE24562}" type="presOf" srcId="{78C13EDC-C331-4BA9-BC4B-FCD8C9146F18}" destId="{7A9C256E-BD10-4222-A624-E5560EA9A3C4}" srcOrd="0" destOrd="0" presId="urn:microsoft.com/office/officeart/2008/layout/HorizontalMultiLevelHierarchy#4"/>
    <dgm:cxn modelId="{D4F86619-FCB7-4A2F-8759-AED97A82235B}" type="presOf" srcId="{8C741B16-0DD9-4060-8357-F047E51996B8}" destId="{8CF1E56C-049D-48EB-B096-90D03E5E96A1}" srcOrd="0" destOrd="0" presId="urn:microsoft.com/office/officeart/2008/layout/HorizontalMultiLevelHierarchy#4"/>
    <dgm:cxn modelId="{A5AB9E2A-C128-4FA4-97BB-6CC2BF1F6263}" srcId="{8C741B16-0DD9-4060-8357-F047E51996B8}" destId="{78C13EDC-C331-4BA9-BC4B-FCD8C9146F18}" srcOrd="1" destOrd="0" parTransId="{9CEFA006-1EE7-4F53-A12C-2707B66A0AD1}" sibTransId="{B99DEF93-0AB5-40B0-AE30-39FCFCE9E18D}"/>
    <dgm:cxn modelId="{F084825E-30E4-488A-B536-06315B8F5004}" type="presOf" srcId="{63193561-4D94-414F-8F4C-C8F26D6BF1D5}" destId="{A63ECC77-27DD-4872-ABB2-C1CB6FFDC649}" srcOrd="0" destOrd="0" presId="urn:microsoft.com/office/officeart/2008/layout/HorizontalMultiLevelHierarchy#4"/>
    <dgm:cxn modelId="{0D581F66-B5CF-422D-9251-7CB8142ADAA8}" type="presOf" srcId="{5006CB5F-BD68-4BCE-A1B4-24759E73953E}" destId="{5CDECEDC-54AE-4171-9793-2CCA15B36DDE}" srcOrd="1" destOrd="0" presId="urn:microsoft.com/office/officeart/2008/layout/HorizontalMultiLevelHierarchy#4"/>
    <dgm:cxn modelId="{4ABCE147-7D04-4ADC-A5A6-EB3C24479572}" type="presOf" srcId="{D30AF681-708D-4714-90CD-F18E8F00DA95}" destId="{AEAFC00F-1553-4930-9576-ECC45A2ECB17}" srcOrd="0" destOrd="0" presId="urn:microsoft.com/office/officeart/2008/layout/HorizontalMultiLevelHierarchy#4"/>
    <dgm:cxn modelId="{56176B6A-6550-4C15-AEA3-F0E280B6F4F4}" type="presOf" srcId="{204EAFEE-56B2-46A2-B834-5B905AC13D3C}" destId="{0E9277A7-885A-405A-97CE-FCC3592A1BA5}" srcOrd="0" destOrd="0" presId="urn:microsoft.com/office/officeart/2008/layout/HorizontalMultiLevelHierarchy#4"/>
    <dgm:cxn modelId="{03659370-ECB8-4FFB-B417-91B5F9AFDC94}" type="presOf" srcId="{9CEFA006-1EE7-4F53-A12C-2707B66A0AD1}" destId="{25431324-A97F-4A20-8D31-D1006AC71D8E}" srcOrd="1" destOrd="0" presId="urn:microsoft.com/office/officeart/2008/layout/HorizontalMultiLevelHierarchy#4"/>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4"/>
    <dgm:cxn modelId="{1A648C81-EFF4-4A74-8FE9-44A90635FB45}" type="presOf" srcId="{34894FD9-AC00-4519-8E53-007509254D79}" destId="{6CA808D1-1829-443E-87F6-A3D4BF30E2E1}" srcOrd="0" destOrd="0" presId="urn:microsoft.com/office/officeart/2008/layout/HorizontalMultiLevelHierarchy#4"/>
    <dgm:cxn modelId="{B8968C84-7681-4439-A5AF-2DE02922A121}" type="presOf" srcId="{931FFF4C-3E31-4C5F-A6CE-D3E0F988E7D2}" destId="{E2EC2FB9-B63E-48A7-A342-FBB2A0749B13}" srcOrd="0" destOrd="0" presId="urn:microsoft.com/office/officeart/2008/layout/HorizontalMultiLevelHierarchy#4"/>
    <dgm:cxn modelId="{664DCE8F-61CC-4E64-AA2A-5C7845E1B991}" type="presOf" srcId="{9CEFA006-1EE7-4F53-A12C-2707B66A0AD1}" destId="{F2BB2FA6-0BD8-41F8-92EF-B5E363A4C386}" srcOrd="0" destOrd="0" presId="urn:microsoft.com/office/officeart/2008/layout/HorizontalMultiLevelHierarchy#4"/>
    <dgm:cxn modelId="{CE3E6F97-B980-4DEB-94CC-1D1AFFE48F63}" type="presOf" srcId="{0144B4F2-8418-438D-8744-26BE61ABDC0C}" destId="{C70DE741-3049-4844-B66D-2F337AE86EC9}" srcOrd="1" destOrd="0" presId="urn:microsoft.com/office/officeart/2008/layout/HorizontalMultiLevelHierarchy#4"/>
    <dgm:cxn modelId="{68F2979A-804A-44A5-8112-21C99CD925ED}" type="presOf" srcId="{BC196B66-B3C5-49C6-AFB8-80CFD317DEFD}" destId="{44297386-6A8E-4205-B11B-EB5E3AEADFFA}" srcOrd="1" destOrd="0" presId="urn:microsoft.com/office/officeart/2008/layout/HorizontalMultiLevelHierarchy#4"/>
    <dgm:cxn modelId="{14A5849C-4C83-4B83-B68A-F26C80835182}" type="presOf" srcId="{FFA82C4B-875E-40AC-AE8A-0DAD5BF13E6B}" destId="{102B82C0-6243-4AFF-842F-FEC267C347BD}" srcOrd="0" destOrd="0" presId="urn:microsoft.com/office/officeart/2008/layout/HorizontalMultiLevelHierarchy#4"/>
    <dgm:cxn modelId="{C55BBA9E-1924-4F1B-A107-629D6BA3F23B}" type="presOf" srcId="{69AFE608-FB4E-4597-9C0B-39B3C7B330C7}" destId="{6011EB5F-B8A1-4CF1-A515-5C89E838679B}" srcOrd="0" destOrd="0" presId="urn:microsoft.com/office/officeart/2008/layout/HorizontalMultiLevelHierarchy#4"/>
    <dgm:cxn modelId="{A32C74A1-D93E-4575-9C66-DBE294E9787B}" type="presOf" srcId="{7696C310-3CAB-42F9-B1BC-BBCD721E1A1B}" destId="{534519AB-569A-4290-8E0B-64291B43B225}" srcOrd="0" destOrd="0" presId="urn:microsoft.com/office/officeart/2008/layout/HorizontalMultiLevelHierarchy#4"/>
    <dgm:cxn modelId="{90C1FFA5-F436-4CF0-9CC3-17E2E7EE8BF5}" type="presOf" srcId="{7696C310-3CAB-42F9-B1BC-BBCD721E1A1B}" destId="{BAA05368-3928-456A-AD66-AE5D39BAE525}" srcOrd="1" destOrd="0" presId="urn:microsoft.com/office/officeart/2008/layout/HorizontalMultiLevelHierarchy#4"/>
    <dgm:cxn modelId="{9D32A8B8-F35D-493D-823A-3DFACE8B064A}" type="presOf" srcId="{8F24A658-CE9F-4018-9154-36E115203874}" destId="{8930C6D7-98CD-4DBD-9E2D-D8B3593DA865}" srcOrd="0" destOrd="0" presId="urn:microsoft.com/office/officeart/2008/layout/HorizontalMultiLevelHierarchy#4"/>
    <dgm:cxn modelId="{A93BF6BE-0192-4164-9ECD-47CBADC7216F}" srcId="{8C741B16-0DD9-4060-8357-F047E51996B8}" destId="{34894FD9-AC00-4519-8E53-007509254D79}" srcOrd="0"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BEB088CA-EF63-471C-A579-98FC9216251F}" type="presOf" srcId="{97CA6497-3A2C-4C33-AFF4-D58B25591272}" destId="{DEB296E9-1E75-4B40-8CBF-C0BEDD712C86}" srcOrd="0" destOrd="0" presId="urn:microsoft.com/office/officeart/2008/layout/HorizontalMultiLevelHierarchy#4"/>
    <dgm:cxn modelId="{603987CC-5E33-42E6-BFC1-0F859AFB20E4}" srcId="{FFA82C4B-875E-40AC-AE8A-0DAD5BF13E6B}" destId="{63193561-4D94-414F-8F4C-C8F26D6BF1D5}" srcOrd="0" destOrd="0" parTransId="{5006CB5F-BD68-4BCE-A1B4-24759E73953E}" sibTransId="{E067EA31-9FFB-418A-A326-996AB0DD534E}"/>
    <dgm:cxn modelId="{1154D4D0-DD20-4DF1-9556-DDF435187E05}" type="presOf" srcId="{0144B4F2-8418-438D-8744-26BE61ABDC0C}" destId="{318AA675-F1F1-4413-9EB0-B499B7BD47F3}" srcOrd="0" destOrd="0" presId="urn:microsoft.com/office/officeart/2008/layout/HorizontalMultiLevelHierarchy#4"/>
    <dgm:cxn modelId="{F00FA5DE-F283-4ABA-9FCF-7450EF454356}" type="presOf" srcId="{25CA9DDE-B406-4066-BB43-A3AA984A5766}" destId="{0CA853FF-4798-4621-BC86-16D18817B30B}" srcOrd="1" destOrd="0" presId="urn:microsoft.com/office/officeart/2008/layout/HorizontalMultiLevelHierarchy#4"/>
    <dgm:cxn modelId="{6D1698E0-451C-4A88-825B-527D48ADD67B}" srcId="{FFA82C4B-875E-40AC-AE8A-0DAD5BF13E6B}" destId="{69AFE608-FB4E-4597-9C0B-39B3C7B330C7}" srcOrd="2" destOrd="0" parTransId="{7696C310-3CAB-42F9-B1BC-BBCD721E1A1B}" sibTransId="{DD70E8F2-0CCA-4F0C-BE2F-E970DE75A0B7}"/>
    <dgm:cxn modelId="{B804CBE7-4D8B-45D6-941A-72621E8317CE}" type="presOf" srcId="{F3D8B9FD-837D-4644-9B57-FC78F9694DAF}" destId="{9041456B-8D97-4923-8E9A-735B90619910}" srcOrd="0" destOrd="0" presId="urn:microsoft.com/office/officeart/2008/layout/HorizontalMultiLevelHierarchy#4"/>
    <dgm:cxn modelId="{B64C98ED-C582-488E-ADB1-5A9B24DA31D0}" type="presOf" srcId="{BC196B66-B3C5-49C6-AFB8-80CFD317DEFD}" destId="{7E7E8E16-B053-4845-8A47-089CD9A78F56}" srcOrd="0" destOrd="0" presId="urn:microsoft.com/office/officeart/2008/layout/HorizontalMultiLevelHierarchy#4"/>
    <dgm:cxn modelId="{E6ABE0F4-C68E-4030-89F6-40BFA28C4B2C}" type="presOf" srcId="{25CA9DDE-B406-4066-BB43-A3AA984A5766}" destId="{78E98673-2296-4C47-B551-5B2387AF51DC}" srcOrd="0" destOrd="0" presId="urn:microsoft.com/office/officeart/2008/layout/HorizontalMultiLevelHierarchy#4"/>
    <dgm:cxn modelId="{5196C2FA-553A-491A-B836-7CC3AE8CF18E}" type="presOf" srcId="{931FFF4C-3E31-4C5F-A6CE-D3E0F988E7D2}" destId="{F85754C6-E77F-4ADD-811B-D656C688CA6B}" srcOrd="1" destOrd="0" presId="urn:microsoft.com/office/officeart/2008/layout/HorizontalMultiLevelHierarchy#4"/>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97CA6497-3A2C-4C33-AFF4-D58B25591272}" destId="{8C741B16-0DD9-4060-8357-F047E51996B8}" srcOrd="1"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4"/>
    <dgm:cxn modelId="{FC2BEAFC-4299-4B58-993C-83BD47E1E08E}" type="presParOf" srcId="{A7F62CF6-FBC8-4113-A623-83EC55E48568}" destId="{102B82C0-6243-4AFF-842F-FEC267C347BD}" srcOrd="0" destOrd="0" presId="urn:microsoft.com/office/officeart/2008/layout/HorizontalMultiLevelHierarchy#4"/>
    <dgm:cxn modelId="{C096BAF9-8F4C-426A-B217-50607D2F68DE}" type="presParOf" srcId="{A7F62CF6-FBC8-4113-A623-83EC55E48568}" destId="{EB92D9D9-8625-4AEF-AF00-C36FDC8429E0}" srcOrd="1" destOrd="0" presId="urn:microsoft.com/office/officeart/2008/layout/HorizontalMultiLevelHierarchy#4"/>
    <dgm:cxn modelId="{D2998DFD-3ECF-438E-8F63-EDC3B962A4B0}" type="presParOf" srcId="{EB92D9D9-8625-4AEF-AF00-C36FDC8429E0}" destId="{E3421BF1-8785-4D75-8D4E-776E74282F68}" srcOrd="0" destOrd="0" presId="urn:microsoft.com/office/officeart/2008/layout/HorizontalMultiLevelHierarchy#4"/>
    <dgm:cxn modelId="{812E2FCC-755A-4822-87FD-F332767EF142}" type="presParOf" srcId="{E3421BF1-8785-4D75-8D4E-776E74282F68}" destId="{5CDECEDC-54AE-4171-9793-2CCA15B36DDE}" srcOrd="0" destOrd="0" presId="urn:microsoft.com/office/officeart/2008/layout/HorizontalMultiLevelHierarchy#4"/>
    <dgm:cxn modelId="{59FBFF61-443A-479F-A316-BF8F1442DF8E}" type="presParOf" srcId="{EB92D9D9-8625-4AEF-AF00-C36FDC8429E0}" destId="{A7FC231E-3E91-4A5E-BBD5-63268A1C63C4}" srcOrd="1" destOrd="0" presId="urn:microsoft.com/office/officeart/2008/layout/HorizontalMultiLevelHierarchy#4"/>
    <dgm:cxn modelId="{7228DF93-7749-4264-B0E1-35A0FDB92C85}" type="presParOf" srcId="{A7FC231E-3E91-4A5E-BBD5-63268A1C63C4}" destId="{A63ECC77-27DD-4872-ABB2-C1CB6FFDC649}" srcOrd="0" destOrd="0" presId="urn:microsoft.com/office/officeart/2008/layout/HorizontalMultiLevelHierarchy#4"/>
    <dgm:cxn modelId="{4139862A-40AA-486D-BD26-7CCC4155C2F1}" type="presParOf" srcId="{A7FC231E-3E91-4A5E-BBD5-63268A1C63C4}" destId="{38964B0C-1739-4195-BDD5-0888E79224AB}" srcOrd="1" destOrd="0" presId="urn:microsoft.com/office/officeart/2008/layout/HorizontalMultiLevelHierarchy#4"/>
    <dgm:cxn modelId="{B68B9F57-42FE-4AF1-9B25-5F56CB2B1A82}" type="presParOf" srcId="{EB92D9D9-8625-4AEF-AF00-C36FDC8429E0}" destId="{78E98673-2296-4C47-B551-5B2387AF51DC}" srcOrd="2" destOrd="0" presId="urn:microsoft.com/office/officeart/2008/layout/HorizontalMultiLevelHierarchy#4"/>
    <dgm:cxn modelId="{A1E98F14-EAFB-4AA9-9D23-8373CCD4D1EA}" type="presParOf" srcId="{78E98673-2296-4C47-B551-5B2387AF51DC}" destId="{0CA853FF-4798-4621-BC86-16D18817B30B}" srcOrd="0" destOrd="0" presId="urn:microsoft.com/office/officeart/2008/layout/HorizontalMultiLevelHierarchy#4"/>
    <dgm:cxn modelId="{3FAAAEE3-CBEE-4656-B490-DD86DF7AC018}" type="presParOf" srcId="{EB92D9D9-8625-4AEF-AF00-C36FDC8429E0}" destId="{C88114FF-315D-4EAC-9E9D-5792498AFD8B}" srcOrd="3" destOrd="0" presId="urn:microsoft.com/office/officeart/2008/layout/HorizontalMultiLevelHierarchy#4"/>
    <dgm:cxn modelId="{D3C17B4F-2D37-4DB1-95BB-1EC1F7F37413}" type="presParOf" srcId="{C88114FF-315D-4EAC-9E9D-5792498AFD8B}" destId="{8930C6D7-98CD-4DBD-9E2D-D8B3593DA865}" srcOrd="0" destOrd="0" presId="urn:microsoft.com/office/officeart/2008/layout/HorizontalMultiLevelHierarchy#4"/>
    <dgm:cxn modelId="{5276A62A-88CD-4736-A64E-F9EF42EB5F9B}" type="presParOf" srcId="{C88114FF-315D-4EAC-9E9D-5792498AFD8B}" destId="{DF23C36D-3CEC-42BF-941B-580A564D6BEC}" srcOrd="1" destOrd="0" presId="urn:microsoft.com/office/officeart/2008/layout/HorizontalMultiLevelHierarchy#4"/>
    <dgm:cxn modelId="{EE975CB8-903A-48F2-8683-8675340D8A11}" type="presParOf" srcId="{EB92D9D9-8625-4AEF-AF00-C36FDC8429E0}" destId="{534519AB-569A-4290-8E0B-64291B43B225}" srcOrd="4" destOrd="0" presId="urn:microsoft.com/office/officeart/2008/layout/HorizontalMultiLevelHierarchy#4"/>
    <dgm:cxn modelId="{3AD596EE-9E4E-4D16-939B-DD0E8A333DC0}" type="presParOf" srcId="{534519AB-569A-4290-8E0B-64291B43B225}" destId="{BAA05368-3928-456A-AD66-AE5D39BAE525}" srcOrd="0" destOrd="0" presId="urn:microsoft.com/office/officeart/2008/layout/HorizontalMultiLevelHierarchy#4"/>
    <dgm:cxn modelId="{0C446B81-CF93-442E-B2A4-350D0A0E0FAD}" type="presParOf" srcId="{EB92D9D9-8625-4AEF-AF00-C36FDC8429E0}" destId="{26A1CEB5-3081-4090-A1FB-0698158689B7}" srcOrd="5" destOrd="0" presId="urn:microsoft.com/office/officeart/2008/layout/HorizontalMultiLevelHierarchy#4"/>
    <dgm:cxn modelId="{67E7BC5F-CC57-4633-9BA6-03B580F06FBA}" type="presParOf" srcId="{26A1CEB5-3081-4090-A1FB-0698158689B7}" destId="{6011EB5F-B8A1-4CF1-A515-5C89E838679B}" srcOrd="0" destOrd="0" presId="urn:microsoft.com/office/officeart/2008/layout/HorizontalMultiLevelHierarchy#4"/>
    <dgm:cxn modelId="{582F4D90-A26B-4CA5-9380-92C10548C9B1}" type="presParOf" srcId="{26A1CEB5-3081-4090-A1FB-0698158689B7}" destId="{E26788F5-2E1F-458B-83BD-689F8DA170E7}" srcOrd="1" destOrd="0" presId="urn:microsoft.com/office/officeart/2008/layout/HorizontalMultiLevelHierarchy#4"/>
    <dgm:cxn modelId="{19F66224-393C-4EAA-89E5-4BBC0DAC4A92}" type="presParOf" srcId="{EB92D9D9-8625-4AEF-AF00-C36FDC8429E0}" destId="{E2EC2FB9-B63E-48A7-A342-FBB2A0749B13}" srcOrd="6" destOrd="0" presId="urn:microsoft.com/office/officeart/2008/layout/HorizontalMultiLevelHierarchy#4"/>
    <dgm:cxn modelId="{E9B8675A-069D-476E-9EA9-F800087F3A5D}" type="presParOf" srcId="{E2EC2FB9-B63E-48A7-A342-FBB2A0749B13}" destId="{F85754C6-E77F-4ADD-811B-D656C688CA6B}" srcOrd="0" destOrd="0" presId="urn:microsoft.com/office/officeart/2008/layout/HorizontalMultiLevelHierarchy#4"/>
    <dgm:cxn modelId="{D2BAE64C-BFF4-4969-9AF5-7CA99E1EAE2F}" type="presParOf" srcId="{EB92D9D9-8625-4AEF-AF00-C36FDC8429E0}" destId="{A7297EB8-7D3D-430A-8DB0-C552339468D1}" srcOrd="7" destOrd="0" presId="urn:microsoft.com/office/officeart/2008/layout/HorizontalMultiLevelHierarchy#4"/>
    <dgm:cxn modelId="{B5D7AF24-8A9F-4650-9D7A-D5579D0E2641}" type="presParOf" srcId="{A7297EB8-7D3D-430A-8DB0-C552339468D1}" destId="{9041456B-8D97-4923-8E9A-735B90619910}" srcOrd="0" destOrd="0" presId="urn:microsoft.com/office/officeart/2008/layout/HorizontalMultiLevelHierarchy#4"/>
    <dgm:cxn modelId="{7FE6D092-906A-4DEF-9686-AB3987D225C2}" type="presParOf" srcId="{A7297EB8-7D3D-430A-8DB0-C552339468D1}" destId="{8DE23739-4651-49E5-89DD-02C9CDCC22C4}" srcOrd="1" destOrd="0" presId="urn:microsoft.com/office/officeart/2008/layout/HorizontalMultiLevelHierarchy#4"/>
    <dgm:cxn modelId="{4CAE3131-E46A-41E2-ACDA-BFE31C1E3C14}" type="presParOf" srcId="{DEB296E9-1E75-4B40-8CBF-C0BEDD712C86}" destId="{0041A1D2-C7F9-4D02-8459-9E05D5EB7983}" srcOrd="1" destOrd="0" presId="urn:microsoft.com/office/officeart/2008/layout/HorizontalMultiLevelHierarchy#4"/>
    <dgm:cxn modelId="{0038FDFF-741D-4F43-8374-30D25BC78237}" type="presParOf" srcId="{0041A1D2-C7F9-4D02-8459-9E05D5EB7983}" destId="{8CF1E56C-049D-48EB-B096-90D03E5E96A1}" srcOrd="0" destOrd="0" presId="urn:microsoft.com/office/officeart/2008/layout/HorizontalMultiLevelHierarchy#4"/>
    <dgm:cxn modelId="{D699359C-9B5E-4214-BB40-3D0D4ABF423E}" type="presParOf" srcId="{0041A1D2-C7F9-4D02-8459-9E05D5EB7983}" destId="{D4B62E89-463C-4C57-A424-0E4F9547ED63}" srcOrd="1" destOrd="0" presId="urn:microsoft.com/office/officeart/2008/layout/HorizontalMultiLevelHierarchy#4"/>
    <dgm:cxn modelId="{FCE86E3F-3839-4213-B8CE-8A2AA8D169FE}" type="presParOf" srcId="{D4B62E89-463C-4C57-A424-0E4F9547ED63}" destId="{AEAFC00F-1553-4930-9576-ECC45A2ECB17}" srcOrd="0" destOrd="0" presId="urn:microsoft.com/office/officeart/2008/layout/HorizontalMultiLevelHierarchy#4"/>
    <dgm:cxn modelId="{7429F9DC-358C-4956-852E-F24B76DA9F54}" type="presParOf" srcId="{AEAFC00F-1553-4930-9576-ECC45A2ECB17}" destId="{46B485AF-75C0-4E62-B319-3EAD3F59101C}" srcOrd="0" destOrd="0" presId="urn:microsoft.com/office/officeart/2008/layout/HorizontalMultiLevelHierarchy#4"/>
    <dgm:cxn modelId="{8AA3A530-B9E3-4E33-8C4A-2087D34F8C65}" type="presParOf" srcId="{D4B62E89-463C-4C57-A424-0E4F9547ED63}" destId="{2969CB31-A149-4562-956E-EE88D1CFDFBC}" srcOrd="1" destOrd="0" presId="urn:microsoft.com/office/officeart/2008/layout/HorizontalMultiLevelHierarchy#4"/>
    <dgm:cxn modelId="{D8C4D789-669F-4A61-BFC3-2C7A2E5739AB}" type="presParOf" srcId="{2969CB31-A149-4562-956E-EE88D1CFDFBC}" destId="{6CA808D1-1829-443E-87F6-A3D4BF30E2E1}" srcOrd="0" destOrd="0" presId="urn:microsoft.com/office/officeart/2008/layout/HorizontalMultiLevelHierarchy#4"/>
    <dgm:cxn modelId="{4904DD64-3C04-49D0-8DD2-8BF7B7E8BCE2}" type="presParOf" srcId="{2969CB31-A149-4562-956E-EE88D1CFDFBC}" destId="{B301AEBB-12EF-40FD-ABDA-4D60B82F6AC3}" srcOrd="1" destOrd="0" presId="urn:microsoft.com/office/officeart/2008/layout/HorizontalMultiLevelHierarchy#4"/>
    <dgm:cxn modelId="{DE062703-361C-404F-BBE3-A003CED23305}" type="presParOf" srcId="{D4B62E89-463C-4C57-A424-0E4F9547ED63}" destId="{F2BB2FA6-0BD8-41F8-92EF-B5E363A4C386}" srcOrd="2" destOrd="0" presId="urn:microsoft.com/office/officeart/2008/layout/HorizontalMultiLevelHierarchy#4"/>
    <dgm:cxn modelId="{2EC87574-EC34-4389-98F6-4C5FA41657A2}" type="presParOf" srcId="{F2BB2FA6-0BD8-41F8-92EF-B5E363A4C386}" destId="{25431324-A97F-4A20-8D31-D1006AC71D8E}" srcOrd="0" destOrd="0" presId="urn:microsoft.com/office/officeart/2008/layout/HorizontalMultiLevelHierarchy#4"/>
    <dgm:cxn modelId="{139E6311-68C9-4069-800F-7B3421D4DA9C}" type="presParOf" srcId="{D4B62E89-463C-4C57-A424-0E4F9547ED63}" destId="{FC0EBC46-07E3-41DD-AA54-C540DAABE929}" srcOrd="3" destOrd="0" presId="urn:microsoft.com/office/officeart/2008/layout/HorizontalMultiLevelHierarchy#4"/>
    <dgm:cxn modelId="{E6BFC998-1F8B-490F-B648-CDF20803B7A7}" type="presParOf" srcId="{FC0EBC46-07E3-41DD-AA54-C540DAABE929}" destId="{7A9C256E-BD10-4222-A624-E5560EA9A3C4}" srcOrd="0" destOrd="0" presId="urn:microsoft.com/office/officeart/2008/layout/HorizontalMultiLevelHierarchy#4"/>
    <dgm:cxn modelId="{11D797FD-F775-49E3-8376-76959D9D6965}" type="presParOf" srcId="{FC0EBC46-07E3-41DD-AA54-C540DAABE929}" destId="{8041DDD2-361D-4A0D-8FBA-119CC05DE994}" srcOrd="1" destOrd="0" presId="urn:microsoft.com/office/officeart/2008/layout/HorizontalMultiLevelHierarchy#4"/>
    <dgm:cxn modelId="{4C3B73D8-0922-47D2-A04E-AAECE8141E64}" type="presParOf" srcId="{D4B62E89-463C-4C57-A424-0E4F9547ED63}" destId="{7E7E8E16-B053-4845-8A47-089CD9A78F56}" srcOrd="4" destOrd="0" presId="urn:microsoft.com/office/officeart/2008/layout/HorizontalMultiLevelHierarchy#4"/>
    <dgm:cxn modelId="{1BCD6FA3-6ADE-4096-9AC0-1451C528A2F1}" type="presParOf" srcId="{7E7E8E16-B053-4845-8A47-089CD9A78F56}" destId="{44297386-6A8E-4205-B11B-EB5E3AEADFFA}" srcOrd="0" destOrd="0" presId="urn:microsoft.com/office/officeart/2008/layout/HorizontalMultiLevelHierarchy#4"/>
    <dgm:cxn modelId="{ED997316-A840-4E4E-B0C3-47085AF7351A}" type="presParOf" srcId="{D4B62E89-463C-4C57-A424-0E4F9547ED63}" destId="{A91A14B7-0A3A-45F6-A20E-D894C20CE31D}" srcOrd="5" destOrd="0" presId="urn:microsoft.com/office/officeart/2008/layout/HorizontalMultiLevelHierarchy#4"/>
    <dgm:cxn modelId="{C2B40D77-3D6F-4C7B-8923-F929CB15E403}" type="presParOf" srcId="{A91A14B7-0A3A-45F6-A20E-D894C20CE31D}" destId="{0E9277A7-885A-405A-97CE-FCC3592A1BA5}" srcOrd="0" destOrd="0" presId="urn:microsoft.com/office/officeart/2008/layout/HorizontalMultiLevelHierarchy#4"/>
    <dgm:cxn modelId="{8B445F1A-25D4-4437-847C-D91E2A127750}" type="presParOf" srcId="{A91A14B7-0A3A-45F6-A20E-D894C20CE31D}" destId="{B9CF3214-80A5-4634-97C1-CD556EC284A5}" srcOrd="1" destOrd="0" presId="urn:microsoft.com/office/officeart/2008/layout/HorizontalMultiLevelHierarchy#4"/>
    <dgm:cxn modelId="{D0F04B8F-13BB-4FE7-824C-C02F6AE7EBCA}" type="presParOf" srcId="{D4B62E89-463C-4C57-A424-0E4F9547ED63}" destId="{318AA675-F1F1-4413-9EB0-B499B7BD47F3}" srcOrd="6" destOrd="0" presId="urn:microsoft.com/office/officeart/2008/layout/HorizontalMultiLevelHierarchy#4"/>
    <dgm:cxn modelId="{DAFB4CA9-F55A-4508-85AF-52428BDF0CBA}" type="presParOf" srcId="{318AA675-F1F1-4413-9EB0-B499B7BD47F3}" destId="{C70DE741-3049-4844-B66D-2F337AE86EC9}" srcOrd="0" destOrd="0" presId="urn:microsoft.com/office/officeart/2008/layout/HorizontalMultiLevelHierarchy#4"/>
    <dgm:cxn modelId="{BF59F480-1E72-493A-A727-CF9D8E68B82C}" type="presParOf" srcId="{D4B62E89-463C-4C57-A424-0E4F9547ED63}" destId="{54E66034-B7AA-44BE-894D-52354DEA877A}" srcOrd="7" destOrd="0" presId="urn:microsoft.com/office/officeart/2008/layout/HorizontalMultiLevelHierarchy#4"/>
    <dgm:cxn modelId="{6405A287-BC89-47E9-8B61-AF8A39B29C36}" type="presParOf" srcId="{54E66034-B7AA-44BE-894D-52354DEA877A}" destId="{2277A565-CE33-4308-8FFC-6C45A4070994}" srcOrd="0" destOrd="0" presId="urn:microsoft.com/office/officeart/2008/layout/HorizontalMultiLevelHierarchy#4"/>
    <dgm:cxn modelId="{2C174AFE-03CC-44F5-ABEC-8089B3B6B581}" type="presParOf" srcId="{54E66034-B7AA-44BE-894D-52354DEA877A}" destId="{3CA91790-B44C-404F-A610-59D93C460E3E}" srcOrd="1" destOrd="0" presId="urn:microsoft.com/office/officeart/2008/layout/HorizontalMultiLevel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5" loCatId="hierarchy" qsTypeId="urn:microsoft.com/office/officeart/2005/8/quickstyle/simple3#3" qsCatId="simple" csTypeId="urn:microsoft.com/office/officeart/2005/8/colors/accent0_1#6" csCatId="mainScheme" phldr="1"/>
      <dgm:spPr/>
      <dgm:t>
        <a:bodyPr/>
        <a:lstStyle/>
        <a:p>
          <a:endParaRPr lang="zh-CN" altLang="en-US"/>
        </a:p>
      </dgm:t>
    </dgm:pt>
    <dgm:pt modelId="{FFA82C4B-875E-40AC-AE8A-0DAD5BF13E6B}">
      <dgm:prSet phldrT="[文本]"/>
      <dgm:spPr/>
      <dgm:t>
        <a:bodyPr/>
        <a:lstStyle/>
        <a:p>
          <a:r>
            <a:rPr lang="zh-CN" altLang="en-US" dirty="0"/>
            <a:t>接口</a:t>
          </a:r>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en-US" altLang="zh-CN" dirty="0"/>
            <a:t>Update</a:t>
          </a:r>
          <a:endParaRPr lang="zh-CN" altLang="en-US" dirty="0"/>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en-US" altLang="zh-CN" dirty="0"/>
            <a:t>Spawn</a:t>
          </a:r>
          <a:endParaRPr lang="zh-CN" altLang="en-US" dirty="0"/>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en-US" altLang="zh-CN" dirty="0" err="1"/>
            <a:t>Unspawn</a:t>
          </a:r>
          <a:endParaRPr lang="zh-CN" altLang="en-US" dirty="0"/>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E126A48C-0829-4C5A-B589-C5058EA7487D}">
      <dgm:prSet phldrT="[文本]"/>
      <dgm:spPr/>
      <dgm:t>
        <a:bodyPr/>
        <a:lstStyle/>
        <a:p>
          <a:pPr>
            <a:buFont typeface="+mj-lt"/>
            <a:buAutoNum type="alphaLcParenR"/>
          </a:pPr>
          <a:r>
            <a:rPr lang="zh-CN" altLang="en-US" dirty="0"/>
            <a:t>特定方法</a:t>
          </a:r>
        </a:p>
      </dgm:t>
    </dgm:pt>
    <dgm:pt modelId="{3BDA5F6F-23BB-44A1-9059-0C43F2464EAB}" type="parTrans" cxnId="{627A6C8A-CD83-40BC-98D4-8E235275F418}">
      <dgm:prSet/>
      <dgm:spPr/>
      <dgm:t>
        <a:bodyPr/>
        <a:lstStyle/>
        <a:p>
          <a:endParaRPr lang="zh-CN" altLang="en-US"/>
        </a:p>
      </dgm:t>
    </dgm:pt>
    <dgm:pt modelId="{B8ED7C2C-6619-424D-A764-0D4362BB4AFE}" type="sibTrans" cxnId="{627A6C8A-CD83-40BC-98D4-8E235275F418}">
      <dgm:prSet/>
      <dgm:spPr/>
      <dgm:t>
        <a:bodyPr/>
        <a:lstStyle/>
        <a:p>
          <a:endParaRPr lang="zh-CN" altLang="en-US"/>
        </a:p>
      </dgm:t>
    </dgm:pt>
    <dgm:pt modelId="{35163DEE-5CB0-4E73-AA08-B89F26224EAE}">
      <dgm:prSet phldrT="[文本]"/>
      <dgm:spPr/>
      <dgm:t>
        <a:bodyPr/>
        <a:lstStyle/>
        <a:p>
          <a:pPr>
            <a:buFont typeface="+mj-lt"/>
            <a:buAutoNum type="alphaLcParenR"/>
          </a:pPr>
          <a:r>
            <a:rPr lang="zh-CN" altLang="en-US" dirty="0"/>
            <a:t>防御塔</a:t>
          </a:r>
          <a:r>
            <a:rPr lang="en-US" altLang="zh-CN" dirty="0"/>
            <a:t>——</a:t>
          </a:r>
          <a:r>
            <a:rPr lang="zh-CN" altLang="en-US" dirty="0"/>
            <a:t>攻击怪兽</a:t>
          </a:r>
        </a:p>
      </dgm:t>
    </dgm:pt>
    <dgm:pt modelId="{B907B16B-82F8-49A2-A430-99B46DE5517B}" type="parTrans" cxnId="{544FB475-9605-40AF-B15D-097D7562E159}">
      <dgm:prSet/>
      <dgm:spPr/>
      <dgm:t>
        <a:bodyPr/>
        <a:lstStyle/>
        <a:p>
          <a:endParaRPr lang="zh-CN" altLang="en-US"/>
        </a:p>
      </dgm:t>
    </dgm:pt>
    <dgm:pt modelId="{AF48EAB7-8E4B-46C0-BB27-182B62E0078F}" type="sibTrans" cxnId="{544FB475-9605-40AF-B15D-097D7562E159}">
      <dgm:prSet/>
      <dgm:spPr/>
      <dgm:t>
        <a:bodyPr/>
        <a:lstStyle/>
        <a:p>
          <a:endParaRPr lang="zh-CN" altLang="en-US"/>
        </a:p>
      </dgm:t>
    </dgm:pt>
    <dgm:pt modelId="{8DEF0C07-584C-499F-89E7-EFDB6BD4496A}">
      <dgm:prSet phldrT="[文本]"/>
      <dgm:spPr/>
      <dgm:t>
        <a:bodyPr/>
        <a:lstStyle/>
        <a:p>
          <a:pPr>
            <a:buFont typeface="+mj-lt"/>
            <a:buAutoNum type="alphaLcParenR"/>
          </a:pPr>
          <a:r>
            <a:rPr lang="zh-CN" altLang="en-US" dirty="0"/>
            <a:t>怪兽</a:t>
          </a:r>
          <a:r>
            <a:rPr lang="en-US" altLang="zh-CN" dirty="0"/>
            <a:t>——</a:t>
          </a:r>
          <a:r>
            <a:rPr lang="zh-CN" altLang="en-US" dirty="0"/>
            <a:t>自动寻路</a:t>
          </a:r>
        </a:p>
      </dgm:t>
    </dgm:pt>
    <dgm:pt modelId="{C5C9A7E3-4B4D-437E-8F89-764B0F0B0E89}" type="parTrans" cxnId="{48D18711-8036-4930-9AB9-5379653FCDF9}">
      <dgm:prSet/>
      <dgm:spPr/>
      <dgm:t>
        <a:bodyPr/>
        <a:lstStyle/>
        <a:p>
          <a:endParaRPr lang="zh-CN" altLang="en-US"/>
        </a:p>
      </dgm:t>
    </dgm:pt>
    <dgm:pt modelId="{EE8518E1-A148-4704-BCEC-F9A676D184C9}" type="sibTrans" cxnId="{48D18711-8036-4930-9AB9-5379653FCDF9}">
      <dgm:prSet/>
      <dgm:spPr/>
      <dgm:t>
        <a:bodyPr/>
        <a:lstStyle/>
        <a:p>
          <a:endParaRPr lang="zh-CN" altLang="en-US"/>
        </a:p>
      </dgm:t>
    </dgm:pt>
    <dgm:pt modelId="{6DC6D685-E1DE-4F77-B94B-C8425F8C2C16}">
      <dgm:prSet phldrT="[文本]"/>
      <dgm:spPr/>
      <dgm:t>
        <a:bodyPr/>
        <a:lstStyle/>
        <a:p>
          <a:r>
            <a:rPr lang="zh-CN" altLang="en-US" dirty="0"/>
            <a:t>唯一标识符</a:t>
          </a:r>
        </a:p>
      </dgm:t>
    </dgm:pt>
    <dgm:pt modelId="{CBBD233D-9ECF-4407-A8D1-4CF8B4EAD943}" type="parTrans" cxnId="{C6B7D0DC-8629-4C07-8A24-ED23D14D5927}">
      <dgm:prSet/>
      <dgm:spPr/>
      <dgm:t>
        <a:bodyPr/>
        <a:lstStyle/>
        <a:p>
          <a:endParaRPr lang="zh-CN" altLang="en-US"/>
        </a:p>
      </dgm:t>
    </dgm:pt>
    <dgm:pt modelId="{AAAA4068-D484-4061-8678-C2EFE651BD94}" type="sibTrans" cxnId="{C6B7D0DC-8629-4C07-8A24-ED23D14D5927}">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2"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C1DC596F-CDA8-46DE-AC40-988308914B8A}" type="pres">
      <dgm:prSet presAssocID="{CBBD233D-9ECF-4407-A8D1-4CF8B4EAD943}" presName="conn2-1" presStyleLbl="parChTrans1D2" presStyleIdx="0" presStyleCnt="6"/>
      <dgm:spPr/>
    </dgm:pt>
    <dgm:pt modelId="{2E834AFF-C68E-4D4A-A060-F1BE93CEECDE}" type="pres">
      <dgm:prSet presAssocID="{CBBD233D-9ECF-4407-A8D1-4CF8B4EAD943}" presName="connTx" presStyleLbl="parChTrans1D2" presStyleIdx="0" presStyleCnt="6"/>
      <dgm:spPr/>
    </dgm:pt>
    <dgm:pt modelId="{AD1C6B33-4CA1-4627-8064-8BE054CCA447}" type="pres">
      <dgm:prSet presAssocID="{6DC6D685-E1DE-4F77-B94B-C8425F8C2C16}" presName="root2" presStyleCnt="0"/>
      <dgm:spPr/>
    </dgm:pt>
    <dgm:pt modelId="{ACD632AC-59EA-4151-8A1B-12C8A8A93D07}" type="pres">
      <dgm:prSet presAssocID="{6DC6D685-E1DE-4F77-B94B-C8425F8C2C16}" presName="LevelTwoTextNode" presStyleLbl="node2" presStyleIdx="0" presStyleCnt="6" custScaleX="154865" custLinFactNeighborX="59272" custLinFactNeighborY="3634">
        <dgm:presLayoutVars>
          <dgm:chPref val="3"/>
        </dgm:presLayoutVars>
      </dgm:prSet>
      <dgm:spPr/>
    </dgm:pt>
    <dgm:pt modelId="{0D742447-04C3-403F-BB2F-9FDD72CB796F}" type="pres">
      <dgm:prSet presAssocID="{6DC6D685-E1DE-4F77-B94B-C8425F8C2C16}" presName="level3hierChild" presStyleCnt="0"/>
      <dgm:spPr/>
    </dgm:pt>
    <dgm:pt modelId="{E3421BF1-8785-4D75-8D4E-776E74282F68}" type="pres">
      <dgm:prSet presAssocID="{5006CB5F-BD68-4BCE-A1B4-24759E73953E}" presName="conn2-1" presStyleLbl="parChTrans1D2" presStyleIdx="1" presStyleCnt="6"/>
      <dgm:spPr/>
    </dgm:pt>
    <dgm:pt modelId="{5CDECEDC-54AE-4171-9793-2CCA15B36DDE}" type="pres">
      <dgm:prSet presAssocID="{5006CB5F-BD68-4BCE-A1B4-24759E73953E}" presName="connTx" presStyleLbl="parChTrans1D2" presStyleIdx="1" presStyleCnt="6"/>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1" presStyleCnt="6"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2" presStyleCnt="6"/>
      <dgm:spPr/>
    </dgm:pt>
    <dgm:pt modelId="{0CA853FF-4798-4621-BC86-16D18817B30B}" type="pres">
      <dgm:prSet presAssocID="{25CA9DDE-B406-4066-BB43-A3AA984A5766}" presName="connTx" presStyleLbl="parChTrans1D2" presStyleIdx="2" presStyleCnt="6"/>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2" presStyleCnt="6"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3" presStyleCnt="6"/>
      <dgm:spPr/>
    </dgm:pt>
    <dgm:pt modelId="{BAA05368-3928-456A-AD66-AE5D39BAE525}" type="pres">
      <dgm:prSet presAssocID="{7696C310-3CAB-42F9-B1BC-BBCD721E1A1B}" presName="connTx" presStyleLbl="parChTrans1D2" presStyleIdx="3" presStyleCnt="6"/>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3" presStyleCnt="6"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A865F218-6B99-4A7A-BE62-C16FFBC6ECD0}" type="pres">
      <dgm:prSet presAssocID="{E126A48C-0829-4C5A-B589-C5058EA7487D}" presName="root1" presStyleCnt="0"/>
      <dgm:spPr/>
    </dgm:pt>
    <dgm:pt modelId="{8D15106F-03B4-497A-9511-3208784D3A49}" type="pres">
      <dgm:prSet presAssocID="{E126A48C-0829-4C5A-B589-C5058EA7487D}" presName="LevelOneTextNode" presStyleLbl="node0" presStyleIdx="1" presStyleCnt="2" custLinFactX="-184665" custLinFactNeighborX="-200000" custLinFactNeighborY="-1419">
        <dgm:presLayoutVars>
          <dgm:chPref val="3"/>
        </dgm:presLayoutVars>
      </dgm:prSet>
      <dgm:spPr/>
    </dgm:pt>
    <dgm:pt modelId="{085B381E-BFC4-4ACD-89FD-4518380D931B}" type="pres">
      <dgm:prSet presAssocID="{E126A48C-0829-4C5A-B589-C5058EA7487D}" presName="level2hierChild" presStyleCnt="0"/>
      <dgm:spPr/>
    </dgm:pt>
    <dgm:pt modelId="{9316EE00-C9D7-4360-9D23-2FF09D941DA0}" type="pres">
      <dgm:prSet presAssocID="{B907B16B-82F8-49A2-A430-99B46DE5517B}" presName="conn2-1" presStyleLbl="parChTrans1D2" presStyleIdx="4" presStyleCnt="6"/>
      <dgm:spPr/>
    </dgm:pt>
    <dgm:pt modelId="{CA618FE8-35C5-4B58-A0BA-22F19507E915}" type="pres">
      <dgm:prSet presAssocID="{B907B16B-82F8-49A2-A430-99B46DE5517B}" presName="connTx" presStyleLbl="parChTrans1D2" presStyleIdx="4" presStyleCnt="6"/>
      <dgm:spPr/>
    </dgm:pt>
    <dgm:pt modelId="{12F253F4-FCF1-4F21-AA7D-1274A15C0E8A}" type="pres">
      <dgm:prSet presAssocID="{35163DEE-5CB0-4E73-AA08-B89F26224EAE}" presName="root2" presStyleCnt="0"/>
      <dgm:spPr/>
    </dgm:pt>
    <dgm:pt modelId="{D4705046-149C-4207-8405-C5636F05B6B7}" type="pres">
      <dgm:prSet presAssocID="{35163DEE-5CB0-4E73-AA08-B89F26224EAE}" presName="LevelTwoTextNode" presStyleLbl="node2" presStyleIdx="4" presStyleCnt="6" custScaleX="146682" custLinFactNeighborX="64901" custLinFactNeighborY="-28011">
        <dgm:presLayoutVars>
          <dgm:chPref val="3"/>
        </dgm:presLayoutVars>
      </dgm:prSet>
      <dgm:spPr/>
    </dgm:pt>
    <dgm:pt modelId="{8E14B9FC-3AC3-4879-9215-BFA7B2F103E0}" type="pres">
      <dgm:prSet presAssocID="{35163DEE-5CB0-4E73-AA08-B89F26224EAE}" presName="level3hierChild" presStyleCnt="0"/>
      <dgm:spPr/>
    </dgm:pt>
    <dgm:pt modelId="{BE78FBF1-D36E-4519-8A25-91E495F08911}" type="pres">
      <dgm:prSet presAssocID="{C5C9A7E3-4B4D-437E-8F89-764B0F0B0E89}" presName="conn2-1" presStyleLbl="parChTrans1D2" presStyleIdx="5" presStyleCnt="6"/>
      <dgm:spPr/>
    </dgm:pt>
    <dgm:pt modelId="{55E6BB49-11E9-41EB-AB5E-22F6A444DA9B}" type="pres">
      <dgm:prSet presAssocID="{C5C9A7E3-4B4D-437E-8F89-764B0F0B0E89}" presName="connTx" presStyleLbl="parChTrans1D2" presStyleIdx="5" presStyleCnt="6"/>
      <dgm:spPr/>
    </dgm:pt>
    <dgm:pt modelId="{2F809209-9FB3-447F-91FB-749E53369652}" type="pres">
      <dgm:prSet presAssocID="{8DEF0C07-584C-499F-89E7-EFDB6BD4496A}" presName="root2" presStyleCnt="0"/>
      <dgm:spPr/>
    </dgm:pt>
    <dgm:pt modelId="{B92B5D26-E888-404C-A323-E4C367FA5A01}" type="pres">
      <dgm:prSet presAssocID="{8DEF0C07-584C-499F-89E7-EFDB6BD4496A}" presName="LevelTwoTextNode" presStyleLbl="node2" presStyleIdx="5" presStyleCnt="6" custScaleX="146682" custLinFactNeighborX="64901" custLinFactNeighborY="-28011">
        <dgm:presLayoutVars>
          <dgm:chPref val="3"/>
        </dgm:presLayoutVars>
      </dgm:prSet>
      <dgm:spPr/>
    </dgm:pt>
    <dgm:pt modelId="{C7716E2F-934E-4748-9BEE-07F52E5F153E}" type="pres">
      <dgm:prSet presAssocID="{8DEF0C07-584C-499F-89E7-EFDB6BD4496A}" presName="level3hierChild" presStyleCnt="0"/>
      <dgm:spPr/>
    </dgm:pt>
  </dgm:ptLst>
  <dgm:cxnLst>
    <dgm:cxn modelId="{48D18711-8036-4930-9AB9-5379653FCDF9}" srcId="{E126A48C-0829-4C5A-B589-C5058EA7487D}" destId="{8DEF0C07-584C-499F-89E7-EFDB6BD4496A}" srcOrd="1" destOrd="0" parTransId="{C5C9A7E3-4B4D-437E-8F89-764B0F0B0E89}" sibTransId="{EE8518E1-A148-4704-BCEC-F9A676D184C9}"/>
    <dgm:cxn modelId="{F898CF16-CAB1-4E7D-B2B5-A032951FC6B1}" type="presOf" srcId="{CBBD233D-9ECF-4407-A8D1-4CF8B4EAD943}" destId="{2E834AFF-C68E-4D4A-A060-F1BE93CEECDE}" srcOrd="1" destOrd="0" presId="urn:microsoft.com/office/officeart/2008/layout/HorizontalMultiLevelHierarchy#5"/>
    <dgm:cxn modelId="{13EB4223-3565-4FF8-9C4D-CD12B727664F}" type="presOf" srcId="{63193561-4D94-414F-8F4C-C8F26D6BF1D5}" destId="{A63ECC77-27DD-4872-ABB2-C1CB6FFDC649}" srcOrd="0" destOrd="0" presId="urn:microsoft.com/office/officeart/2008/layout/HorizontalMultiLevelHierarchy#5"/>
    <dgm:cxn modelId="{7FEE4562-C8CB-425D-87A2-0268B6843AFC}" type="presOf" srcId="{69AFE608-FB4E-4597-9C0B-39B3C7B330C7}" destId="{6011EB5F-B8A1-4CF1-A515-5C89E838679B}" srcOrd="0" destOrd="0" presId="urn:microsoft.com/office/officeart/2008/layout/HorizontalMultiLevelHierarchy#5"/>
    <dgm:cxn modelId="{3AD27369-EE93-4CC2-8B83-A7F599AE84E7}" type="presOf" srcId="{6DC6D685-E1DE-4F77-B94B-C8425F8C2C16}" destId="{ACD632AC-59EA-4151-8A1B-12C8A8A93D07}" srcOrd="0" destOrd="0" presId="urn:microsoft.com/office/officeart/2008/layout/HorizontalMultiLevelHierarchy#5"/>
    <dgm:cxn modelId="{7C79C46E-F155-44C1-A95B-3A427F486F49}" type="presOf" srcId="{35163DEE-5CB0-4E73-AA08-B89F26224EAE}" destId="{D4705046-149C-4207-8405-C5636F05B6B7}" srcOrd="0" destOrd="0" presId="urn:microsoft.com/office/officeart/2008/layout/HorizontalMultiLevelHierarchy#5"/>
    <dgm:cxn modelId="{95E43F54-86BF-4005-9CE2-6BEBF4AC7C95}" type="presOf" srcId="{8DEF0C07-584C-499F-89E7-EFDB6BD4496A}" destId="{B92B5D26-E888-404C-A323-E4C367FA5A01}" srcOrd="0" destOrd="0" presId="urn:microsoft.com/office/officeart/2008/layout/HorizontalMultiLevelHierarchy#5"/>
    <dgm:cxn modelId="{F1AA6174-E305-40A7-912D-40046C46149C}" type="presOf" srcId="{CBBD233D-9ECF-4407-A8D1-4CF8B4EAD943}" destId="{C1DC596F-CDA8-46DE-AC40-988308914B8A}" srcOrd="0" destOrd="0" presId="urn:microsoft.com/office/officeart/2008/layout/HorizontalMultiLevelHierarchy#5"/>
    <dgm:cxn modelId="{544FB475-9605-40AF-B15D-097D7562E159}" srcId="{E126A48C-0829-4C5A-B589-C5058EA7487D}" destId="{35163DEE-5CB0-4E73-AA08-B89F26224EAE}" srcOrd="0" destOrd="0" parTransId="{B907B16B-82F8-49A2-A430-99B46DE5517B}" sibTransId="{AF48EAB7-8E4B-46C0-BB27-182B62E0078F}"/>
    <dgm:cxn modelId="{2531887B-3D96-44E3-B670-7785E1864342}" type="presOf" srcId="{E126A48C-0829-4C5A-B589-C5058EA7487D}" destId="{8D15106F-03B4-497A-9511-3208784D3A49}" srcOrd="0" destOrd="0" presId="urn:microsoft.com/office/officeart/2008/layout/HorizontalMultiLevelHierarchy#5"/>
    <dgm:cxn modelId="{627A6C8A-CD83-40BC-98D4-8E235275F418}" srcId="{97CA6497-3A2C-4C33-AFF4-D58B25591272}" destId="{E126A48C-0829-4C5A-B589-C5058EA7487D}" srcOrd="1" destOrd="0" parTransId="{3BDA5F6F-23BB-44A1-9059-0C43F2464EAB}" sibTransId="{B8ED7C2C-6619-424D-A764-0D4362BB4AFE}"/>
    <dgm:cxn modelId="{14A5849C-4C83-4B83-B68A-F26C80835182}" type="presOf" srcId="{FFA82C4B-875E-40AC-AE8A-0DAD5BF13E6B}" destId="{102B82C0-6243-4AFF-842F-FEC267C347BD}" srcOrd="0" destOrd="0" presId="urn:microsoft.com/office/officeart/2008/layout/HorizontalMultiLevelHierarchy#5"/>
    <dgm:cxn modelId="{4289CAAA-C87C-43A5-AF6E-FCC55984F860}" type="presOf" srcId="{25CA9DDE-B406-4066-BB43-A3AA984A5766}" destId="{0CA853FF-4798-4621-BC86-16D18817B30B}" srcOrd="1" destOrd="0" presId="urn:microsoft.com/office/officeart/2008/layout/HorizontalMultiLevelHierarchy#5"/>
    <dgm:cxn modelId="{B916AFAE-AE2E-4D2A-9D63-5D3D87A5F7A7}" type="presOf" srcId="{25CA9DDE-B406-4066-BB43-A3AA984A5766}" destId="{78E98673-2296-4C47-B551-5B2387AF51DC}" srcOrd="0" destOrd="0" presId="urn:microsoft.com/office/officeart/2008/layout/HorizontalMultiLevelHierarchy#5"/>
    <dgm:cxn modelId="{F1C1EFAE-B2B5-4422-88A4-A0D93E47459A}" type="presOf" srcId="{C5C9A7E3-4B4D-437E-8F89-764B0F0B0E89}" destId="{BE78FBF1-D36E-4519-8A25-91E495F08911}" srcOrd="0" destOrd="0" presId="urn:microsoft.com/office/officeart/2008/layout/HorizontalMultiLevelHierarchy#5"/>
    <dgm:cxn modelId="{3F7806B1-9171-4CAF-B5B0-B128BDFF6403}" type="presOf" srcId="{5006CB5F-BD68-4BCE-A1B4-24759E73953E}" destId="{E3421BF1-8785-4D75-8D4E-776E74282F68}" srcOrd="0" destOrd="0" presId="urn:microsoft.com/office/officeart/2008/layout/HorizontalMultiLevelHierarchy#5"/>
    <dgm:cxn modelId="{9936DCB9-F159-4C68-84C6-76515CCC8BE4}" type="presOf" srcId="{7696C310-3CAB-42F9-B1BC-BBCD721E1A1B}" destId="{BAA05368-3928-456A-AD66-AE5D39BAE525}" srcOrd="1" destOrd="0" presId="urn:microsoft.com/office/officeart/2008/layout/HorizontalMultiLevelHierarchy#5"/>
    <dgm:cxn modelId="{A966EFBF-CC71-4D56-A0F1-3FAAAA5162EC}" srcId="{97CA6497-3A2C-4C33-AFF4-D58B25591272}" destId="{FFA82C4B-875E-40AC-AE8A-0DAD5BF13E6B}" srcOrd="0" destOrd="0" parTransId="{15547091-E3A6-4394-8FE8-DFA8AD2097F8}" sibTransId="{9F5DDB86-2268-49C6-850C-CB368548571D}"/>
    <dgm:cxn modelId="{2E89C9C0-7025-49F5-A634-AB48660104D9}" type="presOf" srcId="{8F24A658-CE9F-4018-9154-36E115203874}" destId="{8930C6D7-98CD-4DBD-9E2D-D8B3593DA865}" srcOrd="0" destOrd="0" presId="urn:microsoft.com/office/officeart/2008/layout/HorizontalMultiLevelHierarchy#5"/>
    <dgm:cxn modelId="{F9A569C2-4893-46BE-BAFF-D837005B6355}" type="presOf" srcId="{C5C9A7E3-4B4D-437E-8F89-764B0F0B0E89}" destId="{55E6BB49-11E9-41EB-AB5E-22F6A444DA9B}" srcOrd="1" destOrd="0" presId="urn:microsoft.com/office/officeart/2008/layout/HorizontalMultiLevelHierarchy#5"/>
    <dgm:cxn modelId="{BEB088CA-EF63-471C-A579-98FC9216251F}" type="presOf" srcId="{97CA6497-3A2C-4C33-AFF4-D58B25591272}" destId="{DEB296E9-1E75-4B40-8CBF-C0BEDD712C86}" srcOrd="0" destOrd="0" presId="urn:microsoft.com/office/officeart/2008/layout/HorizontalMultiLevelHierarchy#5"/>
    <dgm:cxn modelId="{603987CC-5E33-42E6-BFC1-0F859AFB20E4}" srcId="{FFA82C4B-875E-40AC-AE8A-0DAD5BF13E6B}" destId="{63193561-4D94-414F-8F4C-C8F26D6BF1D5}" srcOrd="1" destOrd="0" parTransId="{5006CB5F-BD68-4BCE-A1B4-24759E73953E}" sibTransId="{E067EA31-9FFB-418A-A326-996AB0DD534E}"/>
    <dgm:cxn modelId="{C6B7D0DC-8629-4C07-8A24-ED23D14D5927}" srcId="{FFA82C4B-875E-40AC-AE8A-0DAD5BF13E6B}" destId="{6DC6D685-E1DE-4F77-B94B-C8425F8C2C16}" srcOrd="0" destOrd="0" parTransId="{CBBD233D-9ECF-4407-A8D1-4CF8B4EAD943}" sibTransId="{AAAA4068-D484-4061-8678-C2EFE651BD94}"/>
    <dgm:cxn modelId="{159365DF-068A-4DCC-9F65-19FB72E824F4}" type="presOf" srcId="{B907B16B-82F8-49A2-A430-99B46DE5517B}" destId="{9316EE00-C9D7-4360-9D23-2FF09D941DA0}" srcOrd="0" destOrd="0" presId="urn:microsoft.com/office/officeart/2008/layout/HorizontalMultiLevelHierarchy#5"/>
    <dgm:cxn modelId="{6D1698E0-451C-4A88-825B-527D48ADD67B}" srcId="{FFA82C4B-875E-40AC-AE8A-0DAD5BF13E6B}" destId="{69AFE608-FB4E-4597-9C0B-39B3C7B330C7}" srcOrd="3" destOrd="0" parTransId="{7696C310-3CAB-42F9-B1BC-BBCD721E1A1B}" sibTransId="{DD70E8F2-0CCA-4F0C-BE2F-E970DE75A0B7}"/>
    <dgm:cxn modelId="{85DDA2E1-3A18-429C-B0C8-046A8078B832}" type="presOf" srcId="{7696C310-3CAB-42F9-B1BC-BBCD721E1A1B}" destId="{534519AB-569A-4290-8E0B-64291B43B225}" srcOrd="0" destOrd="0" presId="urn:microsoft.com/office/officeart/2008/layout/HorizontalMultiLevelHierarchy#5"/>
    <dgm:cxn modelId="{8B8E28EC-8E38-405C-9962-86AFA6640B29}" type="presOf" srcId="{B907B16B-82F8-49A2-A430-99B46DE5517B}" destId="{CA618FE8-35C5-4B58-A0BA-22F19507E915}" srcOrd="1" destOrd="0" presId="urn:microsoft.com/office/officeart/2008/layout/HorizontalMultiLevelHierarchy#5"/>
    <dgm:cxn modelId="{B74A91F4-FD34-435C-A1D7-E1CFE7B9FE87}" type="presOf" srcId="{5006CB5F-BD68-4BCE-A1B4-24759E73953E}" destId="{5CDECEDC-54AE-4171-9793-2CCA15B36DDE}" srcOrd="1" destOrd="0" presId="urn:microsoft.com/office/officeart/2008/layout/HorizontalMultiLevelHierarchy#5"/>
    <dgm:cxn modelId="{DD5706FC-54BF-4860-B193-7A7DA0B6C7CB}" srcId="{FFA82C4B-875E-40AC-AE8A-0DAD5BF13E6B}" destId="{8F24A658-CE9F-4018-9154-36E115203874}" srcOrd="2" destOrd="0" parTransId="{25CA9DDE-B406-4066-BB43-A3AA984A5766}" sibTransId="{AAEA03E0-C757-4017-94FB-656BFC0736D4}"/>
    <dgm:cxn modelId="{483684E9-2E5E-4E82-8399-DF7BD4142C37}" type="presParOf" srcId="{DEB296E9-1E75-4B40-8CBF-C0BEDD712C86}" destId="{A7F62CF6-FBC8-4113-A623-83EC55E48568}" srcOrd="0" destOrd="0" presId="urn:microsoft.com/office/officeart/2008/layout/HorizontalMultiLevelHierarchy#5"/>
    <dgm:cxn modelId="{FC2BEAFC-4299-4B58-993C-83BD47E1E08E}" type="presParOf" srcId="{A7F62CF6-FBC8-4113-A623-83EC55E48568}" destId="{102B82C0-6243-4AFF-842F-FEC267C347BD}" srcOrd="0" destOrd="0" presId="urn:microsoft.com/office/officeart/2008/layout/HorizontalMultiLevelHierarchy#5"/>
    <dgm:cxn modelId="{C096BAF9-8F4C-426A-B217-50607D2F68DE}" type="presParOf" srcId="{A7F62CF6-FBC8-4113-A623-83EC55E48568}" destId="{EB92D9D9-8625-4AEF-AF00-C36FDC8429E0}" srcOrd="1" destOrd="0" presId="urn:microsoft.com/office/officeart/2008/layout/HorizontalMultiLevelHierarchy#5"/>
    <dgm:cxn modelId="{8DA237A0-8550-4F7D-8292-2ACB68465C83}" type="presParOf" srcId="{EB92D9D9-8625-4AEF-AF00-C36FDC8429E0}" destId="{C1DC596F-CDA8-46DE-AC40-988308914B8A}" srcOrd="0" destOrd="0" presId="urn:microsoft.com/office/officeart/2008/layout/HorizontalMultiLevelHierarchy#5"/>
    <dgm:cxn modelId="{2A62E0CF-800E-4192-9384-63D632F1AFFC}" type="presParOf" srcId="{C1DC596F-CDA8-46DE-AC40-988308914B8A}" destId="{2E834AFF-C68E-4D4A-A060-F1BE93CEECDE}" srcOrd="0" destOrd="0" presId="urn:microsoft.com/office/officeart/2008/layout/HorizontalMultiLevelHierarchy#5"/>
    <dgm:cxn modelId="{C82E0800-BF23-4B6F-8D1B-1CCCC6BF511E}" type="presParOf" srcId="{EB92D9D9-8625-4AEF-AF00-C36FDC8429E0}" destId="{AD1C6B33-4CA1-4627-8064-8BE054CCA447}" srcOrd="1" destOrd="0" presId="urn:microsoft.com/office/officeart/2008/layout/HorizontalMultiLevelHierarchy#5"/>
    <dgm:cxn modelId="{A5674E38-3125-468D-B146-6EBCF01754D6}" type="presParOf" srcId="{AD1C6B33-4CA1-4627-8064-8BE054CCA447}" destId="{ACD632AC-59EA-4151-8A1B-12C8A8A93D07}" srcOrd="0" destOrd="0" presId="urn:microsoft.com/office/officeart/2008/layout/HorizontalMultiLevelHierarchy#5"/>
    <dgm:cxn modelId="{116D29F4-96D9-4AEE-AB66-44F565703D88}" type="presParOf" srcId="{AD1C6B33-4CA1-4627-8064-8BE054CCA447}" destId="{0D742447-04C3-403F-BB2F-9FDD72CB796F}" srcOrd="1" destOrd="0" presId="urn:microsoft.com/office/officeart/2008/layout/HorizontalMultiLevelHierarchy#5"/>
    <dgm:cxn modelId="{AFAD2DA0-6A4B-4501-AD90-B179BFAE561B}" type="presParOf" srcId="{EB92D9D9-8625-4AEF-AF00-C36FDC8429E0}" destId="{E3421BF1-8785-4D75-8D4E-776E74282F68}" srcOrd="2" destOrd="0" presId="urn:microsoft.com/office/officeart/2008/layout/HorizontalMultiLevelHierarchy#5"/>
    <dgm:cxn modelId="{9670E48F-02D6-4ABD-A52C-DC64D8805F41}" type="presParOf" srcId="{E3421BF1-8785-4D75-8D4E-776E74282F68}" destId="{5CDECEDC-54AE-4171-9793-2CCA15B36DDE}" srcOrd="0" destOrd="0" presId="urn:microsoft.com/office/officeart/2008/layout/HorizontalMultiLevelHierarchy#5"/>
    <dgm:cxn modelId="{022AD453-9F06-4FA0-95CD-80E848973358}" type="presParOf" srcId="{EB92D9D9-8625-4AEF-AF00-C36FDC8429E0}" destId="{A7FC231E-3E91-4A5E-BBD5-63268A1C63C4}" srcOrd="3" destOrd="0" presId="urn:microsoft.com/office/officeart/2008/layout/HorizontalMultiLevelHierarchy#5"/>
    <dgm:cxn modelId="{3FA8ED62-A75D-4731-94B2-E34F9DDF01B1}" type="presParOf" srcId="{A7FC231E-3E91-4A5E-BBD5-63268A1C63C4}" destId="{A63ECC77-27DD-4872-ABB2-C1CB6FFDC649}" srcOrd="0" destOrd="0" presId="urn:microsoft.com/office/officeart/2008/layout/HorizontalMultiLevelHierarchy#5"/>
    <dgm:cxn modelId="{1BD34D97-306C-4AA5-9DFE-9F1CC8CEA508}" type="presParOf" srcId="{A7FC231E-3E91-4A5E-BBD5-63268A1C63C4}" destId="{38964B0C-1739-4195-BDD5-0888E79224AB}" srcOrd="1" destOrd="0" presId="urn:microsoft.com/office/officeart/2008/layout/HorizontalMultiLevelHierarchy#5"/>
    <dgm:cxn modelId="{328D2F9B-77C5-4A25-A229-2CA1D9A839C6}" type="presParOf" srcId="{EB92D9D9-8625-4AEF-AF00-C36FDC8429E0}" destId="{78E98673-2296-4C47-B551-5B2387AF51DC}" srcOrd="4" destOrd="0" presId="urn:microsoft.com/office/officeart/2008/layout/HorizontalMultiLevelHierarchy#5"/>
    <dgm:cxn modelId="{930F4C54-1B44-45D6-AEAC-3867BBE6B487}" type="presParOf" srcId="{78E98673-2296-4C47-B551-5B2387AF51DC}" destId="{0CA853FF-4798-4621-BC86-16D18817B30B}" srcOrd="0" destOrd="0" presId="urn:microsoft.com/office/officeart/2008/layout/HorizontalMultiLevelHierarchy#5"/>
    <dgm:cxn modelId="{8558A5B3-8AAF-41CE-B0A0-C1A86DA43371}" type="presParOf" srcId="{EB92D9D9-8625-4AEF-AF00-C36FDC8429E0}" destId="{C88114FF-315D-4EAC-9E9D-5792498AFD8B}" srcOrd="5" destOrd="0" presId="urn:microsoft.com/office/officeart/2008/layout/HorizontalMultiLevelHierarchy#5"/>
    <dgm:cxn modelId="{A94F3B43-7B46-450F-A1FA-49911AC46C6F}" type="presParOf" srcId="{C88114FF-315D-4EAC-9E9D-5792498AFD8B}" destId="{8930C6D7-98CD-4DBD-9E2D-D8B3593DA865}" srcOrd="0" destOrd="0" presId="urn:microsoft.com/office/officeart/2008/layout/HorizontalMultiLevelHierarchy#5"/>
    <dgm:cxn modelId="{1FB63F6B-71DC-4CCF-A1F8-D17F6432821B}" type="presParOf" srcId="{C88114FF-315D-4EAC-9E9D-5792498AFD8B}" destId="{DF23C36D-3CEC-42BF-941B-580A564D6BEC}" srcOrd="1" destOrd="0" presId="urn:microsoft.com/office/officeart/2008/layout/HorizontalMultiLevelHierarchy#5"/>
    <dgm:cxn modelId="{A094325E-1C5C-4C41-A04F-8193B4F10E5A}" type="presParOf" srcId="{EB92D9D9-8625-4AEF-AF00-C36FDC8429E0}" destId="{534519AB-569A-4290-8E0B-64291B43B225}" srcOrd="6" destOrd="0" presId="urn:microsoft.com/office/officeart/2008/layout/HorizontalMultiLevelHierarchy#5"/>
    <dgm:cxn modelId="{EE54AD60-92D6-4D31-9653-7E26E7D6A136}" type="presParOf" srcId="{534519AB-569A-4290-8E0B-64291B43B225}" destId="{BAA05368-3928-456A-AD66-AE5D39BAE525}" srcOrd="0" destOrd="0" presId="urn:microsoft.com/office/officeart/2008/layout/HorizontalMultiLevelHierarchy#5"/>
    <dgm:cxn modelId="{E76A5127-7963-4895-A804-410236862688}" type="presParOf" srcId="{EB92D9D9-8625-4AEF-AF00-C36FDC8429E0}" destId="{26A1CEB5-3081-4090-A1FB-0698158689B7}" srcOrd="7" destOrd="0" presId="urn:microsoft.com/office/officeart/2008/layout/HorizontalMultiLevelHierarchy#5"/>
    <dgm:cxn modelId="{D19D7B85-B598-4EB1-A87E-88977329DCC7}" type="presParOf" srcId="{26A1CEB5-3081-4090-A1FB-0698158689B7}" destId="{6011EB5F-B8A1-4CF1-A515-5C89E838679B}" srcOrd="0" destOrd="0" presId="urn:microsoft.com/office/officeart/2008/layout/HorizontalMultiLevelHierarchy#5"/>
    <dgm:cxn modelId="{E66CF881-D39C-45EC-B465-0913F0B3BBA0}" type="presParOf" srcId="{26A1CEB5-3081-4090-A1FB-0698158689B7}" destId="{E26788F5-2E1F-458B-83BD-689F8DA170E7}" srcOrd="1" destOrd="0" presId="urn:microsoft.com/office/officeart/2008/layout/HorizontalMultiLevelHierarchy#5"/>
    <dgm:cxn modelId="{FE499608-C9D8-4001-9464-3A52C3495B2A}" type="presParOf" srcId="{DEB296E9-1E75-4B40-8CBF-C0BEDD712C86}" destId="{A865F218-6B99-4A7A-BE62-C16FFBC6ECD0}" srcOrd="1" destOrd="0" presId="urn:microsoft.com/office/officeart/2008/layout/HorizontalMultiLevelHierarchy#5"/>
    <dgm:cxn modelId="{50916A6D-2670-4714-B184-B0B4C4FC2A61}" type="presParOf" srcId="{A865F218-6B99-4A7A-BE62-C16FFBC6ECD0}" destId="{8D15106F-03B4-497A-9511-3208784D3A49}" srcOrd="0" destOrd="0" presId="urn:microsoft.com/office/officeart/2008/layout/HorizontalMultiLevelHierarchy#5"/>
    <dgm:cxn modelId="{FFFAC872-A661-4E0C-83D6-A6630A67DDC7}" type="presParOf" srcId="{A865F218-6B99-4A7A-BE62-C16FFBC6ECD0}" destId="{085B381E-BFC4-4ACD-89FD-4518380D931B}" srcOrd="1" destOrd="0" presId="urn:microsoft.com/office/officeart/2008/layout/HorizontalMultiLevelHierarchy#5"/>
    <dgm:cxn modelId="{DFDD780F-70D2-43FD-848C-C9E775F83987}" type="presParOf" srcId="{085B381E-BFC4-4ACD-89FD-4518380D931B}" destId="{9316EE00-C9D7-4360-9D23-2FF09D941DA0}" srcOrd="0" destOrd="0" presId="urn:microsoft.com/office/officeart/2008/layout/HorizontalMultiLevelHierarchy#5"/>
    <dgm:cxn modelId="{9E2840CC-D4A7-4592-930B-411B9DA1369A}" type="presParOf" srcId="{9316EE00-C9D7-4360-9D23-2FF09D941DA0}" destId="{CA618FE8-35C5-4B58-A0BA-22F19507E915}" srcOrd="0" destOrd="0" presId="urn:microsoft.com/office/officeart/2008/layout/HorizontalMultiLevelHierarchy#5"/>
    <dgm:cxn modelId="{5BEFD156-5F96-44F5-87C3-0AF47FF28CA3}" type="presParOf" srcId="{085B381E-BFC4-4ACD-89FD-4518380D931B}" destId="{12F253F4-FCF1-4F21-AA7D-1274A15C0E8A}" srcOrd="1" destOrd="0" presId="urn:microsoft.com/office/officeart/2008/layout/HorizontalMultiLevelHierarchy#5"/>
    <dgm:cxn modelId="{B37436A8-F871-45A8-A15C-965ACF37BE83}" type="presParOf" srcId="{12F253F4-FCF1-4F21-AA7D-1274A15C0E8A}" destId="{D4705046-149C-4207-8405-C5636F05B6B7}" srcOrd="0" destOrd="0" presId="urn:microsoft.com/office/officeart/2008/layout/HorizontalMultiLevelHierarchy#5"/>
    <dgm:cxn modelId="{1FC7870C-B8F9-4CC4-84D9-98BC235A398E}" type="presParOf" srcId="{12F253F4-FCF1-4F21-AA7D-1274A15C0E8A}" destId="{8E14B9FC-3AC3-4879-9215-BFA7B2F103E0}" srcOrd="1" destOrd="0" presId="urn:microsoft.com/office/officeart/2008/layout/HorizontalMultiLevelHierarchy#5"/>
    <dgm:cxn modelId="{CFF55527-476F-4465-9212-2250461BC9A8}" type="presParOf" srcId="{085B381E-BFC4-4ACD-89FD-4518380D931B}" destId="{BE78FBF1-D36E-4519-8A25-91E495F08911}" srcOrd="2" destOrd="0" presId="urn:microsoft.com/office/officeart/2008/layout/HorizontalMultiLevelHierarchy#5"/>
    <dgm:cxn modelId="{FB26392B-0160-4931-B766-829E58E81DED}" type="presParOf" srcId="{BE78FBF1-D36E-4519-8A25-91E495F08911}" destId="{55E6BB49-11E9-41EB-AB5E-22F6A444DA9B}" srcOrd="0" destOrd="0" presId="urn:microsoft.com/office/officeart/2008/layout/HorizontalMultiLevelHierarchy#5"/>
    <dgm:cxn modelId="{221E9B5F-D724-489D-B86F-94CFE702964D}" type="presParOf" srcId="{085B381E-BFC4-4ACD-89FD-4518380D931B}" destId="{2F809209-9FB3-447F-91FB-749E53369652}" srcOrd="3" destOrd="0" presId="urn:microsoft.com/office/officeart/2008/layout/HorizontalMultiLevelHierarchy#5"/>
    <dgm:cxn modelId="{855BAB53-E15B-4ABA-ACE2-590966B3E8AE}" type="presParOf" srcId="{2F809209-9FB3-447F-91FB-749E53369652}" destId="{B92B5D26-E888-404C-A323-E4C367FA5A01}" srcOrd="0" destOrd="0" presId="urn:microsoft.com/office/officeart/2008/layout/HorizontalMultiLevelHierarchy#5"/>
    <dgm:cxn modelId="{17063BA7-A598-4DF6-8CE7-1F52E3AD4997}" type="presParOf" srcId="{2F809209-9FB3-447F-91FB-749E53369652}" destId="{C7716E2F-934E-4748-9BEE-07F52E5F153E}" srcOrd="1" destOrd="0" presId="urn:microsoft.com/office/officeart/2008/layout/HorizontalMultiLevel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18C05-67CD-4909-AC45-353CC7B7286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7D191-0B29-4988-AEC9-D96D2F1B34C7}">
      <dsp:nvSpPr>
        <dsp:cNvPr id="0" name=""/>
        <dsp:cNvSpPr/>
      </dsp:nvSpPr>
      <dsp:spPr>
        <a:xfrm>
          <a:off x="509717" y="338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总体说明</a:t>
          </a:r>
        </a:p>
      </dsp:txBody>
      <dsp:txXfrm>
        <a:off x="509717" y="338558"/>
        <a:ext cx="7541700" cy="677550"/>
      </dsp:txXfrm>
    </dsp:sp>
    <dsp:sp modelId="{2963A5BB-C91A-4A6F-BEE4-269349ABFF7A}">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753860-1468-4FBF-8778-17F16D28A123}">
      <dsp:nvSpPr>
        <dsp:cNvPr id="0" name=""/>
        <dsp:cNvSpPr/>
      </dsp:nvSpPr>
      <dsp:spPr>
        <a:xfrm>
          <a:off x="995230" y="1354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界面</a:t>
          </a:r>
        </a:p>
      </dsp:txBody>
      <dsp:txXfrm>
        <a:off x="995230" y="1354558"/>
        <a:ext cx="7056187" cy="677550"/>
      </dsp:txXfrm>
    </dsp:sp>
    <dsp:sp modelId="{A8325792-2A2A-467F-8E6B-16C4AB9FD478}">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9036C4-078D-4941-A551-E47D1019BA1D}">
      <dsp:nvSpPr>
        <dsp:cNvPr id="0" name=""/>
        <dsp:cNvSpPr/>
      </dsp:nvSpPr>
      <dsp:spPr>
        <a:xfrm>
          <a:off x="1144243" y="2370558"/>
          <a:ext cx="690717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实体</a:t>
          </a:r>
          <a:endParaRPr lang="zh-CN" altLang="en-US" sz="3200" kern="1200" dirty="0">
            <a:solidFill>
              <a:prstClr val="white"/>
            </a:solidFill>
            <a:latin typeface="等线" panose="02010600030101010101" charset="-122"/>
            <a:ea typeface="等线" panose="02010600030101010101" charset="-122"/>
            <a:cs typeface="+mn-cs"/>
          </a:endParaRPr>
        </a:p>
      </dsp:txBody>
      <dsp:txXfrm>
        <a:off x="1144243" y="2370558"/>
        <a:ext cx="6907174" cy="677550"/>
      </dsp:txXfrm>
    </dsp:sp>
    <dsp:sp modelId="{D7287CF5-1D26-4328-860D-F710473463D9}">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00A0FC-3BB7-49C9-8C34-5DA92039A507}">
      <dsp:nvSpPr>
        <dsp:cNvPr id="0" name=""/>
        <dsp:cNvSpPr/>
      </dsp:nvSpPr>
      <dsp:spPr>
        <a:xfrm>
          <a:off x="995230" y="3386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10600030101010101" charset="-122"/>
              <a:ea typeface="等线" panose="02010600030101010101" charset="-122"/>
              <a:cs typeface="+mn-cs"/>
            </a:rPr>
            <a:t>对象池</a:t>
          </a:r>
          <a:endParaRPr lang="zh-CN" altLang="en-US" sz="3200" kern="1200" dirty="0"/>
        </a:p>
      </dsp:txBody>
      <dsp:txXfrm>
        <a:off x="995230" y="3386558"/>
        <a:ext cx="7056187" cy="677550"/>
      </dsp:txXfrm>
    </dsp:sp>
    <dsp:sp modelId="{2D5E3163-2DC0-4FFE-B26E-B9EC5E16DF34}">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EFA7C-77CD-42DE-A5F6-459C3809099A}">
      <dsp:nvSpPr>
        <dsp:cNvPr id="0" name=""/>
        <dsp:cNvSpPr/>
      </dsp:nvSpPr>
      <dsp:spPr>
        <a:xfrm>
          <a:off x="509717" y="4402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10600030101010101" charset="-122"/>
              <a:ea typeface="等线" panose="02010600030101010101" charset="-122"/>
              <a:cs typeface="+mn-cs"/>
            </a:rPr>
            <a:t>事件处理</a:t>
          </a:r>
          <a:endParaRPr lang="zh-CN" altLang="en-US" sz="3200" kern="1200" dirty="0"/>
        </a:p>
      </dsp:txBody>
      <dsp:txXfrm>
        <a:off x="509717" y="4402558"/>
        <a:ext cx="7541700" cy="677550"/>
      </dsp:txXfrm>
    </dsp:sp>
    <dsp:sp modelId="{8EDF18C6-A5BD-4E99-933B-FD917AD43274}">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236047" y="4071093"/>
          <a:ext cx="3207897" cy="1003623"/>
        </a:xfrm>
        <a:custGeom>
          <a:avLst/>
          <a:gdLst/>
          <a:ahLst/>
          <a:cxnLst/>
          <a:rect l="0" t="0" r="0" b="0"/>
          <a:pathLst>
            <a:path>
              <a:moveTo>
                <a:pt x="0" y="0"/>
              </a:moveTo>
              <a:lnTo>
                <a:pt x="1603948" y="0"/>
              </a:lnTo>
              <a:lnTo>
                <a:pt x="1603948" y="1003623"/>
              </a:lnTo>
              <a:lnTo>
                <a:pt x="3207897" y="100362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55965" y="4488874"/>
        <a:ext cx="168061" cy="168061"/>
      </dsp:txXfrm>
    </dsp:sp>
    <dsp:sp modelId="{7E7E8E16-B053-4845-8A47-089CD9A78F56}">
      <dsp:nvSpPr>
        <dsp:cNvPr id="0" name=""/>
        <dsp:cNvSpPr/>
      </dsp:nvSpPr>
      <dsp:spPr>
        <a:xfrm>
          <a:off x="1236047" y="4071093"/>
          <a:ext cx="3207897" cy="379020"/>
        </a:xfrm>
        <a:custGeom>
          <a:avLst/>
          <a:gdLst/>
          <a:ahLst/>
          <a:cxnLst/>
          <a:rect l="0" t="0" r="0" b="0"/>
          <a:pathLst>
            <a:path>
              <a:moveTo>
                <a:pt x="0" y="0"/>
              </a:moveTo>
              <a:lnTo>
                <a:pt x="1603948" y="0"/>
              </a:lnTo>
              <a:lnTo>
                <a:pt x="1603948" y="379020"/>
              </a:lnTo>
              <a:lnTo>
                <a:pt x="3207897" y="3790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59240" y="4179848"/>
        <a:ext cx="161510" cy="161510"/>
      </dsp:txXfrm>
    </dsp:sp>
    <dsp:sp modelId="{F2BB2FA6-0BD8-41F8-92EF-B5E363A4C386}">
      <dsp:nvSpPr>
        <dsp:cNvPr id="0" name=""/>
        <dsp:cNvSpPr/>
      </dsp:nvSpPr>
      <dsp:spPr>
        <a:xfrm>
          <a:off x="1236047" y="3814119"/>
          <a:ext cx="3188557" cy="256974"/>
        </a:xfrm>
        <a:custGeom>
          <a:avLst/>
          <a:gdLst/>
          <a:ahLst/>
          <a:cxnLst/>
          <a:rect l="0" t="0" r="0" b="0"/>
          <a:pathLst>
            <a:path>
              <a:moveTo>
                <a:pt x="0" y="256974"/>
              </a:moveTo>
              <a:lnTo>
                <a:pt x="1594278" y="256974"/>
              </a:lnTo>
              <a:lnTo>
                <a:pt x="1594278" y="0"/>
              </a:lnTo>
              <a:lnTo>
                <a:pt x="318855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50353" y="3862633"/>
        <a:ext cx="159944" cy="159944"/>
      </dsp:txXfrm>
    </dsp:sp>
    <dsp:sp modelId="{AEAFC00F-1553-4930-9576-ECC45A2ECB17}">
      <dsp:nvSpPr>
        <dsp:cNvPr id="0" name=""/>
        <dsp:cNvSpPr/>
      </dsp:nvSpPr>
      <dsp:spPr>
        <a:xfrm>
          <a:off x="1236047" y="3200909"/>
          <a:ext cx="3207897" cy="870184"/>
        </a:xfrm>
        <a:custGeom>
          <a:avLst/>
          <a:gdLst/>
          <a:ahLst/>
          <a:cxnLst/>
          <a:rect l="0" t="0" r="0" b="0"/>
          <a:pathLst>
            <a:path>
              <a:moveTo>
                <a:pt x="0" y="870184"/>
              </a:moveTo>
              <a:lnTo>
                <a:pt x="1603948" y="870184"/>
              </a:lnTo>
              <a:lnTo>
                <a:pt x="1603948" y="0"/>
              </a:lnTo>
              <a:lnTo>
                <a:pt x="320789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56900" y="3552905"/>
        <a:ext cx="166191" cy="166191"/>
      </dsp:txXfrm>
    </dsp:sp>
    <dsp:sp modelId="{E2EC2FB9-B63E-48A7-A342-FBB2A0749B13}">
      <dsp:nvSpPr>
        <dsp:cNvPr id="0" name=""/>
        <dsp:cNvSpPr/>
      </dsp:nvSpPr>
      <dsp:spPr>
        <a:xfrm>
          <a:off x="1227033" y="1314952"/>
          <a:ext cx="3226761" cy="955075"/>
        </a:xfrm>
        <a:custGeom>
          <a:avLst/>
          <a:gdLst/>
          <a:ahLst/>
          <a:cxnLst/>
          <a:rect l="0" t="0" r="0" b="0"/>
          <a:pathLst>
            <a:path>
              <a:moveTo>
                <a:pt x="0" y="0"/>
              </a:moveTo>
              <a:lnTo>
                <a:pt x="1613380" y="0"/>
              </a:lnTo>
              <a:lnTo>
                <a:pt x="1613380" y="955075"/>
              </a:lnTo>
              <a:lnTo>
                <a:pt x="3226761" y="95507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56285" y="1708361"/>
        <a:ext cx="168256" cy="168256"/>
      </dsp:txXfrm>
    </dsp:sp>
    <dsp:sp modelId="{534519AB-569A-4290-8E0B-64291B43B225}">
      <dsp:nvSpPr>
        <dsp:cNvPr id="0" name=""/>
        <dsp:cNvSpPr/>
      </dsp:nvSpPr>
      <dsp:spPr>
        <a:xfrm>
          <a:off x="1227033" y="1314952"/>
          <a:ext cx="3226761" cy="330472"/>
        </a:xfrm>
        <a:custGeom>
          <a:avLst/>
          <a:gdLst/>
          <a:ahLst/>
          <a:cxnLst/>
          <a:rect l="0" t="0" r="0" b="0"/>
          <a:pathLst>
            <a:path>
              <a:moveTo>
                <a:pt x="0" y="0"/>
              </a:moveTo>
              <a:lnTo>
                <a:pt x="1613380" y="0"/>
              </a:lnTo>
              <a:lnTo>
                <a:pt x="1613380" y="330472"/>
              </a:lnTo>
              <a:lnTo>
                <a:pt x="3226761" y="33047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59322" y="1399097"/>
        <a:ext cx="162182" cy="162182"/>
      </dsp:txXfrm>
    </dsp:sp>
    <dsp:sp modelId="{78E98673-2296-4C47-B551-5B2387AF51DC}">
      <dsp:nvSpPr>
        <dsp:cNvPr id="0" name=""/>
        <dsp:cNvSpPr/>
      </dsp:nvSpPr>
      <dsp:spPr>
        <a:xfrm>
          <a:off x="1227033" y="1020822"/>
          <a:ext cx="3226761" cy="294129"/>
        </a:xfrm>
        <a:custGeom>
          <a:avLst/>
          <a:gdLst/>
          <a:ahLst/>
          <a:cxnLst/>
          <a:rect l="0" t="0" r="0" b="0"/>
          <a:pathLst>
            <a:path>
              <a:moveTo>
                <a:pt x="0" y="294129"/>
              </a:moveTo>
              <a:lnTo>
                <a:pt x="1613380" y="294129"/>
              </a:lnTo>
              <a:lnTo>
                <a:pt x="1613380" y="0"/>
              </a:lnTo>
              <a:lnTo>
                <a:pt x="322676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59410" y="1086884"/>
        <a:ext cx="162006" cy="162006"/>
      </dsp:txXfrm>
    </dsp:sp>
    <dsp:sp modelId="{E3421BF1-8785-4D75-8D4E-776E74282F68}">
      <dsp:nvSpPr>
        <dsp:cNvPr id="0" name=""/>
        <dsp:cNvSpPr/>
      </dsp:nvSpPr>
      <dsp:spPr>
        <a:xfrm>
          <a:off x="1227033" y="396220"/>
          <a:ext cx="3226761" cy="918732"/>
        </a:xfrm>
        <a:custGeom>
          <a:avLst/>
          <a:gdLst/>
          <a:ahLst/>
          <a:cxnLst/>
          <a:rect l="0" t="0" r="0" b="0"/>
          <a:pathLst>
            <a:path>
              <a:moveTo>
                <a:pt x="0" y="918732"/>
              </a:moveTo>
              <a:lnTo>
                <a:pt x="1613380" y="918732"/>
              </a:lnTo>
              <a:lnTo>
                <a:pt x="1613380" y="0"/>
              </a:lnTo>
              <a:lnTo>
                <a:pt x="322676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56538" y="771711"/>
        <a:ext cx="167750" cy="167750"/>
      </dsp:txXfrm>
    </dsp:sp>
    <dsp:sp modelId="{102B82C0-6243-4AFF-842F-FEC267C347BD}">
      <dsp:nvSpPr>
        <dsp:cNvPr id="0" name=""/>
        <dsp:cNvSpPr/>
      </dsp:nvSpPr>
      <dsp:spPr>
        <a:xfrm rot="16200000">
          <a:off x="-337760" y="1065111"/>
          <a:ext cx="2629905"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 </a:t>
          </a:r>
          <a:r>
            <a:rPr lang="zh-CN" altLang="en-US" sz="2900" kern="1200" dirty="0"/>
            <a:t>场景</a:t>
          </a:r>
        </a:p>
      </dsp:txBody>
      <dsp:txXfrm>
        <a:off x="-337760" y="1065111"/>
        <a:ext cx="2629905" cy="499682"/>
      </dsp:txXfrm>
    </dsp:sp>
    <dsp:sp modelId="{A63ECC77-27DD-4872-ABB2-C1CB6FFDC649}">
      <dsp:nvSpPr>
        <dsp:cNvPr id="0" name=""/>
        <dsp:cNvSpPr/>
      </dsp:nvSpPr>
      <dsp:spPr>
        <a:xfrm>
          <a:off x="4453794" y="146379"/>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主菜单</a:t>
          </a:r>
        </a:p>
      </dsp:txBody>
      <dsp:txXfrm>
        <a:off x="4453794" y="146379"/>
        <a:ext cx="2522551" cy="499682"/>
      </dsp:txXfrm>
    </dsp:sp>
    <dsp:sp modelId="{8930C6D7-98CD-4DBD-9E2D-D8B3593DA865}">
      <dsp:nvSpPr>
        <dsp:cNvPr id="0" name=""/>
        <dsp:cNvSpPr/>
      </dsp:nvSpPr>
      <dsp:spPr>
        <a:xfrm>
          <a:off x="4453794" y="770981"/>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关卡选择</a:t>
          </a:r>
        </a:p>
      </dsp:txBody>
      <dsp:txXfrm>
        <a:off x="4453794" y="770981"/>
        <a:ext cx="2522551" cy="499682"/>
      </dsp:txXfrm>
    </dsp:sp>
    <dsp:sp modelId="{6011EB5F-B8A1-4CF1-A515-5C89E838679B}">
      <dsp:nvSpPr>
        <dsp:cNvPr id="0" name=""/>
        <dsp:cNvSpPr/>
      </dsp:nvSpPr>
      <dsp:spPr>
        <a:xfrm>
          <a:off x="4453794" y="1395584"/>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游戏界面</a:t>
          </a:r>
        </a:p>
      </dsp:txBody>
      <dsp:txXfrm>
        <a:off x="4453794" y="1395584"/>
        <a:ext cx="2522551" cy="499682"/>
      </dsp:txXfrm>
    </dsp:sp>
    <dsp:sp modelId="{9041456B-8D97-4923-8E9A-735B90619910}">
      <dsp:nvSpPr>
        <dsp:cNvPr id="0" name=""/>
        <dsp:cNvSpPr/>
      </dsp:nvSpPr>
      <dsp:spPr>
        <a:xfrm>
          <a:off x="4453794" y="2020186"/>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通关界面</a:t>
          </a:r>
        </a:p>
      </dsp:txBody>
      <dsp:txXfrm>
        <a:off x="4453794" y="2020186"/>
        <a:ext cx="2522551" cy="499682"/>
      </dsp:txXfrm>
    </dsp:sp>
    <dsp:sp modelId="{8CF1E56C-049D-48EB-B096-90D03E5E96A1}">
      <dsp:nvSpPr>
        <dsp:cNvPr id="0" name=""/>
        <dsp:cNvSpPr/>
      </dsp:nvSpPr>
      <dsp:spPr>
        <a:xfrm rot="16200000">
          <a:off x="-328746" y="3821252"/>
          <a:ext cx="2629905"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mj-lt"/>
            <a:buNone/>
          </a:pPr>
          <a:r>
            <a:rPr lang="zh-CN" altLang="en-US" sz="2900" kern="1200" dirty="0"/>
            <a:t>对话框</a:t>
          </a:r>
        </a:p>
      </dsp:txBody>
      <dsp:txXfrm>
        <a:off x="-328746" y="3821252"/>
        <a:ext cx="2629905" cy="499682"/>
      </dsp:txXfrm>
    </dsp:sp>
    <dsp:sp modelId="{6CA808D1-1829-443E-87F6-A3D4BF30E2E1}">
      <dsp:nvSpPr>
        <dsp:cNvPr id="0" name=""/>
        <dsp:cNvSpPr/>
      </dsp:nvSpPr>
      <dsp:spPr>
        <a:xfrm>
          <a:off x="4443944" y="2951068"/>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程序说明</a:t>
          </a:r>
        </a:p>
      </dsp:txBody>
      <dsp:txXfrm>
        <a:off x="4443944" y="2951068"/>
        <a:ext cx="2522551" cy="499682"/>
      </dsp:txXfrm>
    </dsp:sp>
    <dsp:sp modelId="{7A9C256E-BD10-4222-A624-E5560EA9A3C4}">
      <dsp:nvSpPr>
        <dsp:cNvPr id="0" name=""/>
        <dsp:cNvSpPr/>
      </dsp:nvSpPr>
      <dsp:spPr>
        <a:xfrm>
          <a:off x="4424604" y="3564278"/>
          <a:ext cx="2559870"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a:t>游戏暂停菜单</a:t>
          </a:r>
          <a:endParaRPr lang="zh-CN" altLang="en-US" sz="2600" kern="1200" dirty="0"/>
        </a:p>
      </dsp:txBody>
      <dsp:txXfrm>
        <a:off x="4424604" y="3564278"/>
        <a:ext cx="2559870" cy="499682"/>
      </dsp:txXfrm>
    </dsp:sp>
    <dsp:sp modelId="{0E9277A7-885A-405A-97CE-FCC3592A1BA5}">
      <dsp:nvSpPr>
        <dsp:cNvPr id="0" name=""/>
        <dsp:cNvSpPr/>
      </dsp:nvSpPr>
      <dsp:spPr>
        <a:xfrm>
          <a:off x="4443944" y="4200273"/>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建造防御塔</a:t>
          </a:r>
        </a:p>
      </dsp:txBody>
      <dsp:txXfrm>
        <a:off x="4443944" y="4200273"/>
        <a:ext cx="2522551" cy="499682"/>
      </dsp:txXfrm>
    </dsp:sp>
    <dsp:sp modelId="{2277A565-CE33-4308-8FFC-6C45A4070994}">
      <dsp:nvSpPr>
        <dsp:cNvPr id="0" name=""/>
        <dsp:cNvSpPr/>
      </dsp:nvSpPr>
      <dsp:spPr>
        <a:xfrm>
          <a:off x="4443944" y="4824875"/>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升级防御塔</a:t>
          </a:r>
        </a:p>
      </dsp:txBody>
      <dsp:txXfrm>
        <a:off x="4443944" y="4824875"/>
        <a:ext cx="2522551" cy="4996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8FBF1-D36E-4519-8A25-91E495F08911}">
      <dsp:nvSpPr>
        <dsp:cNvPr id="0" name=""/>
        <dsp:cNvSpPr/>
      </dsp:nvSpPr>
      <dsp:spPr>
        <a:xfrm>
          <a:off x="1147764" y="4144907"/>
          <a:ext cx="3405438" cy="215464"/>
        </a:xfrm>
        <a:custGeom>
          <a:avLst/>
          <a:gdLst/>
          <a:ahLst/>
          <a:cxnLst/>
          <a:rect l="0" t="0" r="0" b="0"/>
          <a:pathLst>
            <a:path>
              <a:moveTo>
                <a:pt x="0" y="0"/>
              </a:moveTo>
              <a:lnTo>
                <a:pt x="1702719" y="0"/>
              </a:lnTo>
              <a:lnTo>
                <a:pt x="1702719" y="215464"/>
              </a:lnTo>
              <a:lnTo>
                <a:pt x="3405438" y="21546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65177" y="4167333"/>
        <a:ext cx="170612" cy="170612"/>
      </dsp:txXfrm>
    </dsp:sp>
    <dsp:sp modelId="{9316EE00-C9D7-4360-9D23-2FF09D941DA0}">
      <dsp:nvSpPr>
        <dsp:cNvPr id="0" name=""/>
        <dsp:cNvSpPr/>
      </dsp:nvSpPr>
      <dsp:spPr>
        <a:xfrm>
          <a:off x="1147764" y="3718456"/>
          <a:ext cx="3405438" cy="426450"/>
        </a:xfrm>
        <a:custGeom>
          <a:avLst/>
          <a:gdLst/>
          <a:ahLst/>
          <a:cxnLst/>
          <a:rect l="0" t="0" r="0" b="0"/>
          <a:pathLst>
            <a:path>
              <a:moveTo>
                <a:pt x="0" y="426450"/>
              </a:moveTo>
              <a:lnTo>
                <a:pt x="1702719" y="426450"/>
              </a:lnTo>
              <a:lnTo>
                <a:pt x="1702719" y="0"/>
              </a:lnTo>
              <a:lnTo>
                <a:pt x="3405438"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64683" y="3845881"/>
        <a:ext cx="171601" cy="171601"/>
      </dsp:txXfrm>
    </dsp:sp>
    <dsp:sp modelId="{534519AB-569A-4290-8E0B-64291B43B225}">
      <dsp:nvSpPr>
        <dsp:cNvPr id="0" name=""/>
        <dsp:cNvSpPr/>
      </dsp:nvSpPr>
      <dsp:spPr>
        <a:xfrm>
          <a:off x="1151924" y="1351400"/>
          <a:ext cx="3316200" cy="981547"/>
        </a:xfrm>
        <a:custGeom>
          <a:avLst/>
          <a:gdLst/>
          <a:ahLst/>
          <a:cxnLst/>
          <a:rect l="0" t="0" r="0" b="0"/>
          <a:pathLst>
            <a:path>
              <a:moveTo>
                <a:pt x="0" y="0"/>
              </a:moveTo>
              <a:lnTo>
                <a:pt x="1658100" y="0"/>
              </a:lnTo>
              <a:lnTo>
                <a:pt x="1658100" y="981547"/>
              </a:lnTo>
              <a:lnTo>
                <a:pt x="3316200" y="98154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23564" y="1755713"/>
        <a:ext cx="172920" cy="172920"/>
      </dsp:txXfrm>
    </dsp:sp>
    <dsp:sp modelId="{78E98673-2296-4C47-B551-5B2387AF51DC}">
      <dsp:nvSpPr>
        <dsp:cNvPr id="0" name=""/>
        <dsp:cNvSpPr/>
      </dsp:nvSpPr>
      <dsp:spPr>
        <a:xfrm>
          <a:off x="1151924" y="1351400"/>
          <a:ext cx="3316200" cy="339632"/>
        </a:xfrm>
        <a:custGeom>
          <a:avLst/>
          <a:gdLst/>
          <a:ahLst/>
          <a:cxnLst/>
          <a:rect l="0" t="0" r="0" b="0"/>
          <a:pathLst>
            <a:path>
              <a:moveTo>
                <a:pt x="0" y="0"/>
              </a:moveTo>
              <a:lnTo>
                <a:pt x="1658100" y="0"/>
              </a:lnTo>
              <a:lnTo>
                <a:pt x="1658100" y="339632"/>
              </a:lnTo>
              <a:lnTo>
                <a:pt x="3316200" y="33963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26686" y="1437878"/>
        <a:ext cx="166677" cy="166677"/>
      </dsp:txXfrm>
    </dsp:sp>
    <dsp:sp modelId="{E3421BF1-8785-4D75-8D4E-776E74282F68}">
      <dsp:nvSpPr>
        <dsp:cNvPr id="0" name=""/>
        <dsp:cNvSpPr/>
      </dsp:nvSpPr>
      <dsp:spPr>
        <a:xfrm>
          <a:off x="1151924" y="1049117"/>
          <a:ext cx="3316200" cy="302282"/>
        </a:xfrm>
        <a:custGeom>
          <a:avLst/>
          <a:gdLst/>
          <a:ahLst/>
          <a:cxnLst/>
          <a:rect l="0" t="0" r="0" b="0"/>
          <a:pathLst>
            <a:path>
              <a:moveTo>
                <a:pt x="0" y="302282"/>
              </a:moveTo>
              <a:lnTo>
                <a:pt x="1658100" y="302282"/>
              </a:lnTo>
              <a:lnTo>
                <a:pt x="1658100" y="0"/>
              </a:lnTo>
              <a:lnTo>
                <a:pt x="3316200"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26776" y="1117010"/>
        <a:ext cx="166497" cy="166497"/>
      </dsp:txXfrm>
    </dsp:sp>
    <dsp:sp modelId="{C1DC596F-CDA8-46DE-AC40-988308914B8A}">
      <dsp:nvSpPr>
        <dsp:cNvPr id="0" name=""/>
        <dsp:cNvSpPr/>
      </dsp:nvSpPr>
      <dsp:spPr>
        <a:xfrm>
          <a:off x="1151924" y="407865"/>
          <a:ext cx="3306464" cy="943535"/>
        </a:xfrm>
        <a:custGeom>
          <a:avLst/>
          <a:gdLst/>
          <a:ahLst/>
          <a:cxnLst/>
          <a:rect l="0" t="0" r="0" b="0"/>
          <a:pathLst>
            <a:path>
              <a:moveTo>
                <a:pt x="0" y="943535"/>
              </a:moveTo>
              <a:lnTo>
                <a:pt x="1653232" y="943535"/>
              </a:lnTo>
              <a:lnTo>
                <a:pt x="1653232" y="0"/>
              </a:lnTo>
              <a:lnTo>
                <a:pt x="3306464"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19195" y="793671"/>
        <a:ext cx="171922" cy="171922"/>
      </dsp:txXfrm>
    </dsp:sp>
    <dsp:sp modelId="{102B82C0-6243-4AFF-842F-FEC267C347BD}">
      <dsp:nvSpPr>
        <dsp:cNvPr id="0" name=""/>
        <dsp:cNvSpPr/>
      </dsp:nvSpPr>
      <dsp:spPr>
        <a:xfrm rot="16200000">
          <a:off x="-456242" y="1094634"/>
          <a:ext cx="270280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接口</a:t>
          </a:r>
        </a:p>
      </dsp:txBody>
      <dsp:txXfrm>
        <a:off x="-456242" y="1094634"/>
        <a:ext cx="2702800" cy="513532"/>
      </dsp:txXfrm>
    </dsp:sp>
    <dsp:sp modelId="{ACD632AC-59EA-4151-8A1B-12C8A8A93D07}">
      <dsp:nvSpPr>
        <dsp:cNvPr id="0" name=""/>
        <dsp:cNvSpPr/>
      </dsp:nvSpPr>
      <dsp:spPr>
        <a:xfrm>
          <a:off x="4458389" y="151098"/>
          <a:ext cx="2608523"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唯一标识符</a:t>
          </a:r>
        </a:p>
      </dsp:txBody>
      <dsp:txXfrm>
        <a:off x="4458389" y="151098"/>
        <a:ext cx="2608523" cy="513532"/>
      </dsp:txXfrm>
    </dsp:sp>
    <dsp:sp modelId="{A63ECC77-27DD-4872-ABB2-C1CB6FFDC649}">
      <dsp:nvSpPr>
        <dsp:cNvPr id="0" name=""/>
        <dsp:cNvSpPr/>
      </dsp:nvSpPr>
      <dsp:spPr>
        <a:xfrm>
          <a:off x="4468125" y="792351"/>
          <a:ext cx="2592471"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en-US" altLang="zh-CN" sz="1900" kern="1200" dirty="0"/>
            <a:t>Update</a:t>
          </a:r>
          <a:endParaRPr lang="zh-CN" altLang="en-US" sz="1900" kern="1200" dirty="0"/>
        </a:p>
      </dsp:txBody>
      <dsp:txXfrm>
        <a:off x="4468125" y="792351"/>
        <a:ext cx="2592471" cy="513532"/>
      </dsp:txXfrm>
    </dsp:sp>
    <dsp:sp modelId="{8930C6D7-98CD-4DBD-9E2D-D8B3593DA865}">
      <dsp:nvSpPr>
        <dsp:cNvPr id="0" name=""/>
        <dsp:cNvSpPr/>
      </dsp:nvSpPr>
      <dsp:spPr>
        <a:xfrm>
          <a:off x="4468125" y="1434266"/>
          <a:ext cx="2592471"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Spawn</a:t>
          </a:r>
          <a:endParaRPr lang="zh-CN" altLang="en-US" sz="1900" kern="1200" dirty="0"/>
        </a:p>
      </dsp:txBody>
      <dsp:txXfrm>
        <a:off x="4468125" y="1434266"/>
        <a:ext cx="2592471" cy="513532"/>
      </dsp:txXfrm>
    </dsp:sp>
    <dsp:sp modelId="{6011EB5F-B8A1-4CF1-A515-5C89E838679B}">
      <dsp:nvSpPr>
        <dsp:cNvPr id="0" name=""/>
        <dsp:cNvSpPr/>
      </dsp:nvSpPr>
      <dsp:spPr>
        <a:xfrm>
          <a:off x="4468125" y="2076182"/>
          <a:ext cx="2592471"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en-US" altLang="zh-CN" sz="1900" kern="1200" dirty="0" err="1"/>
            <a:t>Unspawn</a:t>
          </a:r>
          <a:endParaRPr lang="zh-CN" altLang="en-US" sz="1900" kern="1200" dirty="0"/>
        </a:p>
      </dsp:txBody>
      <dsp:txXfrm>
        <a:off x="4468125" y="2076182"/>
        <a:ext cx="2592471" cy="513532"/>
      </dsp:txXfrm>
    </dsp:sp>
    <dsp:sp modelId="{8D15106F-03B4-497A-9511-3208784D3A49}">
      <dsp:nvSpPr>
        <dsp:cNvPr id="0" name=""/>
        <dsp:cNvSpPr/>
      </dsp:nvSpPr>
      <dsp:spPr>
        <a:xfrm rot="16200000">
          <a:off x="-460401" y="3888141"/>
          <a:ext cx="270280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mj-lt"/>
            <a:buNone/>
          </a:pPr>
          <a:r>
            <a:rPr lang="zh-CN" altLang="en-US" sz="2900" kern="1200" dirty="0"/>
            <a:t>特定方法</a:t>
          </a:r>
        </a:p>
      </dsp:txBody>
      <dsp:txXfrm>
        <a:off x="-460401" y="3888141"/>
        <a:ext cx="2702800" cy="513532"/>
      </dsp:txXfrm>
    </dsp:sp>
    <dsp:sp modelId="{D4705046-149C-4207-8405-C5636F05B6B7}">
      <dsp:nvSpPr>
        <dsp:cNvPr id="0" name=""/>
        <dsp:cNvSpPr/>
      </dsp:nvSpPr>
      <dsp:spPr>
        <a:xfrm>
          <a:off x="4553203" y="3461690"/>
          <a:ext cx="247069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zh-CN" altLang="en-US" sz="1900" kern="1200" dirty="0"/>
            <a:t>防御塔</a:t>
          </a:r>
          <a:r>
            <a:rPr lang="en-US" altLang="zh-CN" sz="1900" kern="1200" dirty="0"/>
            <a:t>——</a:t>
          </a:r>
          <a:r>
            <a:rPr lang="zh-CN" altLang="en-US" sz="1900" kern="1200" dirty="0"/>
            <a:t>攻击怪兽</a:t>
          </a:r>
        </a:p>
      </dsp:txBody>
      <dsp:txXfrm>
        <a:off x="4553203" y="3461690"/>
        <a:ext cx="2470690" cy="513532"/>
      </dsp:txXfrm>
    </dsp:sp>
    <dsp:sp modelId="{B92B5D26-E888-404C-A323-E4C367FA5A01}">
      <dsp:nvSpPr>
        <dsp:cNvPr id="0" name=""/>
        <dsp:cNvSpPr/>
      </dsp:nvSpPr>
      <dsp:spPr>
        <a:xfrm>
          <a:off x="4553203" y="4103605"/>
          <a:ext cx="247069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zh-CN" altLang="en-US" sz="1900" kern="1200" dirty="0"/>
            <a:t>怪兽</a:t>
          </a:r>
          <a:r>
            <a:rPr lang="en-US" altLang="zh-CN" sz="1900" kern="1200" dirty="0"/>
            <a:t>——</a:t>
          </a:r>
          <a:r>
            <a:rPr lang="zh-CN" altLang="en-US" sz="1900" kern="1200" dirty="0"/>
            <a:t>自动寻路</a:t>
          </a:r>
        </a:p>
      </dsp:txBody>
      <dsp:txXfrm>
        <a:off x="4553203" y="4103605"/>
        <a:ext cx="2470690" cy="51353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4">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5">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p>
          <a:p>
            <a:pPr lvl="0"/>
            <a:r>
              <a:rPr lang="zh-CN" altLang="zh-CN" sz="1200" kern="1200" dirty="0">
                <a:solidFill>
                  <a:schemeClr val="tx1"/>
                </a:solidFill>
                <a:effectLst/>
                <a:latin typeface="+mn-lt"/>
                <a:ea typeface="+mn-ea"/>
                <a:cs typeface="+mn-cs"/>
              </a:rPr>
              <a:t>经济可行性</a:t>
            </a: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p>
          <a:p>
            <a:pPr lvl="0"/>
            <a:r>
              <a:rPr lang="zh-CN" altLang="zh-CN" sz="1200" kern="1200" dirty="0">
                <a:solidFill>
                  <a:schemeClr val="tx1"/>
                </a:solidFill>
                <a:effectLst/>
                <a:latin typeface="+mn-lt"/>
                <a:ea typeface="+mn-ea"/>
                <a:cs typeface="+mn-cs"/>
              </a:rPr>
              <a:t>操作可行性</a:t>
            </a: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052178D-7029-4E5A-BDE7-7463B093413C}" type="datetimeFigureOut">
              <a:rPr lang="zh-CN" altLang="en-US" smtClean="0"/>
              <a:t>2018/1/15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2018/1/15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p>
        </p:txBody>
      </p:sp>
      <p:sp>
        <p:nvSpPr>
          <p:cNvPr id="7" name="文本框 6"/>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470" y="204470"/>
            <a:ext cx="1677670" cy="107950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r>
              <a:rPr lang="en-US" altLang="zh-CN" sz="2600" dirty="0"/>
              <a:t>-</a:t>
            </a:r>
            <a:r>
              <a:rPr lang="zh-CN" altLang="en-US" sz="2600" dirty="0"/>
              <a:t>数据库设计</a:t>
            </a:r>
          </a:p>
        </p:txBody>
      </p:sp>
      <p:pic>
        <p:nvPicPr>
          <p:cNvPr id="4" name="图片 3"/>
          <p:cNvPicPr>
            <a:picLocks noChangeAspect="1"/>
          </p:cNvPicPr>
          <p:nvPr/>
        </p:nvPicPr>
        <p:blipFill>
          <a:blip r:embed="rId2"/>
          <a:stretch>
            <a:fillRect/>
          </a:stretch>
        </p:blipFill>
        <p:spPr>
          <a:xfrm>
            <a:off x="2036445" y="1027430"/>
            <a:ext cx="9011285" cy="5629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p>
        </p:txBody>
      </p:sp>
      <p:graphicFrame>
        <p:nvGraphicFramePr>
          <p:cNvPr id="4" name="图示 3"/>
          <p:cNvGraphicFramePr/>
          <p:nvPr/>
        </p:nvGraphicFramePr>
        <p:xfrm>
          <a:off x="2021108" y="744166"/>
          <a:ext cx="8678155" cy="553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860" y="1123527"/>
            <a:ext cx="6456338" cy="4604800"/>
          </a:xfrm>
          <a:prstGeom prst="rect">
            <a:avLst/>
          </a:prstGeom>
        </p:spPr>
      </p:pic>
      <p:cxnSp>
        <p:nvCxnSpPr>
          <p:cNvPr id="36" name="Straight Connector 23"/>
          <p:cNvCxnSpPr>
            <a:cxnSpLocks noGrp="1" noRot="1" noChangeAspect="1" noMove="1" noResize="1" noEditPoints="1" noAdjustHandles="1" noChangeArrowheads="1" noChangeShapeType="1"/>
          </p:cNvCxnSpPr>
          <p:nvPr/>
        </p:nvCxnSpPr>
        <p:spPr>
          <a:xfrm>
            <a:off x="3738202" y="1570814"/>
            <a:ext cx="0" cy="3710227"/>
          </a:xfrm>
          <a:prstGeom prst="line">
            <a:avLst/>
          </a:prstGeom>
          <a:ln>
            <a:solidFill>
              <a:srgbClr val="93D746"/>
            </a:solidFill>
          </a:ln>
        </p:spPr>
        <p:style>
          <a:lnRef idx="1">
            <a:schemeClr val="accent1"/>
          </a:lnRef>
          <a:fillRef idx="0">
            <a:schemeClr val="accent1"/>
          </a:fillRef>
          <a:effectRef idx="0">
            <a:schemeClr val="accent1"/>
          </a:effectRef>
          <a:fontRef idx="minor">
            <a:schemeClr val="tx1"/>
          </a:fontRef>
        </p:style>
      </p:cxnSp>
      <p:sp>
        <p:nvSpPr>
          <p:cNvPr id="15" name="流程图: 文档 14">
            <a:hlinkClick r:id="" action="ppaction://noaction"/>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zh-CN" altLang="en-US" sz="2600"/>
              <a:t>单例模式</a:t>
            </a:r>
            <a:endParaRPr lang="en-US" altLang="zh-CN" sz="2600"/>
          </a:p>
        </p:txBody>
      </p:sp>
      <p:sp>
        <p:nvSpPr>
          <p:cNvPr id="20" name="文本框 19"/>
          <p:cNvSpPr txBox="1"/>
          <p:nvPr/>
        </p:nvSpPr>
        <p:spPr>
          <a:xfrm>
            <a:off x="507268" y="1717767"/>
            <a:ext cx="3069105" cy="3416320"/>
          </a:xfrm>
          <a:prstGeom prst="rect">
            <a:avLst/>
          </a:prstGeom>
          <a:noFill/>
        </p:spPr>
        <p:txBody>
          <a:bodyPr wrap="square" rtlCol="0">
            <a:spAutoFit/>
          </a:bodyPr>
          <a:lstStyle/>
          <a:p>
            <a:r>
              <a:rPr lang="zh-CN" altLang="en-US" sz="3600" dirty="0"/>
              <a:t>实现全局控制类，在整个游戏运行过程中只有一个实例，且随时可以调用。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4052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536" y="643467"/>
            <a:ext cx="8738927" cy="5571066"/>
          </a:xfrm>
          <a:prstGeom prst="rect">
            <a:avLst/>
          </a:prstGeom>
        </p:spPr>
      </p:pic>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zh-CN" altLang="en-US" sz="2600"/>
              <a:t>对象池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47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72" y="1488332"/>
            <a:ext cx="11118716" cy="3808160"/>
          </a:xfrm>
          <a:prstGeom prst="rect">
            <a:avLst/>
          </a:prstGeom>
        </p:spPr>
      </p:pic>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zh-CN" altLang="en-US" sz="2600"/>
              <a:t>对象池</a:t>
            </a:r>
          </a:p>
        </p:txBody>
      </p:sp>
      <p:sp>
        <p:nvSpPr>
          <p:cNvPr id="3" name="椭圆 2"/>
          <p:cNvSpPr/>
          <p:nvPr/>
        </p:nvSpPr>
        <p:spPr>
          <a:xfrm>
            <a:off x="477012" y="2073095"/>
            <a:ext cx="1454976" cy="92313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3200" dirty="0"/>
              <a:t>字典</a:t>
            </a:r>
          </a:p>
        </p:txBody>
      </p:sp>
      <p:cxnSp>
        <p:nvCxnSpPr>
          <p:cNvPr id="10" name="直接箭头连接符 9"/>
          <p:cNvCxnSpPr/>
          <p:nvPr/>
        </p:nvCxnSpPr>
        <p:spPr>
          <a:xfrm>
            <a:off x="1209040" y="2996233"/>
            <a:ext cx="203200" cy="6004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椭圆 20"/>
          <p:cNvSpPr/>
          <p:nvPr/>
        </p:nvSpPr>
        <p:spPr>
          <a:xfrm>
            <a:off x="1977812" y="1778000"/>
            <a:ext cx="1608667" cy="121823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3200" dirty="0"/>
              <a:t>存储子池</a:t>
            </a:r>
          </a:p>
        </p:txBody>
      </p:sp>
      <p:cxnSp>
        <p:nvCxnSpPr>
          <p:cNvPr id="22" name="直接箭头连接符 21"/>
          <p:cNvCxnSpPr>
            <a:stCxn id="21" idx="3"/>
          </p:cNvCxnSpPr>
          <p:nvPr/>
        </p:nvCxnSpPr>
        <p:spPr>
          <a:xfrm flipH="1">
            <a:off x="2098444" y="2817827"/>
            <a:ext cx="114952" cy="778813"/>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sp>
        <p:nvSpPr>
          <p:cNvPr id="26" name="椭圆 25"/>
          <p:cNvSpPr/>
          <p:nvPr/>
        </p:nvSpPr>
        <p:spPr>
          <a:xfrm>
            <a:off x="4063491" y="2266135"/>
            <a:ext cx="1454976" cy="92313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3200" dirty="0"/>
              <a:t>记录</a:t>
            </a:r>
          </a:p>
        </p:txBody>
      </p:sp>
      <p:cxnSp>
        <p:nvCxnSpPr>
          <p:cNvPr id="27" name="直接箭头连接符 26"/>
          <p:cNvCxnSpPr/>
          <p:nvPr/>
        </p:nvCxnSpPr>
        <p:spPr>
          <a:xfrm>
            <a:off x="4795519" y="3189273"/>
            <a:ext cx="203200" cy="6004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8" name="椭圆 27"/>
          <p:cNvSpPr/>
          <p:nvPr/>
        </p:nvSpPr>
        <p:spPr>
          <a:xfrm>
            <a:off x="5564291" y="1971040"/>
            <a:ext cx="1608667" cy="121823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3200" dirty="0"/>
              <a:t>存储实例</a:t>
            </a:r>
          </a:p>
        </p:txBody>
      </p:sp>
      <p:cxnSp>
        <p:nvCxnSpPr>
          <p:cNvPr id="29" name="直接箭头连接符 28"/>
          <p:cNvCxnSpPr>
            <a:stCxn id="28" idx="3"/>
          </p:cNvCxnSpPr>
          <p:nvPr/>
        </p:nvCxnSpPr>
        <p:spPr>
          <a:xfrm flipH="1">
            <a:off x="5475731" y="3010867"/>
            <a:ext cx="324144" cy="778813"/>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流程图: 文档 14">
            <a:hlinkClick r:id="" action="ppaction://noaction"/>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实例化</a:t>
            </a:r>
            <a:endParaRPr lang="en-US" altLang="zh-CN" sz="2600" dirty="0"/>
          </a:p>
        </p:txBody>
      </p:sp>
      <p:sp>
        <p:nvSpPr>
          <p:cNvPr id="2" name="矩形 1"/>
          <p:cNvSpPr/>
          <p:nvPr/>
        </p:nvSpPr>
        <p:spPr>
          <a:xfrm>
            <a:off x="8605933" y="2923359"/>
            <a:ext cx="2071396" cy="10823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对象池</a:t>
            </a:r>
          </a:p>
        </p:txBody>
      </p:sp>
      <p:sp>
        <p:nvSpPr>
          <p:cNvPr id="5" name="矩形 4"/>
          <p:cNvSpPr/>
          <p:nvPr/>
        </p:nvSpPr>
        <p:spPr>
          <a:xfrm>
            <a:off x="8605933" y="898616"/>
            <a:ext cx="2071396" cy="10823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实体工厂</a:t>
            </a:r>
          </a:p>
        </p:txBody>
      </p:sp>
      <p:sp>
        <p:nvSpPr>
          <p:cNvPr id="7" name="矩形 6"/>
          <p:cNvSpPr/>
          <p:nvPr/>
        </p:nvSpPr>
        <p:spPr>
          <a:xfrm>
            <a:off x="868309" y="1841008"/>
            <a:ext cx="2071396" cy="10823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游戏主类</a:t>
            </a:r>
          </a:p>
        </p:txBody>
      </p:sp>
      <p:sp>
        <p:nvSpPr>
          <p:cNvPr id="8" name="矩形 7"/>
          <p:cNvSpPr/>
          <p:nvPr/>
        </p:nvSpPr>
        <p:spPr>
          <a:xfrm>
            <a:off x="3763347" y="3041779"/>
            <a:ext cx="2071396" cy="10823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场景主类</a:t>
            </a:r>
          </a:p>
        </p:txBody>
      </p:sp>
      <p:sp>
        <p:nvSpPr>
          <p:cNvPr id="3" name="椭圆 2"/>
          <p:cNvSpPr/>
          <p:nvPr/>
        </p:nvSpPr>
        <p:spPr>
          <a:xfrm>
            <a:off x="681696" y="4516015"/>
            <a:ext cx="2444621" cy="12689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关卡资源</a:t>
            </a:r>
          </a:p>
        </p:txBody>
      </p:sp>
      <p:sp>
        <p:nvSpPr>
          <p:cNvPr id="10" name="椭圆 9"/>
          <p:cNvSpPr/>
          <p:nvPr/>
        </p:nvSpPr>
        <p:spPr>
          <a:xfrm>
            <a:off x="8425671" y="4929338"/>
            <a:ext cx="2444621" cy="12689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实例化</a:t>
            </a:r>
          </a:p>
        </p:txBody>
      </p:sp>
      <p:cxnSp>
        <p:nvCxnSpPr>
          <p:cNvPr id="9" name="连接符: 肘形 8"/>
          <p:cNvCxnSpPr>
            <a:stCxn id="7" idx="2"/>
            <a:endCxn id="8" idx="1"/>
          </p:cNvCxnSpPr>
          <p:nvPr/>
        </p:nvCxnSpPr>
        <p:spPr>
          <a:xfrm rot="16200000" flipH="1">
            <a:off x="2503880" y="2323487"/>
            <a:ext cx="659595" cy="1859340"/>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 name="连接符: 肘形 11"/>
          <p:cNvCxnSpPr>
            <a:stCxn id="3" idx="6"/>
            <a:endCxn id="8" idx="2"/>
          </p:cNvCxnSpPr>
          <p:nvPr/>
        </p:nvCxnSpPr>
        <p:spPr>
          <a:xfrm flipV="1">
            <a:off x="3126317" y="4124131"/>
            <a:ext cx="1672728" cy="1026366"/>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连接符: 肘形 16"/>
          <p:cNvCxnSpPr>
            <a:stCxn id="8" idx="0"/>
            <a:endCxn id="5" idx="1"/>
          </p:cNvCxnSpPr>
          <p:nvPr/>
        </p:nvCxnSpPr>
        <p:spPr>
          <a:xfrm rot="5400000" flipH="1" flipV="1">
            <a:off x="5901496" y="337342"/>
            <a:ext cx="1601987" cy="3806888"/>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连接符: 肘形 34"/>
          <p:cNvCxnSpPr>
            <a:stCxn id="5" idx="2"/>
            <a:endCxn id="2" idx="0"/>
          </p:cNvCxnSpPr>
          <p:nvPr/>
        </p:nvCxnSpPr>
        <p:spPr>
          <a:xfrm rot="5400000">
            <a:off x="9170436" y="2452163"/>
            <a:ext cx="942391" cy="12700"/>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连接符: 肘形 36"/>
          <p:cNvCxnSpPr>
            <a:stCxn id="2" idx="2"/>
            <a:endCxn id="10" idx="0"/>
          </p:cNvCxnSpPr>
          <p:nvPr/>
        </p:nvCxnSpPr>
        <p:spPr>
          <a:xfrm rot="16200000" flipH="1">
            <a:off x="9182993" y="4464348"/>
            <a:ext cx="923627" cy="6351"/>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638300" y="571500"/>
            <a:ext cx="8915400" cy="5715000"/>
          </a:xfrm>
          <a:prstGeom prst="rect">
            <a:avLst/>
          </a:prstGeom>
        </p:spPr>
      </p:pic>
      <p:sp>
        <p:nvSpPr>
          <p:cNvPr id="15" name="流程图: 文档 14">
            <a:hlinkClick r:id="" action="ppaction://noaction"/>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事件处理</a:t>
            </a:r>
            <a:endParaRPr lang="en-US" altLang="zh-CN"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流程图: 文档 14">
            <a:hlinkClick r:id="" action="ppaction://noaction"/>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事件处理</a:t>
            </a:r>
            <a:endParaRPr lang="en-US" altLang="zh-CN" sz="2600" dirty="0"/>
          </a:p>
        </p:txBody>
      </p:sp>
      <p:sp>
        <p:nvSpPr>
          <p:cNvPr id="4" name="矩形 3"/>
          <p:cNvSpPr/>
          <p:nvPr/>
        </p:nvSpPr>
        <p:spPr>
          <a:xfrm>
            <a:off x="10225567" y="3260201"/>
            <a:ext cx="1666716" cy="8708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接收者</a:t>
            </a:r>
            <a:r>
              <a:rPr lang="en-US" altLang="zh-CN" sz="3200" dirty="0"/>
              <a:t>1</a:t>
            </a:r>
            <a:endParaRPr lang="zh-CN" altLang="en-US" sz="3200" dirty="0"/>
          </a:p>
        </p:txBody>
      </p:sp>
      <p:sp>
        <p:nvSpPr>
          <p:cNvPr id="5" name="矩形 4"/>
          <p:cNvSpPr/>
          <p:nvPr/>
        </p:nvSpPr>
        <p:spPr>
          <a:xfrm>
            <a:off x="8197983" y="3161351"/>
            <a:ext cx="1626076" cy="8496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接收者</a:t>
            </a:r>
            <a:r>
              <a:rPr lang="en-US" altLang="zh-CN" sz="3200" dirty="0"/>
              <a:t>3</a:t>
            </a:r>
            <a:endParaRPr lang="zh-CN" altLang="en-US" sz="3200" dirty="0"/>
          </a:p>
        </p:txBody>
      </p:sp>
      <p:sp>
        <p:nvSpPr>
          <p:cNvPr id="6" name="矩形 5"/>
          <p:cNvSpPr/>
          <p:nvPr/>
        </p:nvSpPr>
        <p:spPr>
          <a:xfrm>
            <a:off x="5004064" y="3707638"/>
            <a:ext cx="2071396" cy="10823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3200" dirty="0"/>
              <a:t>Bus</a:t>
            </a:r>
            <a:endParaRPr lang="zh-CN" altLang="en-US" sz="3200" dirty="0"/>
          </a:p>
        </p:txBody>
      </p:sp>
      <p:sp>
        <p:nvSpPr>
          <p:cNvPr id="7" name="矩形 6"/>
          <p:cNvSpPr/>
          <p:nvPr/>
        </p:nvSpPr>
        <p:spPr>
          <a:xfrm>
            <a:off x="359492" y="3607334"/>
            <a:ext cx="1636199" cy="8549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发送者</a:t>
            </a:r>
            <a:r>
              <a:rPr lang="en-US" altLang="zh-CN" sz="3200" dirty="0"/>
              <a:t>1</a:t>
            </a:r>
            <a:endParaRPr lang="zh-CN" altLang="en-US" sz="3200" dirty="0"/>
          </a:p>
        </p:txBody>
      </p:sp>
      <p:sp>
        <p:nvSpPr>
          <p:cNvPr id="8" name="椭圆 7"/>
          <p:cNvSpPr/>
          <p:nvPr/>
        </p:nvSpPr>
        <p:spPr>
          <a:xfrm>
            <a:off x="8724488" y="1284051"/>
            <a:ext cx="2478064" cy="12689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3200" dirty="0" err="1"/>
              <a:t>IReceiver</a:t>
            </a:r>
            <a:endParaRPr lang="zh-CN" altLang="en-US" sz="3200" dirty="0"/>
          </a:p>
        </p:txBody>
      </p:sp>
      <p:sp>
        <p:nvSpPr>
          <p:cNvPr id="9" name="椭圆 8"/>
          <p:cNvSpPr/>
          <p:nvPr/>
        </p:nvSpPr>
        <p:spPr>
          <a:xfrm>
            <a:off x="905480" y="1376581"/>
            <a:ext cx="2478063" cy="12689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3200" dirty="0" err="1"/>
              <a:t>ISender</a:t>
            </a:r>
            <a:endParaRPr lang="zh-CN" altLang="en-US" sz="3200" dirty="0"/>
          </a:p>
        </p:txBody>
      </p:sp>
      <p:sp>
        <p:nvSpPr>
          <p:cNvPr id="36" name="椭圆 35"/>
          <p:cNvSpPr/>
          <p:nvPr/>
        </p:nvSpPr>
        <p:spPr>
          <a:xfrm>
            <a:off x="5057033" y="1637557"/>
            <a:ext cx="1955657" cy="12689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3200" dirty="0"/>
              <a:t>Event</a:t>
            </a:r>
            <a:endParaRPr lang="zh-CN" altLang="en-US" sz="3200" dirty="0"/>
          </a:p>
        </p:txBody>
      </p:sp>
      <p:sp>
        <p:nvSpPr>
          <p:cNvPr id="49" name="矩形 48"/>
          <p:cNvSpPr/>
          <p:nvPr/>
        </p:nvSpPr>
        <p:spPr>
          <a:xfrm>
            <a:off x="9241533" y="4533074"/>
            <a:ext cx="1653116" cy="8637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接收者</a:t>
            </a:r>
            <a:r>
              <a:rPr lang="en-US" altLang="zh-CN" sz="3200" dirty="0"/>
              <a:t>2</a:t>
            </a:r>
            <a:endParaRPr lang="zh-CN" altLang="en-US" sz="3200" dirty="0"/>
          </a:p>
        </p:txBody>
      </p:sp>
      <p:sp>
        <p:nvSpPr>
          <p:cNvPr id="50" name="矩形 49"/>
          <p:cNvSpPr/>
          <p:nvPr/>
        </p:nvSpPr>
        <p:spPr>
          <a:xfrm>
            <a:off x="2405810" y="3483584"/>
            <a:ext cx="1627596" cy="8504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发送者</a:t>
            </a:r>
            <a:r>
              <a:rPr lang="en-US" altLang="zh-CN" sz="3200" dirty="0"/>
              <a:t>2</a:t>
            </a:r>
            <a:endParaRPr lang="zh-CN" altLang="en-US" sz="3200" dirty="0"/>
          </a:p>
        </p:txBody>
      </p:sp>
      <p:cxnSp>
        <p:nvCxnSpPr>
          <p:cNvPr id="58" name="直接箭头连接符 57"/>
          <p:cNvCxnSpPr>
            <a:stCxn id="9" idx="3"/>
            <a:endCxn id="7" idx="0"/>
          </p:cNvCxnSpPr>
          <p:nvPr/>
        </p:nvCxnSpPr>
        <p:spPr>
          <a:xfrm flipH="1">
            <a:off x="1177592" y="2459710"/>
            <a:ext cx="90792" cy="114762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0" name="直接箭头连接符 59"/>
          <p:cNvCxnSpPr>
            <a:stCxn id="9" idx="5"/>
            <a:endCxn id="50" idx="0"/>
          </p:cNvCxnSpPr>
          <p:nvPr/>
        </p:nvCxnSpPr>
        <p:spPr>
          <a:xfrm>
            <a:off x="3020639" y="2459710"/>
            <a:ext cx="198969" cy="102387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4" name="矩形 63"/>
          <p:cNvSpPr/>
          <p:nvPr/>
        </p:nvSpPr>
        <p:spPr>
          <a:xfrm>
            <a:off x="1365052" y="4658853"/>
            <a:ext cx="1655587" cy="8650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发送者</a:t>
            </a:r>
            <a:r>
              <a:rPr lang="en-US" altLang="zh-CN" sz="3200" dirty="0"/>
              <a:t>3</a:t>
            </a:r>
            <a:endParaRPr lang="zh-CN" altLang="en-US" sz="3200" dirty="0"/>
          </a:p>
        </p:txBody>
      </p:sp>
      <p:cxnSp>
        <p:nvCxnSpPr>
          <p:cNvPr id="65" name="直接箭头连接符 64"/>
          <p:cNvCxnSpPr>
            <a:stCxn id="9" idx="4"/>
            <a:endCxn id="64" idx="0"/>
          </p:cNvCxnSpPr>
          <p:nvPr/>
        </p:nvCxnSpPr>
        <p:spPr>
          <a:xfrm>
            <a:off x="2144512" y="2645545"/>
            <a:ext cx="48334" cy="201330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2" name="矩形 71"/>
          <p:cNvSpPr/>
          <p:nvPr/>
        </p:nvSpPr>
        <p:spPr>
          <a:xfrm>
            <a:off x="359492" y="1376581"/>
            <a:ext cx="3795948" cy="46381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73" name="矩形 72"/>
          <p:cNvSpPr/>
          <p:nvPr/>
        </p:nvSpPr>
        <p:spPr>
          <a:xfrm>
            <a:off x="7948522" y="1284051"/>
            <a:ext cx="4101238" cy="473066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83" name="直接箭头连接符 82"/>
          <p:cNvCxnSpPr>
            <a:stCxn id="8" idx="3"/>
            <a:endCxn id="5" idx="0"/>
          </p:cNvCxnSpPr>
          <p:nvPr/>
        </p:nvCxnSpPr>
        <p:spPr>
          <a:xfrm flipH="1">
            <a:off x="9011021" y="2367180"/>
            <a:ext cx="76371" cy="79417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4" name="直接箭头连接符 83"/>
          <p:cNvCxnSpPr>
            <a:stCxn id="8" idx="5"/>
            <a:endCxn id="4" idx="0"/>
          </p:cNvCxnSpPr>
          <p:nvPr/>
        </p:nvCxnSpPr>
        <p:spPr>
          <a:xfrm>
            <a:off x="10839648" y="2367180"/>
            <a:ext cx="219277" cy="89302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5" name="直接箭头连接符 84"/>
          <p:cNvCxnSpPr>
            <a:stCxn id="8" idx="4"/>
            <a:endCxn id="49" idx="0"/>
          </p:cNvCxnSpPr>
          <p:nvPr/>
        </p:nvCxnSpPr>
        <p:spPr>
          <a:xfrm>
            <a:off x="9963520" y="2553015"/>
            <a:ext cx="104571" cy="19800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0" name="直接箭头连接符 99"/>
          <p:cNvCxnSpPr>
            <a:stCxn id="72" idx="3"/>
            <a:endCxn id="6" idx="1"/>
          </p:cNvCxnSpPr>
          <p:nvPr/>
        </p:nvCxnSpPr>
        <p:spPr>
          <a:xfrm>
            <a:off x="4155440" y="3695651"/>
            <a:ext cx="848624" cy="55316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直接箭头连接符 101"/>
          <p:cNvCxnSpPr>
            <a:stCxn id="6" idx="0"/>
            <a:endCxn id="36" idx="4"/>
          </p:cNvCxnSpPr>
          <p:nvPr/>
        </p:nvCxnSpPr>
        <p:spPr>
          <a:xfrm flipH="1" flipV="1">
            <a:off x="6034862" y="2906521"/>
            <a:ext cx="4900" cy="801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连接符: 肘形 106"/>
          <p:cNvCxnSpPr>
            <a:stCxn id="6" idx="2"/>
          </p:cNvCxnSpPr>
          <p:nvPr/>
        </p:nvCxnSpPr>
        <p:spPr>
          <a:xfrm rot="16200000" flipH="1">
            <a:off x="6778623" y="4051128"/>
            <a:ext cx="418821" cy="1896543"/>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1" name="直接箭头连接符 110"/>
          <p:cNvCxnSpPr>
            <a:stCxn id="36" idx="3"/>
          </p:cNvCxnSpPr>
          <p:nvPr/>
        </p:nvCxnSpPr>
        <p:spPr>
          <a:xfrm>
            <a:off x="5343432" y="2720686"/>
            <a:ext cx="0" cy="88741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4" name="直接箭头连接符 113"/>
          <p:cNvCxnSpPr>
            <a:stCxn id="73" idx="1"/>
            <a:endCxn id="6" idx="3"/>
          </p:cNvCxnSpPr>
          <p:nvPr/>
        </p:nvCxnSpPr>
        <p:spPr>
          <a:xfrm flipH="1">
            <a:off x="7075460" y="3649386"/>
            <a:ext cx="873062" cy="5994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9" name="矩形: 圆角 118"/>
          <p:cNvSpPr/>
          <p:nvPr/>
        </p:nvSpPr>
        <p:spPr>
          <a:xfrm>
            <a:off x="4836123" y="876638"/>
            <a:ext cx="2441157" cy="76091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b="1" dirty="0">
                <a:ln w="0"/>
                <a:solidFill>
                  <a:schemeClr val="tx1"/>
                </a:solidFill>
                <a:effectLst>
                  <a:outerShdw blurRad="38100" dist="19050" dir="2700000" algn="tl" rotWithShape="0">
                    <a:schemeClr val="dk1">
                      <a:alpha val="40000"/>
                    </a:schemeClr>
                  </a:outerShdw>
                </a:effectLst>
              </a:rPr>
              <a:t>记录订阅者列表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1143000"/>
            <a:ext cx="2545080" cy="2545080"/>
          </a:xfrm>
          <a:prstGeom prst="rect">
            <a:avLst/>
          </a:prstGeom>
        </p:spPr>
      </p:pic>
      <p:sp>
        <p:nvSpPr>
          <p:cNvPr id="8" name="文本框 7"/>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p>
        </p:txBody>
      </p:sp>
      <p:sp>
        <p:nvSpPr>
          <p:cNvPr id="4" name="文本框 3"/>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5</a:t>
            </a:r>
            <a:r>
              <a:rPr lang="zh-CN" altLang="en-US" sz="2000" dirty="0">
                <a:solidFill>
                  <a:schemeClr val="bg1"/>
                </a:solidFill>
                <a:latin typeface="微软雅黑" panose="020B0503020204020204" pitchFamily="34" charset="-122"/>
                <a:ea typeface="微软雅黑" panose="020B0503020204020204" pitchFamily="34" charset="-122"/>
              </a:rPr>
              <a:t>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总体说明</a:t>
            </a:r>
          </a:p>
        </p:txBody>
      </p:sp>
      <p:sp>
        <p:nvSpPr>
          <p:cNvPr id="4" name="矩形 3"/>
          <p:cNvSpPr/>
          <p:nvPr/>
        </p:nvSpPr>
        <p:spPr>
          <a:xfrm>
            <a:off x="2575249" y="2276669"/>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界面</a:t>
            </a:r>
          </a:p>
        </p:txBody>
      </p:sp>
      <p:sp>
        <p:nvSpPr>
          <p:cNvPr id="12" name="矩形 11"/>
          <p:cNvSpPr/>
          <p:nvPr/>
        </p:nvSpPr>
        <p:spPr>
          <a:xfrm>
            <a:off x="5386873"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控制</a:t>
            </a:r>
          </a:p>
        </p:txBody>
      </p:sp>
      <p:sp>
        <p:nvSpPr>
          <p:cNvPr id="14" name="矩形 13"/>
          <p:cNvSpPr/>
          <p:nvPr/>
        </p:nvSpPr>
        <p:spPr>
          <a:xfrm>
            <a:off x="8198497"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实体</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总体说明</a:t>
            </a:r>
          </a:p>
        </p:txBody>
      </p:sp>
      <p:pic>
        <p:nvPicPr>
          <p:cNvPr id="3" name="图片 2"/>
          <p:cNvPicPr>
            <a:picLocks noChangeAspect="1"/>
          </p:cNvPicPr>
          <p:nvPr/>
        </p:nvPicPr>
        <p:blipFill>
          <a:blip r:embed="rId2"/>
          <a:stretch>
            <a:fillRect/>
          </a:stretch>
        </p:blipFill>
        <p:spPr>
          <a:xfrm>
            <a:off x="2365375" y="1405890"/>
            <a:ext cx="7114540" cy="5123815"/>
          </a:xfrm>
          <a:prstGeom prst="rect">
            <a:avLst/>
          </a:prstGeom>
        </p:spPr>
      </p:pic>
      <p:sp>
        <p:nvSpPr>
          <p:cNvPr id="5" name="文本框 4"/>
          <p:cNvSpPr txBox="1"/>
          <p:nvPr/>
        </p:nvSpPr>
        <p:spPr>
          <a:xfrm>
            <a:off x="4505960" y="626110"/>
            <a:ext cx="4776470" cy="706755"/>
          </a:xfrm>
          <a:prstGeom prst="rect">
            <a:avLst/>
          </a:prstGeom>
          <a:noFill/>
        </p:spPr>
        <p:txBody>
          <a:bodyPr wrap="square" rtlCol="0">
            <a:spAutoFit/>
          </a:bodyPr>
          <a:lstStyle/>
          <a:p>
            <a:r>
              <a:rPr lang="zh-CN" altLang="en-US" sz="4000"/>
              <a:t>业务流程图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总体说明</a:t>
            </a:r>
          </a:p>
        </p:txBody>
      </p:sp>
      <p:pic>
        <p:nvPicPr>
          <p:cNvPr id="5" name="图片 4"/>
          <p:cNvPicPr>
            <a:picLocks noChangeAspect="1"/>
          </p:cNvPicPr>
          <p:nvPr/>
        </p:nvPicPr>
        <p:blipFill>
          <a:blip r:embed="rId2"/>
          <a:stretch>
            <a:fillRect/>
          </a:stretch>
        </p:blipFill>
        <p:spPr>
          <a:xfrm>
            <a:off x="653415" y="2242185"/>
            <a:ext cx="10885805" cy="3952240"/>
          </a:xfrm>
          <a:prstGeom prst="rect">
            <a:avLst/>
          </a:prstGeom>
        </p:spPr>
      </p:pic>
      <p:sp>
        <p:nvSpPr>
          <p:cNvPr id="6" name="文本框 5"/>
          <p:cNvSpPr txBox="1"/>
          <p:nvPr/>
        </p:nvSpPr>
        <p:spPr>
          <a:xfrm>
            <a:off x="5026660" y="723265"/>
            <a:ext cx="2138045" cy="706755"/>
          </a:xfrm>
          <a:prstGeom prst="rect">
            <a:avLst/>
          </a:prstGeom>
          <a:noFill/>
        </p:spPr>
        <p:txBody>
          <a:bodyPr wrap="square" rtlCol="0">
            <a:spAutoFit/>
          </a:bodyPr>
          <a:lstStyle/>
          <a:p>
            <a:r>
              <a:rPr lang="en-US" altLang="zh-CN" sz="4000"/>
              <a:t>HIPO</a:t>
            </a:r>
            <a:r>
              <a:rPr lang="zh-CN" altLang="en-US" sz="4000"/>
              <a:t>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界面</a:t>
            </a:r>
          </a:p>
        </p:txBody>
      </p:sp>
      <p:graphicFrame>
        <p:nvGraphicFramePr>
          <p:cNvPr id="4" name="图示 3"/>
          <p:cNvGraphicFramePr/>
          <p:nvPr>
            <p:extLst>
              <p:ext uri="{D42A27DB-BD31-4B8C-83A1-F6EECF244321}">
                <p14:modId xmlns:p14="http://schemas.microsoft.com/office/powerpoint/2010/main" val="2532161899"/>
              </p:ext>
            </p:extLst>
          </p:nvPr>
        </p:nvGraphicFramePr>
        <p:xfrm>
          <a:off x="2021108" y="744166"/>
          <a:ext cx="8678155" cy="5386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p>
        </p:txBody>
      </p:sp>
      <p:sp>
        <p:nvSpPr>
          <p:cNvPr id="4" name="矩形 3"/>
          <p:cNvSpPr/>
          <p:nvPr/>
        </p:nvSpPr>
        <p:spPr>
          <a:xfrm>
            <a:off x="2575249" y="2276669"/>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防御塔</a:t>
            </a:r>
          </a:p>
        </p:txBody>
      </p:sp>
      <p:sp>
        <p:nvSpPr>
          <p:cNvPr id="12" name="矩形 11"/>
          <p:cNvSpPr/>
          <p:nvPr/>
        </p:nvSpPr>
        <p:spPr>
          <a:xfrm>
            <a:off x="5386873"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怪兽</a:t>
            </a:r>
          </a:p>
        </p:txBody>
      </p:sp>
      <p:sp>
        <p:nvSpPr>
          <p:cNvPr id="14" name="矩形 13"/>
          <p:cNvSpPr/>
          <p:nvPr/>
        </p:nvSpPr>
        <p:spPr>
          <a:xfrm>
            <a:off x="8198497"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子弹等</a:t>
            </a:r>
            <a:endParaRPr lang="en-US" altLang="zh-CN" sz="48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r>
              <a:rPr lang="en-US" altLang="zh-CN" sz="2600" dirty="0"/>
              <a:t>-</a:t>
            </a:r>
            <a:r>
              <a:rPr lang="zh-CN" altLang="en-US" sz="2600" dirty="0"/>
              <a:t>算法</a:t>
            </a:r>
          </a:p>
        </p:txBody>
      </p:sp>
      <p:sp>
        <p:nvSpPr>
          <p:cNvPr id="3" name="文本框 2"/>
          <p:cNvSpPr txBox="1"/>
          <p:nvPr/>
        </p:nvSpPr>
        <p:spPr>
          <a:xfrm>
            <a:off x="1655445" y="818515"/>
            <a:ext cx="9380220" cy="6431280"/>
          </a:xfrm>
          <a:prstGeom prst="rect">
            <a:avLst/>
          </a:prstGeom>
          <a:noFill/>
        </p:spPr>
        <p:txBody>
          <a:bodyPr wrap="square" rtlCol="0">
            <a:spAutoFit/>
          </a:bodyPr>
          <a:lstStyle/>
          <a:p>
            <a:r>
              <a:rPr lang="zh-CN" altLang="en-US" sz="4800"/>
              <a:t>判断怪物是否进入射程的算法</a:t>
            </a:r>
          </a:p>
          <a:p>
            <a:r>
              <a:rPr lang="en-US" altLang="zh-CN" sz="2800"/>
              <a:t>	</a:t>
            </a:r>
            <a:r>
              <a:rPr lang="zh-CN" altLang="en-US" sz="2800"/>
              <a:t>对于每个（处于攻击状态的）防御塔，对于锁定怪物的现在状态进行判断：</a:t>
            </a:r>
          </a:p>
          <a:p>
            <a:r>
              <a:rPr lang="en-US" altLang="zh-CN" sz="2800"/>
              <a:t>	</a:t>
            </a:r>
            <a:r>
              <a:rPr lang="zh-CN" altLang="en-US" sz="2800"/>
              <a:t>1.怪物仍然存活，则计算进入本帧时与锁定怪物的距离，如果大于该防御塔的攻击范围，则将该防御塔变为静止状态。</a:t>
            </a:r>
          </a:p>
          <a:p>
            <a:r>
              <a:rPr lang="zh-CN" altLang="en-US" sz="2800"/>
              <a:t>    </a:t>
            </a:r>
            <a:r>
              <a:rPr lang="en-US" altLang="zh-CN" sz="2800"/>
              <a:t>	</a:t>
            </a:r>
            <a:r>
              <a:rPr lang="zh-CN" altLang="en-US" sz="2800"/>
              <a:t>2.怪物已经死亡（被移除）。则解除锁定，该防御塔直接进入静止状态</a:t>
            </a:r>
          </a:p>
          <a:p>
            <a:r>
              <a:rPr lang="en-US" altLang="zh-CN" sz="2800"/>
              <a:t>	</a:t>
            </a:r>
            <a:r>
              <a:rPr lang="zh-CN" altLang="en-US" sz="2800"/>
              <a:t>上述算法执行后，再次对于每个（处于静止状态的）防御塔，</a:t>
            </a:r>
          </a:p>
          <a:p>
            <a:r>
              <a:rPr lang="en-US" altLang="zh-CN" sz="2800"/>
              <a:t>	</a:t>
            </a:r>
            <a:r>
              <a:rPr lang="zh-CN" altLang="en-US" sz="2800"/>
              <a:t>1.计算进入本帧时与所有怪物之间的距离（平面欧几里得距离）是否小于该防御塔的攻击范围，如果判断成功，防御塔锁定该怪物，并进入攻击状态。</a:t>
            </a:r>
          </a:p>
          <a:p>
            <a:r>
              <a:rPr lang="en-US" altLang="zh-CN" sz="2800"/>
              <a:t>	</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r>
              <a:rPr lang="en-US" altLang="zh-CN" sz="2600" dirty="0"/>
              <a:t>-</a:t>
            </a:r>
            <a:r>
              <a:rPr lang="zh-CN" altLang="en-US" sz="2600" dirty="0"/>
              <a:t>算法</a:t>
            </a:r>
          </a:p>
        </p:txBody>
      </p:sp>
      <p:sp>
        <p:nvSpPr>
          <p:cNvPr id="3" name="文本框 2"/>
          <p:cNvSpPr txBox="1"/>
          <p:nvPr/>
        </p:nvSpPr>
        <p:spPr>
          <a:xfrm>
            <a:off x="1655445" y="818515"/>
            <a:ext cx="9380220" cy="4276725"/>
          </a:xfrm>
          <a:prstGeom prst="rect">
            <a:avLst/>
          </a:prstGeom>
          <a:noFill/>
        </p:spPr>
        <p:txBody>
          <a:bodyPr wrap="square" rtlCol="0">
            <a:spAutoFit/>
          </a:bodyPr>
          <a:lstStyle/>
          <a:p>
            <a:r>
              <a:rPr lang="zh-CN" altLang="en-US" sz="4800"/>
              <a:t>怪物自动寻路算法：</a:t>
            </a:r>
          </a:p>
          <a:p>
            <a:r>
              <a:rPr lang="en-US" altLang="zh-CN" sz="3200"/>
              <a:t>	</a:t>
            </a:r>
            <a:r>
              <a:rPr lang="zh-CN" altLang="en-US" sz="3200"/>
              <a:t>1.采用SPFA最短路径搜索算法，该算法应用于完成布局后求出每个坐标距离终点的距离，怪物总是向四周距离最短的那个格子移动。</a:t>
            </a:r>
          </a:p>
          <a:p>
            <a:r>
              <a:rPr lang="zh-CN" altLang="en-US" sz="3200"/>
              <a:t>    </a:t>
            </a:r>
            <a:r>
              <a:rPr lang="en-US" altLang="zh-CN" sz="3200"/>
              <a:t>	</a:t>
            </a:r>
            <a:r>
              <a:rPr lang="zh-CN" altLang="en-US" sz="3200"/>
              <a:t>2.采用A*期望最小路径算法，此算法效率比较高，利用估价函数来控制怪物前进方向，但有一定几率会选择非最优策略，在1算法效率无法接受时可以采用该算法。</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373</Words>
  <Application>Microsoft Office PowerPoint</Application>
  <PresentationFormat>宽屏</PresentationFormat>
  <Paragraphs>95</Paragraphs>
  <Slides>18</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18</vt:i4>
      </vt:variant>
    </vt:vector>
  </HeadingPairs>
  <TitlesOfParts>
    <vt:vector size="24" baseType="lpstr">
      <vt:lpstr>等线</vt:lpstr>
      <vt:lpstr>等线 Light</vt:lpstr>
      <vt:lpstr>微软雅黑</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164</cp:revision>
  <dcterms:created xsi:type="dcterms:W3CDTF">2017-10-15T10:54:00Z</dcterms:created>
  <dcterms:modified xsi:type="dcterms:W3CDTF">2018-01-15T12:09:15Z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