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0" r:id="rId4"/>
    <p:sldId id="266" r:id="rId5"/>
    <p:sldId id="294" r:id="rId6"/>
    <p:sldId id="265" r:id="rId7"/>
    <p:sldId id="293" r:id="rId8"/>
    <p:sldId id="277" r:id="rId9"/>
    <p:sldId id="299" r:id="rId10"/>
    <p:sldId id="292" r:id="rId11"/>
    <p:sldId id="275" r:id="rId12"/>
    <p:sldId id="291" r:id="rId13"/>
    <p:sldId id="268" r:id="rId14"/>
    <p:sldId id="302" r:id="rId15"/>
    <p:sldId id="306" r:id="rId16"/>
    <p:sldId id="303" r:id="rId17"/>
    <p:sldId id="307" r:id="rId18"/>
    <p:sldId id="308" r:id="rId19"/>
    <p:sldId id="305" r:id="rId20"/>
    <p:sldId id="296" r:id="rId21"/>
    <p:sldId id="295" r:id="rId22"/>
    <p:sldId id="272" r:id="rId23"/>
    <p:sldId id="288" r:id="rId2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54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=""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14/5/2017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r>
              <a:rPr lang="zh-CN" altLang="en-US" sz="6600" b="1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代码编写</a:t>
            </a:r>
            <a:endParaRPr lang="en-US" altLang="zh-CN" sz="6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0" name="矩形 119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8171" y="1038687"/>
            <a:ext cx="7918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源程序代码是一个好程序的重要标准是：逻辑简单清晰、易读易懂</a:t>
            </a:r>
            <a:endParaRPr lang="en-US" altLang="zh-CN" b="1" dirty="0"/>
          </a:p>
          <a:p>
            <a:r>
              <a:rPr lang="zh-CN" altLang="en-US" b="1" dirty="0"/>
              <a:t>应遵循的规则</a:t>
            </a:r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、程序内部的文档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恰当的标识符、适当的注解和程序的视觉组织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、数据说明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数据说明的次序标准化（易查询、加速测试、调试和维护的过程）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若使用了一个负载的数据结构，应注解这个数据结构的方法和特点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、语句构造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是编写程序的一个主要任务</a:t>
            </a:r>
            <a:endParaRPr lang="en-US" altLang="zh-CN" b="1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、输入输出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保持输入格式的简单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保持输入输出的一致性</a:t>
            </a:r>
            <a:endParaRPr lang="en-US" altLang="zh-CN" b="1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、效率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效率是性能要求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效率是靠好的设计来实现的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程序的效率和程序的简单程度是一致的，不要牺牲程序的清晰性和</a:t>
            </a:r>
            <a:r>
              <a:rPr lang="en-US" altLang="zh-CN" b="1" dirty="0"/>
              <a:t>	</a:t>
            </a:r>
            <a:r>
              <a:rPr lang="zh-CN" altLang="en-US" b="1" dirty="0"/>
              <a:t>可读性来提高不必要的效率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编码规范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编码规范：程序模板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8520" y="1705708"/>
            <a:ext cx="83241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版权说明，许可说明和木块描述等信息一般加载文件的头部。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导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入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的外部模块在文件的顶部，在文档字符串之后，在全局变量和常量之前。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对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函数和类的命名添加注释来说明其功能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390" y="687895"/>
            <a:ext cx="438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编码</a:t>
            </a:r>
            <a:r>
              <a:rPr lang="zh-CN" altLang="en-US" dirty="0" smtClean="0"/>
              <a:t>规范为例：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390" y="1337757"/>
            <a:ext cx="83439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许可证或版权信息</a:t>
            </a:r>
          </a:p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一个文件包含许可证或版权信息，那么它应当被放在文件最前面。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package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语句不换行，列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限制并不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适用于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语句。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即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package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语句写在一行里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 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不要使用通配符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即，不要出现类似这样的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java.util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.*;</a:t>
            </a:r>
          </a:p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不要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换行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语句不换行，列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限制并不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适用于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语句。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语句独立成行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重载：永不分离</a:t>
            </a:r>
          </a:p>
          <a:p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当一个类有多个构造函数，或是多个同名方法，这些函数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方法应该按顺序出现在一起，中间不要放进其它函数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方法。</a:t>
            </a: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1937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8152" y="1301234"/>
            <a:ext cx="318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：注释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152" y="2356338"/>
            <a:ext cx="7791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好的注释解释为什么，而不是怎么样，重视质量而不是数量，有时候写的密密麻麻的注释显得代码界面不简洁。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写完注释之后要在代码的上下文中回顾一下，它们是否包含正确的的信息？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44277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5000" y="1055049"/>
            <a:ext cx="33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编码规范为例：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398103" y="1738507"/>
            <a:ext cx="8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块注释与其周围的代码在同一缩进级别。它们可以是</a:t>
            </a:r>
            <a:r>
              <a:rPr lang="en-US" altLang="zh-CN" dirty="0"/>
              <a:t>/* ... */</a:t>
            </a:r>
            <a:r>
              <a:rPr lang="zh-CN" altLang="en-US" dirty="0"/>
              <a:t>风格，也可以是</a:t>
            </a:r>
            <a:r>
              <a:rPr lang="en-US" altLang="zh-CN" dirty="0"/>
              <a:t>// ...</a:t>
            </a:r>
            <a:r>
              <a:rPr lang="zh-CN" altLang="en-US" dirty="0"/>
              <a:t>风格。对于多行的</a:t>
            </a:r>
            <a:r>
              <a:rPr lang="en-US" altLang="zh-CN" dirty="0"/>
              <a:t>/* ... */</a:t>
            </a:r>
            <a:r>
              <a:rPr lang="zh-CN" altLang="en-US" dirty="0"/>
              <a:t>注释，后续行必须从*开始， 并且与前一行的*对齐。以下示例注释都是</a:t>
            </a:r>
            <a:r>
              <a:rPr lang="en-US" altLang="zh-CN" dirty="0"/>
              <a:t>OK</a:t>
            </a:r>
            <a:r>
              <a:rPr lang="zh-CN" altLang="en-US" dirty="0"/>
              <a:t>的。</a:t>
            </a:r>
          </a:p>
          <a:p>
            <a:r>
              <a:rPr lang="en-US" altLang="zh-CN" dirty="0"/>
              <a:t>/* * This is // And so /* Or you can * okay. // is this. * even do this. */ */</a:t>
            </a:r>
          </a:p>
        </p:txBody>
      </p:sp>
      <p:sp>
        <p:nvSpPr>
          <p:cNvPr id="4" name="矩形 3"/>
          <p:cNvSpPr/>
          <p:nvPr/>
        </p:nvSpPr>
        <p:spPr>
          <a:xfrm>
            <a:off x="509953" y="3314589"/>
            <a:ext cx="8124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应用于字段的注解紧随文档块出现，应用于字段的多个注解允许与字段出现在同一行。例如：</a:t>
            </a:r>
          </a:p>
          <a:p>
            <a:endParaRPr lang="zh-CN" altLang="en-US" dirty="0"/>
          </a:p>
          <a:p>
            <a:r>
              <a:rPr lang="en-US" altLang="zh-CN" dirty="0"/>
              <a:t>@Partial @Mock </a:t>
            </a:r>
            <a:r>
              <a:rPr lang="en-US" altLang="zh-CN" dirty="0" err="1"/>
              <a:t>DataLoader</a:t>
            </a:r>
            <a:r>
              <a:rPr lang="en-US" altLang="zh-CN" dirty="0"/>
              <a:t> loader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参数和局部变量注解没有特定规则。</a:t>
            </a:r>
          </a:p>
        </p:txBody>
      </p:sp>
    </p:spTree>
    <p:extLst>
      <p:ext uri="{BB962C8B-B14F-4D97-AF65-F5344CB8AC3E}">
        <p14:creationId xmlns:p14="http://schemas.microsoft.com/office/powerpoint/2010/main" val="284015731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8152" y="1301234"/>
            <a:ext cx="318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：命名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152" y="2356338"/>
            <a:ext cx="7791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要一目了然，命名要规范。</a:t>
            </a:r>
            <a:endParaRPr lang="en-US" altLang="zh-CN" dirty="0" smtClean="0"/>
          </a:p>
          <a:p>
            <a:r>
              <a:rPr lang="zh-CN" altLang="en-US" dirty="0" smtClean="0"/>
              <a:t>不能只改代码，不改文档的情况，因为可能对以后的维护产生误导，甚至产生致命的错误。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51601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5000" y="1055049"/>
            <a:ext cx="33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编码规范为例：</a:t>
            </a:r>
          </a:p>
        </p:txBody>
      </p:sp>
      <p:sp>
        <p:nvSpPr>
          <p:cNvPr id="5" name="矩形 4"/>
          <p:cNvSpPr/>
          <p:nvPr/>
        </p:nvSpPr>
        <p:spPr>
          <a:xfrm>
            <a:off x="641263" y="1652597"/>
            <a:ext cx="7737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包</a:t>
            </a:r>
            <a:r>
              <a:rPr lang="zh-CN" altLang="en-US" dirty="0"/>
              <a:t>名</a:t>
            </a:r>
          </a:p>
          <a:p>
            <a:endParaRPr lang="zh-CN" altLang="en-US" dirty="0"/>
          </a:p>
          <a:p>
            <a:r>
              <a:rPr lang="zh-CN" altLang="en-US" dirty="0"/>
              <a:t>包名全部小写，连续的单词只是简单地连接起来，不使用下划线。</a:t>
            </a:r>
          </a:p>
        </p:txBody>
      </p:sp>
      <p:sp>
        <p:nvSpPr>
          <p:cNvPr id="6" name="矩形 5"/>
          <p:cNvSpPr/>
          <p:nvPr/>
        </p:nvSpPr>
        <p:spPr>
          <a:xfrm>
            <a:off x="715000" y="2798021"/>
            <a:ext cx="7532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是名词或名词短语，接口名称有时可能是形容词或形容词短语。现在还没有特定的规则或行之有效的约定来命名注解类型。</a:t>
            </a:r>
          </a:p>
          <a:p>
            <a:endParaRPr lang="zh-CN" altLang="en-US" dirty="0"/>
          </a:p>
          <a:p>
            <a:r>
              <a:rPr lang="zh-CN" altLang="en-US" dirty="0"/>
              <a:t>测试类的命名以它要测试的类的名称开始，以</a:t>
            </a:r>
            <a:r>
              <a:rPr lang="en-US" altLang="zh-CN" dirty="0"/>
              <a:t>Test</a:t>
            </a:r>
            <a:r>
              <a:rPr lang="zh-CN" altLang="en-US" dirty="0"/>
              <a:t>结束。</a:t>
            </a:r>
          </a:p>
        </p:txBody>
      </p:sp>
      <p:sp>
        <p:nvSpPr>
          <p:cNvPr id="7" name="矩形 6"/>
          <p:cNvSpPr/>
          <p:nvPr/>
        </p:nvSpPr>
        <p:spPr>
          <a:xfrm>
            <a:off x="718717" y="4732356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方法名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是动词或动词短语。</a:t>
            </a:r>
          </a:p>
        </p:txBody>
      </p:sp>
    </p:spTree>
    <p:extLst>
      <p:ext uri="{BB962C8B-B14F-4D97-AF65-F5344CB8AC3E}">
        <p14:creationId xmlns:p14="http://schemas.microsoft.com/office/powerpoint/2010/main" val="211926752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软件编程规范是与特定的语言相关的描写如何编写代码的规则集合。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目的：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提高编码质量，避免不必要的错误，减少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的发生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增强程序代码的可读性、可重用性和可移植性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让软件的维护变得更加容易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矩形 39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4035909" y="96526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10746" y="113990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4723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6657" y="3807595"/>
            <a:ext cx="77668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版）》张海藩 牟永敏 编著 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 出版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软件工程（自主模式）清华大学刘强副教授授课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96" y="673832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皮尔卡丹曾经说过：如果你能真正地钉好一枚纽扣，这比你缝处一件粗制滥造的衣服更有价值。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</a:t>
            </a:r>
          </a:p>
          <a:p>
            <a:pPr marL="0" indent="0">
              <a:buNone/>
            </a:pPr>
            <a:r>
              <a:rPr lang="zh-CN" altLang="en-US" sz="2400" b="1" dirty="0"/>
              <a:t>我们在编写代码的过程中要认真对待每一个细节，我们要养成良好的编码习惯。一个程序是程序员的脸面，用心编写每个代码，避免不必要的程序错误。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  <p:sp>
        <p:nvSpPr>
          <p:cNvPr id="4" name="流程图: 排序 3"/>
          <p:cNvSpPr/>
          <p:nvPr/>
        </p:nvSpPr>
        <p:spPr>
          <a:xfrm>
            <a:off x="3824654" y="3613638"/>
            <a:ext cx="1327638" cy="2497016"/>
          </a:xfrm>
          <a:prstGeom prst="flowChartSor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048608" y="4373645"/>
            <a:ext cx="1776046" cy="4846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4791806" y="5029200"/>
            <a:ext cx="2562955" cy="1019908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数据 6"/>
          <p:cNvSpPr/>
          <p:nvPr/>
        </p:nvSpPr>
        <p:spPr>
          <a:xfrm flipH="1">
            <a:off x="4752238" y="3648807"/>
            <a:ext cx="2602523" cy="110783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0685" y="3879557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高质量软件开发     之道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9141" y="4136780"/>
            <a:ext cx="738664" cy="14507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高质量的软件设计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8477" y="4018085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规范的编码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2631" y="5336931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18172" y="1607996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3155613" y="2169591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88518" y="2965415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18172" y="2919248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奕吉、靳泽旭、陈妍蓝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8708" y="3398498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个人心得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642" y="3930162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靳泽旭：在编码过程中，编码规范很重要，好的规范能提高程序员的效率。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5642" y="4619278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奕吉：开发项目是团队协作，程序员的产品不止是给自己看的，也是给别人看的，所以</a:t>
            </a:r>
            <a:r>
              <a:rPr lang="zh-CN" altLang="en-US" dirty="0"/>
              <a:t>编码规范很重要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5642" y="5407655"/>
            <a:ext cx="706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妍蓝：对一个总的软件项目来说，一个统一的编码是十分重要的，但如果每个项目都用不同的规范，对其他的项目来说有显得混乱，所以对大部分的项目有一个统一的编码规范也就很重要了，让自己能够适应了解这个规范并能够使用，这就需要我们进行长期的实践了。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67426" y="2812139"/>
            <a:ext cx="199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z="20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09911" y="3327520"/>
            <a:ext cx="199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z="20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67425" y="4199301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实现</a:t>
                </a:r>
                <a:endParaRPr lang="zh-HK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HK" altLang="en-US" sz="80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7811" y="1837507"/>
            <a:ext cx="520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我们通常把编码和测试统称为实现</a:t>
            </a:r>
            <a:endParaRPr lang="zh-HK" altLang="zh-HK" sz="16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87811" y="3121546"/>
            <a:ext cx="520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编码就是把软件设计结果翻译成用某种程序语言书写的程序，所选的程序设计语言的特点及编码的风格也将对程序的可靠性、可读性、可测试性和可维护性产生深远的影响。程序的质量主要取决于软件设计的质量。</a:t>
            </a:r>
            <a:endParaRPr lang="en-US" altLang="zh-CN" sz="16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9190" y="2844547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HK" altLang="en-US" sz="8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128586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HK" altLang="en-US" sz="80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05262" y="4605640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测试的目的是在软件投入生产运行前，尽可能多的发现软件中的错误，它是对软件规格说明、设计和编码的最后复审。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编码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05773" y="1855796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58209" y="3409174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矩形 65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7" name="矩形 66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7" name="矩形 66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19482" y="1437585"/>
            <a:ext cx="6915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编程是一种艺术，它能够展现结构之美、构造之美、表达之美。</a:t>
            </a:r>
            <a:endParaRPr lang="en-US" altLang="zh-CN" sz="2400" b="1" dirty="0"/>
          </a:p>
          <a:p>
            <a:r>
              <a:rPr lang="zh-CN" altLang="en-US" sz="2400" b="1" dirty="0"/>
              <a:t>编程是软件工程师的基本能力。</a:t>
            </a:r>
            <a:endParaRPr lang="en-US" altLang="zh-CN" sz="2400" b="1" dirty="0"/>
          </a:p>
          <a:p>
            <a:r>
              <a:rPr lang="zh-CN" altLang="en-US" sz="2400" b="1" dirty="0"/>
              <a:t>编程不是一个简单的一次性过程，而是一个复杂的迭代式过程。</a:t>
            </a:r>
            <a:endParaRPr lang="en-US" altLang="zh-CN" sz="2400" b="1" dirty="0"/>
          </a:p>
          <a:p>
            <a:r>
              <a:rPr lang="zh-CN" altLang="en-US" sz="2400" b="1" dirty="0"/>
              <a:t>为了代码的可读性，我们应该养成良好的编程习惯，认真对到每一个细节，掌握是执行编程规范，保证代码的清楚整洁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如在编程中，打</a:t>
            </a:r>
            <a:r>
              <a:rPr lang="en-US" altLang="zh-CN" sz="2400" b="1" dirty="0" smtClean="0"/>
              <a:t>.close</a:t>
            </a:r>
            <a:r>
              <a:rPr lang="zh-CN" altLang="en-US" sz="2400" b="1" dirty="0" smtClean="0"/>
              <a:t>来及时关闭内存，还有要合理的运用</a:t>
            </a:r>
            <a:r>
              <a:rPr lang="en-US" altLang="zh-CN" sz="2400" b="1" dirty="0" smtClean="0"/>
              <a:t>try-catch</a:t>
            </a:r>
            <a:r>
              <a:rPr lang="zh-CN" altLang="en-US" sz="2400" b="1" dirty="0" smtClean="0"/>
              <a:t>来合理地捕获异常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3064410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3546340"/>
            <a:chOff x="1184275" y="2717410"/>
            <a:chExt cx="6024563" cy="3546340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编码风格</a:t>
              </a:r>
              <a:endParaRPr lang="en-US" altLang="zh-CN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1295</Words>
  <Application>Microsoft Office PowerPoint</Application>
  <PresentationFormat>全屏显示(4:3)</PresentationFormat>
  <Paragraphs>252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143</cp:revision>
  <dcterms:created xsi:type="dcterms:W3CDTF">2015-02-19T23:46:49Z</dcterms:created>
  <dcterms:modified xsi:type="dcterms:W3CDTF">2017-05-14T13:51:46Z</dcterms:modified>
</cp:coreProperties>
</file>