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0" r:id="rId3"/>
    <p:sldId id="266" r:id="rId4"/>
    <p:sldId id="294" r:id="rId5"/>
    <p:sldId id="265" r:id="rId6"/>
    <p:sldId id="361" r:id="rId7"/>
    <p:sldId id="293" r:id="rId8"/>
    <p:sldId id="360" r:id="rId9"/>
    <p:sldId id="362" r:id="rId10"/>
    <p:sldId id="341" r:id="rId11"/>
    <p:sldId id="337" r:id="rId12"/>
    <p:sldId id="363" r:id="rId13"/>
    <p:sldId id="364" r:id="rId14"/>
    <p:sldId id="376" r:id="rId15"/>
    <p:sldId id="291" r:id="rId16"/>
    <p:sldId id="306" r:id="rId17"/>
    <p:sldId id="374" r:id="rId18"/>
    <p:sldId id="375" r:id="rId19"/>
    <p:sldId id="377" r:id="rId20"/>
    <p:sldId id="378" r:id="rId21"/>
    <p:sldId id="290" r:id="rId22"/>
    <p:sldId id="346" r:id="rId23"/>
    <p:sldId id="371" r:id="rId24"/>
    <p:sldId id="372" r:id="rId25"/>
    <p:sldId id="373" r:id="rId26"/>
    <p:sldId id="356" r:id="rId27"/>
    <p:sldId id="365" r:id="rId28"/>
    <p:sldId id="348" r:id="rId29"/>
    <p:sldId id="366" r:id="rId30"/>
    <p:sldId id="369" r:id="rId31"/>
    <p:sldId id="368" r:id="rId32"/>
    <p:sldId id="370" r:id="rId33"/>
    <p:sldId id="295" r:id="rId34"/>
    <p:sldId id="272" r:id="rId35"/>
    <p:sldId id="328" r:id="rId36"/>
    <p:sldId id="296" r:id="rId37"/>
    <p:sldId id="288" r:id="rId38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E3E"/>
    <a:srgbClr val="666666"/>
    <a:srgbClr val="969696"/>
    <a:srgbClr val="7C233E"/>
    <a:srgbClr val="92D14F"/>
    <a:srgbClr val="0174AB"/>
    <a:srgbClr val="BFC0C0"/>
    <a:srgbClr val="9F9D9A"/>
    <a:srgbClr val="0A377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660" autoAdjust="0"/>
  </p:normalViewPr>
  <p:slideViewPr>
    <p:cSldViewPr snapToGrid="0" showGuides="1">
      <p:cViewPr varScale="1">
        <p:scale>
          <a:sx n="60" d="100"/>
          <a:sy n="60" d="100"/>
        </p:scale>
        <p:origin x="38" y="629"/>
      </p:cViewPr>
      <p:guideLst>
        <p:guide orient="horz" pos="255"/>
        <p:guide pos="5125"/>
        <p:guide pos="1519"/>
        <p:guide orient="horz" pos="1185"/>
        <p:guide orient="horz" pos="2319"/>
        <p:guide orient="horz" pos="3226"/>
      </p:guideLst>
    </p:cSldViewPr>
  </p:slideViewPr>
  <p:outlineViewPr>
    <p:cViewPr>
      <p:scale>
        <a:sx n="33" d="100"/>
        <a:sy n="33" d="100"/>
      </p:scale>
      <p:origin x="0" y="1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12T15:01:47.85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20/5/2017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20/5/2017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20/5/2017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20/5/2017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20/5/2017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20/5/2017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20/5/2017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20/5/2017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20/5/2017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20/5/2017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20/5/2017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20/5/2017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4" Type="http://schemas.openxmlformats.org/officeDocument/2006/relationships/comments" Target="../comments/commen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其实是答辩的标题地方</a:t>
            </a:r>
            <a:r>
              <a:rPr lang="en-US" altLang="zh-CN" sz="1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1600" b="1" spc="3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mj</a:t>
            </a:r>
            <a:endParaRPr lang="en-US" altLang="zh-CN" sz="16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1" y="2705725"/>
            <a:ext cx="70219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大城小事</a:t>
            </a:r>
            <a:endParaRPr lang="en-US" altLang="zh-CN" sz="72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分院综合信息咨询管理平台</a:t>
            </a:r>
            <a:endParaRPr lang="en-US" altLang="zh-CN" sz="16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6" y="4785180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小组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5076" y="5306673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组长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962" y="480054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G17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0962" y="5306673"/>
            <a:ext cx="326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35076" y="5828166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成员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20962" y="5828166"/>
            <a:ext cx="326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陈妍蓝，靳泽旭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18" y="476130"/>
            <a:ext cx="753142" cy="753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482" y="4599000"/>
            <a:ext cx="2067871" cy="20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ED0F2E-EE96-408E-A0AE-39671CFE0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19" y="1303903"/>
            <a:ext cx="7793181" cy="4898572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756404" y="812928"/>
            <a:ext cx="1920995" cy="60527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模块描述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277128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>
            <a:extLst>
              <a:ext uri="{FF2B5EF4-FFF2-40B4-BE49-F238E27FC236}">
                <a16:creationId xmlns:a16="http://schemas.microsoft.com/office/drawing/2014/main" id="{A6E475B0-CBB5-4743-802A-2F344E6A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2" t="18375" r="33479" b="22937"/>
          <a:stretch>
            <a:fillRect/>
          </a:stretch>
        </p:blipFill>
        <p:spPr bwMode="auto">
          <a:xfrm>
            <a:off x="935199" y="1465262"/>
            <a:ext cx="7573801" cy="514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7DC28C5D-F0BD-4CAC-A54C-1F782DBF391D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</p:spTree>
    <p:extLst>
      <p:ext uri="{BB962C8B-B14F-4D97-AF65-F5344CB8AC3E}">
        <p14:creationId xmlns:p14="http://schemas.microsoft.com/office/powerpoint/2010/main" val="4144868483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9">
            <a:extLst>
              <a:ext uri="{FF2B5EF4-FFF2-40B4-BE49-F238E27FC236}">
                <a16:creationId xmlns:a16="http://schemas.microsoft.com/office/drawing/2014/main" id="{CEF6550B-6F19-4745-B515-83DBF0095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3" t="18375" r="17807" b="8710"/>
          <a:stretch>
            <a:fillRect/>
          </a:stretch>
        </p:blipFill>
        <p:spPr bwMode="auto">
          <a:xfrm>
            <a:off x="728824" y="1279872"/>
            <a:ext cx="8085435" cy="512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7DC28C5D-F0BD-4CAC-A54C-1F782DBF391D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用户子系统</a:t>
            </a:r>
          </a:p>
        </p:txBody>
      </p:sp>
    </p:spTree>
    <p:extLst>
      <p:ext uri="{BB962C8B-B14F-4D97-AF65-F5344CB8AC3E}">
        <p14:creationId xmlns:p14="http://schemas.microsoft.com/office/powerpoint/2010/main" val="3494361209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7DC28C5D-F0BD-4CAC-A54C-1F782DBF391D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流程逻辑</a:t>
            </a:r>
            <a:endParaRPr lang="zh-CN" altLang="en-US" dirty="0"/>
          </a:p>
        </p:txBody>
      </p:sp>
      <p:pic>
        <p:nvPicPr>
          <p:cNvPr id="8194" name="Picture 2" descr="QQ截图20170514194258">
            <a:extLst>
              <a:ext uri="{FF2B5EF4-FFF2-40B4-BE49-F238E27FC236}">
                <a16:creationId xmlns:a16="http://schemas.microsoft.com/office/drawing/2014/main" id="{928C5818-8937-4D81-9093-73160D9D7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2006278"/>
            <a:ext cx="8730660" cy="364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463572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设计方法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903937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QQ截图20170514193810">
            <a:extLst>
              <a:ext uri="{FF2B5EF4-FFF2-40B4-BE49-F238E27FC236}">
                <a16:creationId xmlns:a16="http://schemas.microsoft.com/office/drawing/2014/main" id="{043865FB-9C45-4734-94DC-92C7F3294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131" y="1052328"/>
            <a:ext cx="526573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圆角矩形 16">
            <a:extLst>
              <a:ext uri="{FF2B5EF4-FFF2-40B4-BE49-F238E27FC236}">
                <a16:creationId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</p:spTree>
    <p:extLst>
      <p:ext uri="{BB962C8B-B14F-4D97-AF65-F5344CB8AC3E}">
        <p14:creationId xmlns:p14="http://schemas.microsoft.com/office/powerpoint/2010/main" val="3062398957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pic>
        <p:nvPicPr>
          <p:cNvPr id="6147" name="Picture 3" descr="QQ截图20170514193852">
            <a:extLst>
              <a:ext uri="{FF2B5EF4-FFF2-40B4-BE49-F238E27FC236}">
                <a16:creationId xmlns:a16="http://schemas.microsoft.com/office/drawing/2014/main" id="{615BD7EB-6A29-4B15-A204-78AAC5D5A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76" y="1886829"/>
            <a:ext cx="7513595" cy="484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024497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用户子系统</a:t>
            </a:r>
          </a:p>
        </p:txBody>
      </p:sp>
      <p:pic>
        <p:nvPicPr>
          <p:cNvPr id="7171" name="Picture 3" descr="QQ截图20170514193936">
            <a:extLst>
              <a:ext uri="{FF2B5EF4-FFF2-40B4-BE49-F238E27FC236}">
                <a16:creationId xmlns:a16="http://schemas.microsoft.com/office/drawing/2014/main" id="{69B84EE4-0886-4E8B-8A00-5C9211C01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80" y="1799639"/>
            <a:ext cx="8836012" cy="36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982412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数据库设计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A1B21FB-C530-4123-8D84-D89E80E628BA}"/>
              </a:ext>
            </a:extLst>
          </p:cNvPr>
          <p:cNvSpPr/>
          <p:nvPr/>
        </p:nvSpPr>
        <p:spPr>
          <a:xfrm>
            <a:off x="1693503" y="2006279"/>
            <a:ext cx="6364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本组使用的是</a:t>
            </a:r>
            <a:r>
              <a:rPr lang="en-US" altLang="zh-CN" sz="24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r>
              <a:rPr lang="zh-CN" altLang="zh-CN" sz="24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</a:p>
          <a:p>
            <a:r>
              <a:rPr lang="zh-CN" altLang="zh-CN" sz="24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其特点有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可以处理拥有上千万条记录的大型数据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支持常见的</a:t>
            </a:r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语句规范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可移植性高，安装简单小巧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良好的运行效率，有丰富信息的网络支持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调试、管理、优化简单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最主要的原因：本组的两个技术人员学的是</a:t>
            </a:r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endParaRPr lang="zh-CN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470238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数据库设计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A1B21FB-C530-4123-8D84-D89E80E628BA}"/>
              </a:ext>
            </a:extLst>
          </p:cNvPr>
          <p:cNvSpPr/>
          <p:nvPr/>
        </p:nvSpPr>
        <p:spPr>
          <a:xfrm>
            <a:off x="1693503" y="2006279"/>
            <a:ext cx="636482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32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本数据库设计：</a:t>
            </a:r>
          </a:p>
          <a:p>
            <a:pPr algn="just">
              <a:spcAft>
                <a:spcPts val="0"/>
              </a:spcAft>
            </a:pPr>
            <a:r>
              <a:rPr lang="zh-CN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数据库中包含有</a:t>
            </a:r>
            <a:endParaRPr lang="en-US" altLang="zh-CN" sz="32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管理员信息表（</a:t>
            </a:r>
            <a:r>
              <a:rPr lang="en-US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Admin</a:t>
            </a:r>
            <a:r>
              <a:rPr lang="zh-CN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用户信息表（</a:t>
            </a:r>
            <a:r>
              <a:rPr lang="en-US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User</a:t>
            </a:r>
            <a:r>
              <a:rPr lang="zh-CN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第二课堂信息表（</a:t>
            </a:r>
            <a:r>
              <a:rPr lang="en-US" altLang="zh-CN" sz="3200" dirty="0" err="1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SeClass</a:t>
            </a:r>
            <a:r>
              <a:rPr lang="zh-CN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活动信息表（</a:t>
            </a:r>
            <a:r>
              <a:rPr lang="en-US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Activity</a:t>
            </a:r>
            <a:r>
              <a:rPr lang="zh-CN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竞赛信息表（</a:t>
            </a:r>
            <a:r>
              <a:rPr lang="en-US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Competition</a:t>
            </a:r>
            <a:r>
              <a:rPr lang="zh-CN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新闻信息表（</a:t>
            </a:r>
            <a:r>
              <a:rPr lang="en-US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News</a:t>
            </a:r>
            <a:r>
              <a:rPr lang="zh-CN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957177531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7427" y="1391136"/>
            <a:ext cx="179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67427" y="2101638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67427" y="2812140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sz="2800" b="1" spc="3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67426" y="3522642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z="2800" b="1" spc="3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67427" y="4233144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67426" y="4943644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solidFill>
            <a:srgbClr val="E74E3E"/>
          </a:solidFill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6"/>
            <a:ext cx="252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HK" altLang="en-US" sz="3600" b="1" spc="300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人机交互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686746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3C27D4-7437-4126-8432-FFBC6A17C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63" y="1630104"/>
            <a:ext cx="2634571" cy="50881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FB6F84-1491-4782-B1C0-8C702055A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134" y="1584503"/>
            <a:ext cx="2827265" cy="5273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230D51-3557-45D5-897B-09E6A8E80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136" y="1499350"/>
            <a:ext cx="2850127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84640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8EC1E3-5728-4254-98CF-250AE3440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55" y="1630104"/>
            <a:ext cx="2867150" cy="52278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3EB58E-E49F-4F08-ABB6-CDF104F7A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097" y="1584503"/>
            <a:ext cx="2796782" cy="5273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6566CE-7DF1-4A70-BC8D-A8600FFC5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114" y="1584503"/>
            <a:ext cx="2834886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73068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3F5FB0-EBC0-4873-AF88-9828D379A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63" y="1737134"/>
            <a:ext cx="5371637" cy="50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0749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用户界面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408E28-5723-40F2-B78C-07EDFF1CC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77" y="1768446"/>
            <a:ext cx="7791845" cy="489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33615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后台登陆界面</a:t>
            </a:r>
          </a:p>
        </p:txBody>
      </p:sp>
      <p:pic>
        <p:nvPicPr>
          <p:cNvPr id="3074" name="图片 10">
            <a:extLst>
              <a:ext uri="{FF2B5EF4-FFF2-40B4-BE49-F238E27FC236}">
                <a16:creationId xmlns:a16="http://schemas.microsoft.com/office/drawing/2014/main" id="{729A248C-736A-4774-A6DD-647D7FE29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2" t="17783" r="17809" b="7822"/>
          <a:stretch>
            <a:fillRect/>
          </a:stretch>
        </p:blipFill>
        <p:spPr bwMode="auto">
          <a:xfrm>
            <a:off x="735591" y="1630104"/>
            <a:ext cx="7911637" cy="5175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943750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后台登陆界面</a:t>
            </a:r>
          </a:p>
        </p:txBody>
      </p:sp>
      <p:pic>
        <p:nvPicPr>
          <p:cNvPr id="4098" name="图片 11">
            <a:extLst>
              <a:ext uri="{FF2B5EF4-FFF2-40B4-BE49-F238E27FC236}">
                <a16:creationId xmlns:a16="http://schemas.microsoft.com/office/drawing/2014/main" id="{E785777D-6E59-45A4-9AA7-762811CAB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3" t="17485" r="16481" b="12276"/>
          <a:stretch>
            <a:fillRect/>
          </a:stretch>
        </p:blipFill>
        <p:spPr bwMode="auto">
          <a:xfrm>
            <a:off x="419563" y="1731840"/>
            <a:ext cx="8025937" cy="480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428786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后台管理界面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E32D25A-0288-49D8-AD09-E5A43E1F5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3604"/>
            <a:ext cx="9144000" cy="459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83259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后台管理界面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6A68F5-8CFD-415A-A4AD-993AA4AD6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8907"/>
            <a:ext cx="9144000" cy="45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73745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后台管理界面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0D0B4D-44F6-4AFF-A9FF-B8B9F8AA4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340"/>
            <a:ext cx="9144000" cy="462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5594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项目简介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75742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后台管理界面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2252C0-1063-499F-A0A1-71EBBD448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6940"/>
            <a:ext cx="9144000" cy="459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44623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后台管理界面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845CC0-8183-4EA2-9CA6-F482503E6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233"/>
            <a:ext cx="9144000" cy="458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3249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成员分工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806386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130843" y="928352"/>
            <a:ext cx="1093895" cy="955612"/>
            <a:chOff x="882603" y="2302677"/>
            <a:chExt cx="1093895" cy="955612"/>
          </a:xfrm>
          <a:solidFill>
            <a:srgbClr val="E74E3E"/>
          </a:solidFill>
        </p:grpSpPr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882603" y="2302677"/>
              <a:ext cx="820672" cy="955612"/>
            </a:xfrm>
            <a:custGeom>
              <a:avLst/>
              <a:gdLst>
                <a:gd name="T0" fmla="*/ 908 w 1036"/>
                <a:gd name="T1" fmla="*/ 372 h 1206"/>
                <a:gd name="T2" fmla="*/ 908 w 1036"/>
                <a:gd name="T3" fmla="*/ 296 h 1206"/>
                <a:gd name="T4" fmla="*/ 908 w 1036"/>
                <a:gd name="T5" fmla="*/ 152 h 1206"/>
                <a:gd name="T6" fmla="*/ 883 w 1036"/>
                <a:gd name="T7" fmla="*/ 128 h 1206"/>
                <a:gd name="T8" fmla="*/ 405 w 1036"/>
                <a:gd name="T9" fmla="*/ 128 h 1206"/>
                <a:gd name="T10" fmla="*/ 387 w 1036"/>
                <a:gd name="T11" fmla="*/ 128 h 1206"/>
                <a:gd name="T12" fmla="*/ 387 w 1036"/>
                <a:gd name="T13" fmla="*/ 150 h 1206"/>
                <a:gd name="T14" fmla="*/ 387 w 1036"/>
                <a:gd name="T15" fmla="*/ 296 h 1206"/>
                <a:gd name="T16" fmla="*/ 295 w 1036"/>
                <a:gd name="T17" fmla="*/ 386 h 1206"/>
                <a:gd name="T18" fmla="*/ 145 w 1036"/>
                <a:gd name="T19" fmla="*/ 386 h 1206"/>
                <a:gd name="T20" fmla="*/ 128 w 1036"/>
                <a:gd name="T21" fmla="*/ 386 h 1206"/>
                <a:gd name="T22" fmla="*/ 128 w 1036"/>
                <a:gd name="T23" fmla="*/ 404 h 1206"/>
                <a:gd name="T24" fmla="*/ 128 w 1036"/>
                <a:gd name="T25" fmla="*/ 1052 h 1206"/>
                <a:gd name="T26" fmla="*/ 153 w 1036"/>
                <a:gd name="T27" fmla="*/ 1078 h 1206"/>
                <a:gd name="T28" fmla="*/ 882 w 1036"/>
                <a:gd name="T29" fmla="*/ 1078 h 1206"/>
                <a:gd name="T30" fmla="*/ 908 w 1036"/>
                <a:gd name="T31" fmla="*/ 1052 h 1206"/>
                <a:gd name="T32" fmla="*/ 908 w 1036"/>
                <a:gd name="T33" fmla="*/ 869 h 1206"/>
                <a:gd name="T34" fmla="*/ 914 w 1036"/>
                <a:gd name="T35" fmla="*/ 851 h 1206"/>
                <a:gd name="T36" fmla="*/ 1028 w 1036"/>
                <a:gd name="T37" fmla="*/ 729 h 1206"/>
                <a:gd name="T38" fmla="*/ 1035 w 1036"/>
                <a:gd name="T39" fmla="*/ 724 h 1206"/>
                <a:gd name="T40" fmla="*/ 1036 w 1036"/>
                <a:gd name="T41" fmla="*/ 738 h 1206"/>
                <a:gd name="T42" fmla="*/ 1036 w 1036"/>
                <a:gd name="T43" fmla="*/ 1069 h 1206"/>
                <a:gd name="T44" fmla="*/ 899 w 1036"/>
                <a:gd name="T45" fmla="*/ 1206 h 1206"/>
                <a:gd name="T46" fmla="*/ 133 w 1036"/>
                <a:gd name="T47" fmla="*/ 1206 h 1206"/>
                <a:gd name="T48" fmla="*/ 0 w 1036"/>
                <a:gd name="T49" fmla="*/ 1073 h 1206"/>
                <a:gd name="T50" fmla="*/ 0 w 1036"/>
                <a:gd name="T51" fmla="*/ 316 h 1206"/>
                <a:gd name="T52" fmla="*/ 19 w 1036"/>
                <a:gd name="T53" fmla="*/ 267 h 1206"/>
                <a:gd name="T54" fmla="*/ 265 w 1036"/>
                <a:gd name="T55" fmla="*/ 27 h 1206"/>
                <a:gd name="T56" fmla="*/ 331 w 1036"/>
                <a:gd name="T57" fmla="*/ 0 h 1206"/>
                <a:gd name="T58" fmla="*/ 902 w 1036"/>
                <a:gd name="T59" fmla="*/ 0 h 1206"/>
                <a:gd name="T60" fmla="*/ 1036 w 1036"/>
                <a:gd name="T61" fmla="*/ 129 h 1206"/>
                <a:gd name="T62" fmla="*/ 1035 w 1036"/>
                <a:gd name="T63" fmla="*/ 206 h 1206"/>
                <a:gd name="T64" fmla="*/ 1028 w 1036"/>
                <a:gd name="T65" fmla="*/ 224 h 1206"/>
                <a:gd name="T66" fmla="*/ 942 w 1036"/>
                <a:gd name="T67" fmla="*/ 328 h 1206"/>
                <a:gd name="T68" fmla="*/ 921 w 1036"/>
                <a:gd name="T69" fmla="*/ 358 h 1206"/>
                <a:gd name="T70" fmla="*/ 908 w 1036"/>
                <a:gd name="T71" fmla="*/ 372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" h="1206">
                  <a:moveTo>
                    <a:pt x="908" y="372"/>
                  </a:moveTo>
                  <a:cubicBezTo>
                    <a:pt x="908" y="344"/>
                    <a:pt x="908" y="320"/>
                    <a:pt x="908" y="296"/>
                  </a:cubicBezTo>
                  <a:cubicBezTo>
                    <a:pt x="908" y="248"/>
                    <a:pt x="908" y="200"/>
                    <a:pt x="908" y="152"/>
                  </a:cubicBezTo>
                  <a:cubicBezTo>
                    <a:pt x="908" y="131"/>
                    <a:pt x="905" y="128"/>
                    <a:pt x="883" y="128"/>
                  </a:cubicBezTo>
                  <a:cubicBezTo>
                    <a:pt x="724" y="128"/>
                    <a:pt x="565" y="128"/>
                    <a:pt x="405" y="128"/>
                  </a:cubicBezTo>
                  <a:cubicBezTo>
                    <a:pt x="400" y="128"/>
                    <a:pt x="394" y="128"/>
                    <a:pt x="387" y="128"/>
                  </a:cubicBezTo>
                  <a:cubicBezTo>
                    <a:pt x="387" y="137"/>
                    <a:pt x="387" y="144"/>
                    <a:pt x="387" y="150"/>
                  </a:cubicBezTo>
                  <a:cubicBezTo>
                    <a:pt x="387" y="199"/>
                    <a:pt x="387" y="247"/>
                    <a:pt x="387" y="296"/>
                  </a:cubicBezTo>
                  <a:cubicBezTo>
                    <a:pt x="386" y="352"/>
                    <a:pt x="351" y="386"/>
                    <a:pt x="295" y="386"/>
                  </a:cubicBezTo>
                  <a:cubicBezTo>
                    <a:pt x="245" y="386"/>
                    <a:pt x="195" y="386"/>
                    <a:pt x="145" y="386"/>
                  </a:cubicBezTo>
                  <a:cubicBezTo>
                    <a:pt x="140" y="386"/>
                    <a:pt x="135" y="386"/>
                    <a:pt x="128" y="386"/>
                  </a:cubicBezTo>
                  <a:cubicBezTo>
                    <a:pt x="128" y="394"/>
                    <a:pt x="128" y="399"/>
                    <a:pt x="128" y="404"/>
                  </a:cubicBezTo>
                  <a:cubicBezTo>
                    <a:pt x="128" y="620"/>
                    <a:pt x="128" y="836"/>
                    <a:pt x="128" y="1052"/>
                  </a:cubicBezTo>
                  <a:cubicBezTo>
                    <a:pt x="128" y="1076"/>
                    <a:pt x="130" y="1078"/>
                    <a:pt x="153" y="1078"/>
                  </a:cubicBezTo>
                  <a:cubicBezTo>
                    <a:pt x="396" y="1078"/>
                    <a:pt x="639" y="1078"/>
                    <a:pt x="882" y="1078"/>
                  </a:cubicBezTo>
                  <a:cubicBezTo>
                    <a:pt x="906" y="1078"/>
                    <a:pt x="908" y="1076"/>
                    <a:pt x="908" y="1052"/>
                  </a:cubicBezTo>
                  <a:cubicBezTo>
                    <a:pt x="908" y="991"/>
                    <a:pt x="908" y="930"/>
                    <a:pt x="908" y="869"/>
                  </a:cubicBezTo>
                  <a:cubicBezTo>
                    <a:pt x="908" y="863"/>
                    <a:pt x="910" y="855"/>
                    <a:pt x="914" y="851"/>
                  </a:cubicBezTo>
                  <a:cubicBezTo>
                    <a:pt x="952" y="810"/>
                    <a:pt x="990" y="770"/>
                    <a:pt x="1028" y="729"/>
                  </a:cubicBezTo>
                  <a:cubicBezTo>
                    <a:pt x="1030" y="728"/>
                    <a:pt x="1031" y="727"/>
                    <a:pt x="1035" y="724"/>
                  </a:cubicBezTo>
                  <a:cubicBezTo>
                    <a:pt x="1035" y="730"/>
                    <a:pt x="1036" y="734"/>
                    <a:pt x="1036" y="738"/>
                  </a:cubicBezTo>
                  <a:cubicBezTo>
                    <a:pt x="1036" y="849"/>
                    <a:pt x="1036" y="959"/>
                    <a:pt x="1036" y="1069"/>
                  </a:cubicBezTo>
                  <a:cubicBezTo>
                    <a:pt x="1035" y="1151"/>
                    <a:pt x="981" y="1206"/>
                    <a:pt x="899" y="1206"/>
                  </a:cubicBezTo>
                  <a:cubicBezTo>
                    <a:pt x="643" y="1206"/>
                    <a:pt x="388" y="1206"/>
                    <a:pt x="133" y="1206"/>
                  </a:cubicBezTo>
                  <a:cubicBezTo>
                    <a:pt x="56" y="1206"/>
                    <a:pt x="0" y="1150"/>
                    <a:pt x="0" y="1073"/>
                  </a:cubicBezTo>
                  <a:cubicBezTo>
                    <a:pt x="0" y="821"/>
                    <a:pt x="0" y="568"/>
                    <a:pt x="0" y="316"/>
                  </a:cubicBezTo>
                  <a:cubicBezTo>
                    <a:pt x="0" y="297"/>
                    <a:pt x="6" y="281"/>
                    <a:pt x="19" y="267"/>
                  </a:cubicBezTo>
                  <a:cubicBezTo>
                    <a:pt x="101" y="187"/>
                    <a:pt x="183" y="107"/>
                    <a:pt x="265" y="27"/>
                  </a:cubicBezTo>
                  <a:cubicBezTo>
                    <a:pt x="283" y="9"/>
                    <a:pt x="305" y="0"/>
                    <a:pt x="331" y="0"/>
                  </a:cubicBezTo>
                  <a:cubicBezTo>
                    <a:pt x="521" y="0"/>
                    <a:pt x="712" y="0"/>
                    <a:pt x="902" y="0"/>
                  </a:cubicBezTo>
                  <a:cubicBezTo>
                    <a:pt x="978" y="1"/>
                    <a:pt x="1033" y="53"/>
                    <a:pt x="1036" y="129"/>
                  </a:cubicBezTo>
                  <a:cubicBezTo>
                    <a:pt x="1036" y="155"/>
                    <a:pt x="1036" y="180"/>
                    <a:pt x="1035" y="206"/>
                  </a:cubicBezTo>
                  <a:cubicBezTo>
                    <a:pt x="1035" y="212"/>
                    <a:pt x="1032" y="219"/>
                    <a:pt x="1028" y="224"/>
                  </a:cubicBezTo>
                  <a:cubicBezTo>
                    <a:pt x="999" y="259"/>
                    <a:pt x="970" y="293"/>
                    <a:pt x="942" y="328"/>
                  </a:cubicBezTo>
                  <a:cubicBezTo>
                    <a:pt x="934" y="337"/>
                    <a:pt x="928" y="348"/>
                    <a:pt x="921" y="358"/>
                  </a:cubicBezTo>
                  <a:cubicBezTo>
                    <a:pt x="918" y="362"/>
                    <a:pt x="914" y="365"/>
                    <a:pt x="908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1362082" y="2640858"/>
              <a:ext cx="386396" cy="443988"/>
            </a:xfrm>
            <a:custGeom>
              <a:avLst/>
              <a:gdLst>
                <a:gd name="T0" fmla="*/ 351 w 488"/>
                <a:gd name="T1" fmla="*/ 0 h 560"/>
                <a:gd name="T2" fmla="*/ 488 w 488"/>
                <a:gd name="T3" fmla="*/ 114 h 560"/>
                <a:gd name="T4" fmla="*/ 431 w 488"/>
                <a:gd name="T5" fmla="*/ 180 h 560"/>
                <a:gd name="T6" fmla="*/ 127 w 488"/>
                <a:gd name="T7" fmla="*/ 490 h 560"/>
                <a:gd name="T8" fmla="*/ 39 w 488"/>
                <a:gd name="T9" fmla="*/ 554 h 560"/>
                <a:gd name="T10" fmla="*/ 5 w 488"/>
                <a:gd name="T11" fmla="*/ 560 h 560"/>
                <a:gd name="T12" fmla="*/ 4 w 488"/>
                <a:gd name="T13" fmla="*/ 526 h 560"/>
                <a:gd name="T14" fmla="*/ 64 w 488"/>
                <a:gd name="T15" fmla="*/ 404 h 560"/>
                <a:gd name="T16" fmla="*/ 347 w 488"/>
                <a:gd name="T17" fmla="*/ 7 h 560"/>
                <a:gd name="T18" fmla="*/ 351 w 488"/>
                <a:gd name="T1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560">
                  <a:moveTo>
                    <a:pt x="351" y="0"/>
                  </a:moveTo>
                  <a:cubicBezTo>
                    <a:pt x="398" y="39"/>
                    <a:pt x="443" y="76"/>
                    <a:pt x="488" y="114"/>
                  </a:cubicBezTo>
                  <a:cubicBezTo>
                    <a:pt x="469" y="137"/>
                    <a:pt x="450" y="159"/>
                    <a:pt x="431" y="180"/>
                  </a:cubicBezTo>
                  <a:cubicBezTo>
                    <a:pt x="336" y="289"/>
                    <a:pt x="238" y="396"/>
                    <a:pt x="127" y="490"/>
                  </a:cubicBezTo>
                  <a:cubicBezTo>
                    <a:pt x="100" y="514"/>
                    <a:pt x="69" y="534"/>
                    <a:pt x="39" y="554"/>
                  </a:cubicBezTo>
                  <a:cubicBezTo>
                    <a:pt x="30" y="560"/>
                    <a:pt x="17" y="558"/>
                    <a:pt x="5" y="560"/>
                  </a:cubicBezTo>
                  <a:cubicBezTo>
                    <a:pt x="5" y="549"/>
                    <a:pt x="0" y="536"/>
                    <a:pt x="4" y="526"/>
                  </a:cubicBezTo>
                  <a:cubicBezTo>
                    <a:pt x="23" y="485"/>
                    <a:pt x="41" y="443"/>
                    <a:pt x="64" y="404"/>
                  </a:cubicBezTo>
                  <a:cubicBezTo>
                    <a:pt x="147" y="264"/>
                    <a:pt x="245" y="134"/>
                    <a:pt x="347" y="7"/>
                  </a:cubicBezTo>
                  <a:cubicBezTo>
                    <a:pt x="348" y="5"/>
                    <a:pt x="349" y="3"/>
                    <a:pt x="3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1667783" y="2400113"/>
              <a:ext cx="273223" cy="299340"/>
            </a:xfrm>
            <a:custGeom>
              <a:avLst/>
              <a:gdLst>
                <a:gd name="T0" fmla="*/ 139 w 345"/>
                <a:gd name="T1" fmla="*/ 378 h 378"/>
                <a:gd name="T2" fmla="*/ 0 w 345"/>
                <a:gd name="T3" fmla="*/ 264 h 378"/>
                <a:gd name="T4" fmla="*/ 19 w 345"/>
                <a:gd name="T5" fmla="*/ 240 h 378"/>
                <a:gd name="T6" fmla="*/ 183 w 345"/>
                <a:gd name="T7" fmla="*/ 54 h 378"/>
                <a:gd name="T8" fmla="*/ 231 w 345"/>
                <a:gd name="T9" fmla="*/ 17 h 378"/>
                <a:gd name="T10" fmla="*/ 308 w 345"/>
                <a:gd name="T11" fmla="*/ 26 h 378"/>
                <a:gd name="T12" fmla="*/ 334 w 345"/>
                <a:gd name="T13" fmla="*/ 103 h 378"/>
                <a:gd name="T14" fmla="*/ 312 w 345"/>
                <a:gd name="T15" fmla="*/ 150 h 378"/>
                <a:gd name="T16" fmla="*/ 139 w 345"/>
                <a:gd name="T1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78">
                  <a:moveTo>
                    <a:pt x="139" y="378"/>
                  </a:moveTo>
                  <a:cubicBezTo>
                    <a:pt x="90" y="338"/>
                    <a:pt x="46" y="301"/>
                    <a:pt x="0" y="264"/>
                  </a:cubicBezTo>
                  <a:cubicBezTo>
                    <a:pt x="7" y="255"/>
                    <a:pt x="13" y="247"/>
                    <a:pt x="19" y="240"/>
                  </a:cubicBezTo>
                  <a:cubicBezTo>
                    <a:pt x="74" y="178"/>
                    <a:pt x="128" y="115"/>
                    <a:pt x="183" y="54"/>
                  </a:cubicBezTo>
                  <a:cubicBezTo>
                    <a:pt x="196" y="39"/>
                    <a:pt x="214" y="27"/>
                    <a:pt x="231" y="17"/>
                  </a:cubicBezTo>
                  <a:cubicBezTo>
                    <a:pt x="259" y="0"/>
                    <a:pt x="280" y="4"/>
                    <a:pt x="308" y="26"/>
                  </a:cubicBezTo>
                  <a:cubicBezTo>
                    <a:pt x="336" y="50"/>
                    <a:pt x="345" y="73"/>
                    <a:pt x="334" y="103"/>
                  </a:cubicBezTo>
                  <a:cubicBezTo>
                    <a:pt x="328" y="119"/>
                    <a:pt x="322" y="136"/>
                    <a:pt x="312" y="150"/>
                  </a:cubicBezTo>
                  <a:cubicBezTo>
                    <a:pt x="255" y="226"/>
                    <a:pt x="197" y="301"/>
                    <a:pt x="139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5" name="Freeform 17"/>
            <p:cNvSpPr>
              <a:spLocks/>
            </p:cNvSpPr>
            <p:nvPr/>
          </p:nvSpPr>
          <p:spPr bwMode="auto">
            <a:xfrm>
              <a:off x="1088524" y="2679029"/>
              <a:ext cx="408829" cy="66632"/>
            </a:xfrm>
            <a:custGeom>
              <a:avLst/>
              <a:gdLst>
                <a:gd name="T0" fmla="*/ 257 w 516"/>
                <a:gd name="T1" fmla="*/ 0 h 84"/>
                <a:gd name="T2" fmla="*/ 496 w 516"/>
                <a:gd name="T3" fmla="*/ 0 h 84"/>
                <a:gd name="T4" fmla="*/ 516 w 516"/>
                <a:gd name="T5" fmla="*/ 19 h 84"/>
                <a:gd name="T6" fmla="*/ 516 w 516"/>
                <a:gd name="T7" fmla="*/ 49 h 84"/>
                <a:gd name="T8" fmla="*/ 481 w 516"/>
                <a:gd name="T9" fmla="*/ 84 h 84"/>
                <a:gd name="T10" fmla="*/ 23 w 516"/>
                <a:gd name="T11" fmla="*/ 84 h 84"/>
                <a:gd name="T12" fmla="*/ 0 w 516"/>
                <a:gd name="T13" fmla="*/ 61 h 84"/>
                <a:gd name="T14" fmla="*/ 0 w 516"/>
                <a:gd name="T15" fmla="*/ 22 h 84"/>
                <a:gd name="T16" fmla="*/ 22 w 516"/>
                <a:gd name="T17" fmla="*/ 0 h 84"/>
                <a:gd name="T18" fmla="*/ 257 w 516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84">
                  <a:moveTo>
                    <a:pt x="257" y="0"/>
                  </a:moveTo>
                  <a:cubicBezTo>
                    <a:pt x="337" y="0"/>
                    <a:pt x="416" y="0"/>
                    <a:pt x="496" y="0"/>
                  </a:cubicBezTo>
                  <a:cubicBezTo>
                    <a:pt x="515" y="0"/>
                    <a:pt x="516" y="1"/>
                    <a:pt x="516" y="19"/>
                  </a:cubicBezTo>
                  <a:cubicBezTo>
                    <a:pt x="516" y="29"/>
                    <a:pt x="516" y="39"/>
                    <a:pt x="516" y="49"/>
                  </a:cubicBezTo>
                  <a:cubicBezTo>
                    <a:pt x="516" y="71"/>
                    <a:pt x="503" y="84"/>
                    <a:pt x="481" y="84"/>
                  </a:cubicBezTo>
                  <a:cubicBezTo>
                    <a:pt x="329" y="84"/>
                    <a:pt x="176" y="84"/>
                    <a:pt x="23" y="84"/>
                  </a:cubicBezTo>
                  <a:cubicBezTo>
                    <a:pt x="0" y="84"/>
                    <a:pt x="0" y="83"/>
                    <a:pt x="0" y="61"/>
                  </a:cubicBezTo>
                  <a:cubicBezTo>
                    <a:pt x="0" y="48"/>
                    <a:pt x="0" y="35"/>
                    <a:pt x="0" y="22"/>
                  </a:cubicBezTo>
                  <a:cubicBezTo>
                    <a:pt x="0" y="0"/>
                    <a:pt x="0" y="0"/>
                    <a:pt x="22" y="0"/>
                  </a:cubicBezTo>
                  <a:cubicBezTo>
                    <a:pt x="100" y="0"/>
                    <a:pt x="179" y="0"/>
                    <a:pt x="2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1087855" y="2815306"/>
              <a:ext cx="344542" cy="67301"/>
            </a:xfrm>
            <a:custGeom>
              <a:avLst/>
              <a:gdLst>
                <a:gd name="T0" fmla="*/ 435 w 435"/>
                <a:gd name="T1" fmla="*/ 0 h 85"/>
                <a:gd name="T2" fmla="*/ 382 w 435"/>
                <a:gd name="T3" fmla="*/ 80 h 85"/>
                <a:gd name="T4" fmla="*/ 371 w 435"/>
                <a:gd name="T5" fmla="*/ 84 h 85"/>
                <a:gd name="T6" fmla="*/ 15 w 435"/>
                <a:gd name="T7" fmla="*/ 85 h 85"/>
                <a:gd name="T8" fmla="*/ 1 w 435"/>
                <a:gd name="T9" fmla="*/ 69 h 85"/>
                <a:gd name="T10" fmla="*/ 0 w 435"/>
                <a:gd name="T11" fmla="*/ 18 h 85"/>
                <a:gd name="T12" fmla="*/ 19 w 435"/>
                <a:gd name="T13" fmla="*/ 0 h 85"/>
                <a:gd name="T14" fmla="*/ 190 w 435"/>
                <a:gd name="T15" fmla="*/ 0 h 85"/>
                <a:gd name="T16" fmla="*/ 415 w 435"/>
                <a:gd name="T17" fmla="*/ 0 h 85"/>
                <a:gd name="T18" fmla="*/ 435 w 435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85">
                  <a:moveTo>
                    <a:pt x="435" y="0"/>
                  </a:moveTo>
                  <a:cubicBezTo>
                    <a:pt x="417" y="29"/>
                    <a:pt x="400" y="55"/>
                    <a:pt x="382" y="80"/>
                  </a:cubicBezTo>
                  <a:cubicBezTo>
                    <a:pt x="380" y="83"/>
                    <a:pt x="375" y="84"/>
                    <a:pt x="371" y="84"/>
                  </a:cubicBezTo>
                  <a:cubicBezTo>
                    <a:pt x="252" y="85"/>
                    <a:pt x="134" y="84"/>
                    <a:pt x="15" y="85"/>
                  </a:cubicBezTo>
                  <a:cubicBezTo>
                    <a:pt x="4" y="85"/>
                    <a:pt x="0" y="80"/>
                    <a:pt x="1" y="69"/>
                  </a:cubicBezTo>
                  <a:cubicBezTo>
                    <a:pt x="1" y="52"/>
                    <a:pt x="1" y="35"/>
                    <a:pt x="0" y="18"/>
                  </a:cubicBezTo>
                  <a:cubicBezTo>
                    <a:pt x="0" y="4"/>
                    <a:pt x="6" y="0"/>
                    <a:pt x="19" y="0"/>
                  </a:cubicBezTo>
                  <a:cubicBezTo>
                    <a:pt x="76" y="0"/>
                    <a:pt x="133" y="0"/>
                    <a:pt x="190" y="0"/>
                  </a:cubicBezTo>
                  <a:cubicBezTo>
                    <a:pt x="265" y="0"/>
                    <a:pt x="340" y="0"/>
                    <a:pt x="415" y="0"/>
                  </a:cubicBezTo>
                  <a:cubicBezTo>
                    <a:pt x="421" y="0"/>
                    <a:pt x="426" y="0"/>
                    <a:pt x="4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1082497" y="2945221"/>
              <a:ext cx="244427" cy="146657"/>
            </a:xfrm>
            <a:custGeom>
              <a:avLst/>
              <a:gdLst>
                <a:gd name="T0" fmla="*/ 286 w 309"/>
                <a:gd name="T1" fmla="*/ 148 h 185"/>
                <a:gd name="T2" fmla="*/ 283 w 309"/>
                <a:gd name="T3" fmla="*/ 148 h 185"/>
                <a:gd name="T4" fmla="*/ 234 w 309"/>
                <a:gd name="T5" fmla="*/ 153 h 185"/>
                <a:gd name="T6" fmla="*/ 214 w 309"/>
                <a:gd name="T7" fmla="*/ 169 h 185"/>
                <a:gd name="T8" fmla="*/ 156 w 309"/>
                <a:gd name="T9" fmla="*/ 164 h 185"/>
                <a:gd name="T10" fmla="*/ 105 w 309"/>
                <a:gd name="T11" fmla="*/ 110 h 185"/>
                <a:gd name="T12" fmla="*/ 80 w 309"/>
                <a:gd name="T13" fmla="*/ 157 h 185"/>
                <a:gd name="T14" fmla="*/ 38 w 309"/>
                <a:gd name="T15" fmla="*/ 178 h 185"/>
                <a:gd name="T16" fmla="*/ 11 w 309"/>
                <a:gd name="T17" fmla="*/ 126 h 185"/>
                <a:gd name="T18" fmla="*/ 64 w 309"/>
                <a:gd name="T19" fmla="*/ 24 h 185"/>
                <a:gd name="T20" fmla="*/ 126 w 309"/>
                <a:gd name="T21" fmla="*/ 21 h 185"/>
                <a:gd name="T22" fmla="*/ 191 w 309"/>
                <a:gd name="T23" fmla="*/ 90 h 185"/>
                <a:gd name="T24" fmla="*/ 230 w 309"/>
                <a:gd name="T25" fmla="*/ 60 h 185"/>
                <a:gd name="T26" fmla="*/ 281 w 309"/>
                <a:gd name="T27" fmla="*/ 58 h 185"/>
                <a:gd name="T28" fmla="*/ 309 w 309"/>
                <a:gd name="T29" fmla="*/ 76 h 185"/>
                <a:gd name="T30" fmla="*/ 286 w 309"/>
                <a:gd name="T31" fmla="*/ 14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5">
                  <a:moveTo>
                    <a:pt x="286" y="148"/>
                  </a:moveTo>
                  <a:cubicBezTo>
                    <a:pt x="284" y="148"/>
                    <a:pt x="284" y="148"/>
                    <a:pt x="283" y="148"/>
                  </a:cubicBezTo>
                  <a:cubicBezTo>
                    <a:pt x="265" y="131"/>
                    <a:pt x="249" y="137"/>
                    <a:pt x="234" y="153"/>
                  </a:cubicBezTo>
                  <a:cubicBezTo>
                    <a:pt x="228" y="159"/>
                    <a:pt x="221" y="164"/>
                    <a:pt x="214" y="169"/>
                  </a:cubicBezTo>
                  <a:cubicBezTo>
                    <a:pt x="193" y="185"/>
                    <a:pt x="174" y="183"/>
                    <a:pt x="156" y="164"/>
                  </a:cubicBezTo>
                  <a:cubicBezTo>
                    <a:pt x="139" y="147"/>
                    <a:pt x="123" y="129"/>
                    <a:pt x="105" y="110"/>
                  </a:cubicBezTo>
                  <a:cubicBezTo>
                    <a:pt x="96" y="126"/>
                    <a:pt x="88" y="142"/>
                    <a:pt x="80" y="157"/>
                  </a:cubicBezTo>
                  <a:cubicBezTo>
                    <a:pt x="71" y="174"/>
                    <a:pt x="55" y="181"/>
                    <a:pt x="38" y="178"/>
                  </a:cubicBezTo>
                  <a:cubicBezTo>
                    <a:pt x="14" y="174"/>
                    <a:pt x="0" y="149"/>
                    <a:pt x="11" y="126"/>
                  </a:cubicBezTo>
                  <a:cubicBezTo>
                    <a:pt x="28" y="92"/>
                    <a:pt x="45" y="57"/>
                    <a:pt x="64" y="24"/>
                  </a:cubicBezTo>
                  <a:cubicBezTo>
                    <a:pt x="77" y="0"/>
                    <a:pt x="107" y="0"/>
                    <a:pt x="126" y="21"/>
                  </a:cubicBezTo>
                  <a:cubicBezTo>
                    <a:pt x="148" y="43"/>
                    <a:pt x="169" y="66"/>
                    <a:pt x="191" y="90"/>
                  </a:cubicBezTo>
                  <a:cubicBezTo>
                    <a:pt x="204" y="80"/>
                    <a:pt x="217" y="70"/>
                    <a:pt x="230" y="60"/>
                  </a:cubicBezTo>
                  <a:cubicBezTo>
                    <a:pt x="247" y="47"/>
                    <a:pt x="262" y="46"/>
                    <a:pt x="281" y="58"/>
                  </a:cubicBezTo>
                  <a:cubicBezTo>
                    <a:pt x="291" y="64"/>
                    <a:pt x="300" y="70"/>
                    <a:pt x="309" y="76"/>
                  </a:cubicBezTo>
                  <a:cubicBezTo>
                    <a:pt x="301" y="100"/>
                    <a:pt x="294" y="124"/>
                    <a:pt x="286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1748478" y="2540408"/>
              <a:ext cx="228020" cy="273223"/>
            </a:xfrm>
            <a:custGeom>
              <a:avLst/>
              <a:gdLst>
                <a:gd name="T0" fmla="*/ 288 w 288"/>
                <a:gd name="T1" fmla="*/ 37 h 345"/>
                <a:gd name="T2" fmla="*/ 280 w 288"/>
                <a:gd name="T3" fmla="*/ 52 h 345"/>
                <a:gd name="T4" fmla="*/ 118 w 288"/>
                <a:gd name="T5" fmla="*/ 260 h 345"/>
                <a:gd name="T6" fmla="*/ 57 w 288"/>
                <a:gd name="T7" fmla="*/ 326 h 345"/>
                <a:gd name="T8" fmla="*/ 24 w 288"/>
                <a:gd name="T9" fmla="*/ 343 h 345"/>
                <a:gd name="T10" fmla="*/ 3 w 288"/>
                <a:gd name="T11" fmla="*/ 338 h 345"/>
                <a:gd name="T12" fmla="*/ 3 w 288"/>
                <a:gd name="T13" fmla="*/ 314 h 345"/>
                <a:gd name="T14" fmla="*/ 44 w 288"/>
                <a:gd name="T15" fmla="*/ 262 h 345"/>
                <a:gd name="T16" fmla="*/ 210 w 288"/>
                <a:gd name="T17" fmla="*/ 53 h 345"/>
                <a:gd name="T18" fmla="*/ 236 w 288"/>
                <a:gd name="T19" fmla="*/ 15 h 345"/>
                <a:gd name="T20" fmla="*/ 263 w 288"/>
                <a:gd name="T21" fmla="*/ 4 h 345"/>
                <a:gd name="T22" fmla="*/ 288 w 288"/>
                <a:gd name="T23" fmla="*/ 3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345">
                  <a:moveTo>
                    <a:pt x="288" y="37"/>
                  </a:moveTo>
                  <a:cubicBezTo>
                    <a:pt x="286" y="40"/>
                    <a:pt x="284" y="46"/>
                    <a:pt x="280" y="52"/>
                  </a:cubicBezTo>
                  <a:cubicBezTo>
                    <a:pt x="226" y="121"/>
                    <a:pt x="172" y="191"/>
                    <a:pt x="118" y="260"/>
                  </a:cubicBezTo>
                  <a:cubicBezTo>
                    <a:pt x="99" y="283"/>
                    <a:pt x="78" y="305"/>
                    <a:pt x="57" y="326"/>
                  </a:cubicBezTo>
                  <a:cubicBezTo>
                    <a:pt x="48" y="334"/>
                    <a:pt x="36" y="339"/>
                    <a:pt x="24" y="343"/>
                  </a:cubicBezTo>
                  <a:cubicBezTo>
                    <a:pt x="18" y="345"/>
                    <a:pt x="6" y="343"/>
                    <a:pt x="3" y="338"/>
                  </a:cubicBezTo>
                  <a:cubicBezTo>
                    <a:pt x="0" y="332"/>
                    <a:pt x="0" y="320"/>
                    <a:pt x="3" y="314"/>
                  </a:cubicBezTo>
                  <a:cubicBezTo>
                    <a:pt x="15" y="296"/>
                    <a:pt x="30" y="279"/>
                    <a:pt x="44" y="262"/>
                  </a:cubicBezTo>
                  <a:cubicBezTo>
                    <a:pt x="99" y="192"/>
                    <a:pt x="154" y="123"/>
                    <a:pt x="210" y="53"/>
                  </a:cubicBezTo>
                  <a:cubicBezTo>
                    <a:pt x="219" y="41"/>
                    <a:pt x="228" y="28"/>
                    <a:pt x="236" y="15"/>
                  </a:cubicBezTo>
                  <a:cubicBezTo>
                    <a:pt x="243" y="5"/>
                    <a:pt x="251" y="0"/>
                    <a:pt x="263" y="4"/>
                  </a:cubicBezTo>
                  <a:cubicBezTo>
                    <a:pt x="275" y="7"/>
                    <a:pt x="288" y="23"/>
                    <a:pt x="28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9" name="Freeform 21"/>
            <p:cNvSpPr>
              <a:spLocks/>
            </p:cNvSpPr>
            <p:nvPr/>
          </p:nvSpPr>
          <p:spPr bwMode="auto">
            <a:xfrm>
              <a:off x="1293107" y="2473776"/>
              <a:ext cx="204247" cy="66632"/>
            </a:xfrm>
            <a:custGeom>
              <a:avLst/>
              <a:gdLst>
                <a:gd name="T0" fmla="*/ 129 w 258"/>
                <a:gd name="T1" fmla="*/ 84 h 84"/>
                <a:gd name="T2" fmla="*/ 18 w 258"/>
                <a:gd name="T3" fmla="*/ 84 h 84"/>
                <a:gd name="T4" fmla="*/ 0 w 258"/>
                <a:gd name="T5" fmla="*/ 66 h 84"/>
                <a:gd name="T6" fmla="*/ 0 w 258"/>
                <a:gd name="T7" fmla="*/ 16 h 84"/>
                <a:gd name="T8" fmla="*/ 15 w 258"/>
                <a:gd name="T9" fmla="*/ 0 h 84"/>
                <a:gd name="T10" fmla="*/ 243 w 258"/>
                <a:gd name="T11" fmla="*/ 0 h 84"/>
                <a:gd name="T12" fmla="*/ 258 w 258"/>
                <a:gd name="T13" fmla="*/ 15 h 84"/>
                <a:gd name="T14" fmla="*/ 258 w 258"/>
                <a:gd name="T15" fmla="*/ 68 h 84"/>
                <a:gd name="T16" fmla="*/ 241 w 258"/>
                <a:gd name="T17" fmla="*/ 84 h 84"/>
                <a:gd name="T18" fmla="*/ 129 w 25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84">
                  <a:moveTo>
                    <a:pt x="129" y="84"/>
                  </a:moveTo>
                  <a:cubicBezTo>
                    <a:pt x="92" y="84"/>
                    <a:pt x="55" y="83"/>
                    <a:pt x="18" y="84"/>
                  </a:cubicBezTo>
                  <a:cubicBezTo>
                    <a:pt x="5" y="84"/>
                    <a:pt x="0" y="79"/>
                    <a:pt x="0" y="66"/>
                  </a:cubicBezTo>
                  <a:cubicBezTo>
                    <a:pt x="1" y="50"/>
                    <a:pt x="1" y="33"/>
                    <a:pt x="0" y="16"/>
                  </a:cubicBezTo>
                  <a:cubicBezTo>
                    <a:pt x="0" y="5"/>
                    <a:pt x="4" y="0"/>
                    <a:pt x="15" y="0"/>
                  </a:cubicBezTo>
                  <a:cubicBezTo>
                    <a:pt x="91" y="0"/>
                    <a:pt x="167" y="0"/>
                    <a:pt x="243" y="0"/>
                  </a:cubicBezTo>
                  <a:cubicBezTo>
                    <a:pt x="254" y="0"/>
                    <a:pt x="258" y="4"/>
                    <a:pt x="258" y="15"/>
                  </a:cubicBezTo>
                  <a:cubicBezTo>
                    <a:pt x="257" y="33"/>
                    <a:pt x="257" y="50"/>
                    <a:pt x="258" y="68"/>
                  </a:cubicBezTo>
                  <a:cubicBezTo>
                    <a:pt x="258" y="80"/>
                    <a:pt x="253" y="84"/>
                    <a:pt x="241" y="84"/>
                  </a:cubicBezTo>
                  <a:cubicBezTo>
                    <a:pt x="203" y="84"/>
                    <a:pt x="166" y="84"/>
                    <a:pt x="1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65838" y="2002558"/>
            <a:ext cx="194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总体设计文档，先前文档的修改：</a:t>
            </a:r>
            <a:endParaRPr lang="en-US" altLang="zh-CN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336095" y="2135990"/>
            <a:ext cx="17441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靳泽旭，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089145" y="928352"/>
            <a:ext cx="1229112" cy="958730"/>
            <a:chOff x="2855366" y="2301118"/>
            <a:chExt cx="1229112" cy="958730"/>
          </a:xfrm>
          <a:solidFill>
            <a:srgbClr val="E74E3E"/>
          </a:solidFill>
        </p:grpSpPr>
        <p:sp>
          <p:nvSpPr>
            <p:cNvPr id="43" name="Freeform 26"/>
            <p:cNvSpPr>
              <a:spLocks/>
            </p:cNvSpPr>
            <p:nvPr/>
          </p:nvSpPr>
          <p:spPr bwMode="auto">
            <a:xfrm>
              <a:off x="2855366" y="2531318"/>
              <a:ext cx="807015" cy="728530"/>
            </a:xfrm>
            <a:custGeom>
              <a:avLst/>
              <a:gdLst>
                <a:gd name="T0" fmla="*/ 129 w 908"/>
                <a:gd name="T1" fmla="*/ 646 h 819"/>
                <a:gd name="T2" fmla="*/ 86 w 908"/>
                <a:gd name="T3" fmla="*/ 646 h 819"/>
                <a:gd name="T4" fmla="*/ 0 w 908"/>
                <a:gd name="T5" fmla="*/ 560 h 819"/>
                <a:gd name="T6" fmla="*/ 0 w 908"/>
                <a:gd name="T7" fmla="*/ 87 h 819"/>
                <a:gd name="T8" fmla="*/ 87 w 908"/>
                <a:gd name="T9" fmla="*/ 0 h 819"/>
                <a:gd name="T10" fmla="*/ 822 w 908"/>
                <a:gd name="T11" fmla="*/ 0 h 819"/>
                <a:gd name="T12" fmla="*/ 908 w 908"/>
                <a:gd name="T13" fmla="*/ 90 h 819"/>
                <a:gd name="T14" fmla="*/ 908 w 908"/>
                <a:gd name="T15" fmla="*/ 470 h 819"/>
                <a:gd name="T16" fmla="*/ 908 w 908"/>
                <a:gd name="T17" fmla="*/ 557 h 819"/>
                <a:gd name="T18" fmla="*/ 818 w 908"/>
                <a:gd name="T19" fmla="*/ 646 h 819"/>
                <a:gd name="T20" fmla="*/ 338 w 908"/>
                <a:gd name="T21" fmla="*/ 646 h 819"/>
                <a:gd name="T22" fmla="*/ 313 w 908"/>
                <a:gd name="T23" fmla="*/ 656 h 819"/>
                <a:gd name="T24" fmla="*/ 166 w 908"/>
                <a:gd name="T25" fmla="*/ 804 h 819"/>
                <a:gd name="T26" fmla="*/ 156 w 908"/>
                <a:gd name="T27" fmla="*/ 813 h 819"/>
                <a:gd name="T28" fmla="*/ 139 w 908"/>
                <a:gd name="T29" fmla="*/ 817 h 819"/>
                <a:gd name="T30" fmla="*/ 130 w 908"/>
                <a:gd name="T31" fmla="*/ 802 h 819"/>
                <a:gd name="T32" fmla="*/ 129 w 908"/>
                <a:gd name="T33" fmla="*/ 770 h 819"/>
                <a:gd name="T34" fmla="*/ 129 w 908"/>
                <a:gd name="T35" fmla="*/ 64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8" h="819">
                  <a:moveTo>
                    <a:pt x="129" y="646"/>
                  </a:moveTo>
                  <a:cubicBezTo>
                    <a:pt x="114" y="646"/>
                    <a:pt x="100" y="646"/>
                    <a:pt x="86" y="646"/>
                  </a:cubicBezTo>
                  <a:cubicBezTo>
                    <a:pt x="38" y="646"/>
                    <a:pt x="0" y="608"/>
                    <a:pt x="0" y="560"/>
                  </a:cubicBezTo>
                  <a:cubicBezTo>
                    <a:pt x="0" y="402"/>
                    <a:pt x="0" y="245"/>
                    <a:pt x="0" y="87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332" y="0"/>
                    <a:pt x="577" y="0"/>
                    <a:pt x="822" y="0"/>
                  </a:cubicBezTo>
                  <a:cubicBezTo>
                    <a:pt x="872" y="0"/>
                    <a:pt x="908" y="38"/>
                    <a:pt x="908" y="90"/>
                  </a:cubicBezTo>
                  <a:cubicBezTo>
                    <a:pt x="908" y="217"/>
                    <a:pt x="908" y="343"/>
                    <a:pt x="908" y="470"/>
                  </a:cubicBezTo>
                  <a:cubicBezTo>
                    <a:pt x="908" y="499"/>
                    <a:pt x="908" y="528"/>
                    <a:pt x="908" y="557"/>
                  </a:cubicBezTo>
                  <a:cubicBezTo>
                    <a:pt x="908" y="609"/>
                    <a:pt x="871" y="646"/>
                    <a:pt x="818" y="646"/>
                  </a:cubicBezTo>
                  <a:cubicBezTo>
                    <a:pt x="658" y="646"/>
                    <a:pt x="498" y="646"/>
                    <a:pt x="338" y="646"/>
                  </a:cubicBezTo>
                  <a:cubicBezTo>
                    <a:pt x="328" y="646"/>
                    <a:pt x="321" y="649"/>
                    <a:pt x="313" y="656"/>
                  </a:cubicBezTo>
                  <a:cubicBezTo>
                    <a:pt x="265" y="706"/>
                    <a:pt x="215" y="755"/>
                    <a:pt x="166" y="804"/>
                  </a:cubicBezTo>
                  <a:cubicBezTo>
                    <a:pt x="163" y="807"/>
                    <a:pt x="160" y="811"/>
                    <a:pt x="156" y="813"/>
                  </a:cubicBezTo>
                  <a:cubicBezTo>
                    <a:pt x="151" y="815"/>
                    <a:pt x="143" y="819"/>
                    <a:pt x="139" y="817"/>
                  </a:cubicBezTo>
                  <a:cubicBezTo>
                    <a:pt x="134" y="815"/>
                    <a:pt x="131" y="807"/>
                    <a:pt x="130" y="802"/>
                  </a:cubicBezTo>
                  <a:cubicBezTo>
                    <a:pt x="129" y="791"/>
                    <a:pt x="130" y="781"/>
                    <a:pt x="129" y="770"/>
                  </a:cubicBezTo>
                  <a:cubicBezTo>
                    <a:pt x="129" y="730"/>
                    <a:pt x="129" y="689"/>
                    <a:pt x="129" y="6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3237656" y="2301118"/>
              <a:ext cx="846822" cy="731909"/>
            </a:xfrm>
            <a:custGeom>
              <a:avLst/>
              <a:gdLst>
                <a:gd name="T0" fmla="*/ 824 w 953"/>
                <a:gd name="T1" fmla="*/ 647 h 823"/>
                <a:gd name="T2" fmla="*/ 824 w 953"/>
                <a:gd name="T3" fmla="*/ 785 h 823"/>
                <a:gd name="T4" fmla="*/ 814 w 953"/>
                <a:gd name="T5" fmla="*/ 817 h 823"/>
                <a:gd name="T6" fmla="*/ 785 w 953"/>
                <a:gd name="T7" fmla="*/ 802 h 823"/>
                <a:gd name="T8" fmla="*/ 638 w 953"/>
                <a:gd name="T9" fmla="*/ 656 h 823"/>
                <a:gd name="T10" fmla="*/ 618 w 953"/>
                <a:gd name="T11" fmla="*/ 647 h 823"/>
                <a:gd name="T12" fmla="*/ 542 w 953"/>
                <a:gd name="T13" fmla="*/ 647 h 823"/>
                <a:gd name="T14" fmla="*/ 542 w 953"/>
                <a:gd name="T15" fmla="*/ 630 h 823"/>
                <a:gd name="T16" fmla="*/ 542 w 953"/>
                <a:gd name="T17" fmla="*/ 351 h 823"/>
                <a:gd name="T18" fmla="*/ 385 w 953"/>
                <a:gd name="T19" fmla="*/ 194 h 823"/>
                <a:gd name="T20" fmla="*/ 20 w 953"/>
                <a:gd name="T21" fmla="*/ 194 h 823"/>
                <a:gd name="T22" fmla="*/ 4 w 953"/>
                <a:gd name="T23" fmla="*/ 194 h 823"/>
                <a:gd name="T24" fmla="*/ 5 w 953"/>
                <a:gd name="T25" fmla="*/ 71 h 823"/>
                <a:gd name="T26" fmla="*/ 93 w 953"/>
                <a:gd name="T27" fmla="*/ 0 h 823"/>
                <a:gd name="T28" fmla="*/ 393 w 953"/>
                <a:gd name="T29" fmla="*/ 0 h 823"/>
                <a:gd name="T30" fmla="*/ 857 w 953"/>
                <a:gd name="T31" fmla="*/ 0 h 823"/>
                <a:gd name="T32" fmla="*/ 953 w 953"/>
                <a:gd name="T33" fmla="*/ 97 h 823"/>
                <a:gd name="T34" fmla="*/ 953 w 953"/>
                <a:gd name="T35" fmla="*/ 552 h 823"/>
                <a:gd name="T36" fmla="*/ 859 w 953"/>
                <a:gd name="T37" fmla="*/ 647 h 823"/>
                <a:gd name="T38" fmla="*/ 824 w 953"/>
                <a:gd name="T39" fmla="*/ 647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53" h="823">
                  <a:moveTo>
                    <a:pt x="824" y="647"/>
                  </a:moveTo>
                  <a:cubicBezTo>
                    <a:pt x="824" y="694"/>
                    <a:pt x="824" y="740"/>
                    <a:pt x="824" y="785"/>
                  </a:cubicBezTo>
                  <a:cubicBezTo>
                    <a:pt x="823" y="796"/>
                    <a:pt x="828" y="811"/>
                    <a:pt x="814" y="817"/>
                  </a:cubicBezTo>
                  <a:cubicBezTo>
                    <a:pt x="801" y="823"/>
                    <a:pt x="793" y="810"/>
                    <a:pt x="785" y="802"/>
                  </a:cubicBezTo>
                  <a:cubicBezTo>
                    <a:pt x="736" y="753"/>
                    <a:pt x="687" y="704"/>
                    <a:pt x="638" y="656"/>
                  </a:cubicBezTo>
                  <a:cubicBezTo>
                    <a:pt x="633" y="651"/>
                    <a:pt x="625" y="648"/>
                    <a:pt x="618" y="647"/>
                  </a:cubicBezTo>
                  <a:cubicBezTo>
                    <a:pt x="593" y="646"/>
                    <a:pt x="569" y="647"/>
                    <a:pt x="542" y="647"/>
                  </a:cubicBezTo>
                  <a:cubicBezTo>
                    <a:pt x="542" y="641"/>
                    <a:pt x="542" y="636"/>
                    <a:pt x="542" y="630"/>
                  </a:cubicBezTo>
                  <a:cubicBezTo>
                    <a:pt x="542" y="537"/>
                    <a:pt x="542" y="444"/>
                    <a:pt x="542" y="351"/>
                  </a:cubicBezTo>
                  <a:cubicBezTo>
                    <a:pt x="542" y="258"/>
                    <a:pt x="478" y="194"/>
                    <a:pt x="385" y="194"/>
                  </a:cubicBezTo>
                  <a:cubicBezTo>
                    <a:pt x="263" y="194"/>
                    <a:pt x="142" y="194"/>
                    <a:pt x="20" y="194"/>
                  </a:cubicBezTo>
                  <a:cubicBezTo>
                    <a:pt x="15" y="194"/>
                    <a:pt x="9" y="194"/>
                    <a:pt x="4" y="194"/>
                  </a:cubicBezTo>
                  <a:cubicBezTo>
                    <a:pt x="4" y="152"/>
                    <a:pt x="0" y="111"/>
                    <a:pt x="5" y="71"/>
                  </a:cubicBezTo>
                  <a:cubicBezTo>
                    <a:pt x="9" y="27"/>
                    <a:pt x="47" y="0"/>
                    <a:pt x="93" y="0"/>
                  </a:cubicBezTo>
                  <a:cubicBezTo>
                    <a:pt x="193" y="0"/>
                    <a:pt x="293" y="0"/>
                    <a:pt x="393" y="0"/>
                  </a:cubicBezTo>
                  <a:cubicBezTo>
                    <a:pt x="548" y="0"/>
                    <a:pt x="702" y="0"/>
                    <a:pt x="857" y="0"/>
                  </a:cubicBezTo>
                  <a:cubicBezTo>
                    <a:pt x="918" y="0"/>
                    <a:pt x="953" y="35"/>
                    <a:pt x="953" y="97"/>
                  </a:cubicBezTo>
                  <a:cubicBezTo>
                    <a:pt x="953" y="249"/>
                    <a:pt x="953" y="401"/>
                    <a:pt x="953" y="552"/>
                  </a:cubicBezTo>
                  <a:cubicBezTo>
                    <a:pt x="953" y="611"/>
                    <a:pt x="917" y="647"/>
                    <a:pt x="859" y="647"/>
                  </a:cubicBezTo>
                  <a:cubicBezTo>
                    <a:pt x="848" y="647"/>
                    <a:pt x="837" y="647"/>
                    <a:pt x="824" y="6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212828" y="2135990"/>
            <a:ext cx="14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会议记录：</a:t>
            </a:r>
            <a:endParaRPr lang="zh-HK" altLang="en-US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28472" y="2089823"/>
            <a:ext cx="17509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330737" y="4386058"/>
            <a:ext cx="966076" cy="566848"/>
          </a:xfrm>
          <a:prstGeom prst="rect">
            <a:avLst/>
          </a:prstGeom>
          <a:solidFill>
            <a:srgbClr val="E74E3E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数据 47"/>
          <p:cNvSpPr/>
          <p:nvPr/>
        </p:nvSpPr>
        <p:spPr>
          <a:xfrm>
            <a:off x="2214886" y="4412547"/>
            <a:ext cx="1257504" cy="256935"/>
          </a:xfrm>
          <a:prstGeom prst="flowChartInputOutput">
            <a:avLst/>
          </a:prstGeom>
          <a:solidFill>
            <a:srgbClr val="E74E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81503" y="5419050"/>
            <a:ext cx="14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HK" altLang="en-US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736162" y="5372884"/>
            <a:ext cx="3352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靳泽旭，奕吉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2" name="矩形 5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5" name="矩形 64"/>
          <p:cNvSpPr/>
          <p:nvPr/>
        </p:nvSpPr>
        <p:spPr>
          <a:xfrm>
            <a:off x="6762922" y="114524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3945804" y="9128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5614182" y="4020081"/>
            <a:ext cx="1001878" cy="994714"/>
            <a:chOff x="7367401" y="2282771"/>
            <a:chExt cx="1001878" cy="994714"/>
          </a:xfrm>
          <a:solidFill>
            <a:srgbClr val="E74E3E"/>
          </a:solidFill>
        </p:grpSpPr>
        <p:sp>
          <p:nvSpPr>
            <p:cNvPr id="78" name="Freeform 32"/>
            <p:cNvSpPr>
              <a:spLocks/>
            </p:cNvSpPr>
            <p:nvPr/>
          </p:nvSpPr>
          <p:spPr bwMode="auto">
            <a:xfrm>
              <a:off x="7634210" y="2488996"/>
              <a:ext cx="473930" cy="596888"/>
            </a:xfrm>
            <a:custGeom>
              <a:avLst/>
              <a:gdLst>
                <a:gd name="T0" fmla="*/ 659 w 671"/>
                <a:gd name="T1" fmla="*/ 351 h 845"/>
                <a:gd name="T2" fmla="*/ 643 w 671"/>
                <a:gd name="T3" fmla="*/ 429 h 845"/>
                <a:gd name="T4" fmla="*/ 659 w 671"/>
                <a:gd name="T5" fmla="*/ 458 h 845"/>
                <a:gd name="T6" fmla="*/ 664 w 671"/>
                <a:gd name="T7" fmla="*/ 493 h 845"/>
                <a:gd name="T8" fmla="*/ 378 w 671"/>
                <a:gd name="T9" fmla="*/ 838 h 845"/>
                <a:gd name="T10" fmla="*/ 357 w 671"/>
                <a:gd name="T11" fmla="*/ 840 h 845"/>
                <a:gd name="T12" fmla="*/ 286 w 671"/>
                <a:gd name="T13" fmla="*/ 838 h 845"/>
                <a:gd name="T14" fmla="*/ 267 w 671"/>
                <a:gd name="T15" fmla="*/ 834 h 845"/>
                <a:gd name="T16" fmla="*/ 15 w 671"/>
                <a:gd name="T17" fmla="*/ 366 h 845"/>
                <a:gd name="T18" fmla="*/ 41 w 671"/>
                <a:gd name="T19" fmla="*/ 49 h 845"/>
                <a:gd name="T20" fmla="*/ 45 w 671"/>
                <a:gd name="T21" fmla="*/ 39 h 845"/>
                <a:gd name="T22" fmla="*/ 58 w 671"/>
                <a:gd name="T23" fmla="*/ 39 h 845"/>
                <a:gd name="T24" fmla="*/ 130 w 671"/>
                <a:gd name="T25" fmla="*/ 7 h 845"/>
                <a:gd name="T26" fmla="*/ 145 w 671"/>
                <a:gd name="T27" fmla="*/ 1 h 845"/>
                <a:gd name="T28" fmla="*/ 658 w 671"/>
                <a:gd name="T29" fmla="*/ 349 h 845"/>
                <a:gd name="T30" fmla="*/ 659 w 671"/>
                <a:gd name="T31" fmla="*/ 351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1" h="845">
                  <a:moveTo>
                    <a:pt x="659" y="351"/>
                  </a:moveTo>
                  <a:cubicBezTo>
                    <a:pt x="641" y="374"/>
                    <a:pt x="634" y="401"/>
                    <a:pt x="643" y="429"/>
                  </a:cubicBezTo>
                  <a:cubicBezTo>
                    <a:pt x="647" y="440"/>
                    <a:pt x="651" y="451"/>
                    <a:pt x="659" y="458"/>
                  </a:cubicBezTo>
                  <a:cubicBezTo>
                    <a:pt x="671" y="469"/>
                    <a:pt x="670" y="479"/>
                    <a:pt x="664" y="493"/>
                  </a:cubicBezTo>
                  <a:cubicBezTo>
                    <a:pt x="602" y="635"/>
                    <a:pt x="505" y="749"/>
                    <a:pt x="378" y="838"/>
                  </a:cubicBezTo>
                  <a:cubicBezTo>
                    <a:pt x="371" y="844"/>
                    <a:pt x="366" y="845"/>
                    <a:pt x="357" y="840"/>
                  </a:cubicBezTo>
                  <a:cubicBezTo>
                    <a:pt x="334" y="828"/>
                    <a:pt x="310" y="827"/>
                    <a:pt x="286" y="838"/>
                  </a:cubicBezTo>
                  <a:cubicBezTo>
                    <a:pt x="278" y="842"/>
                    <a:pt x="273" y="840"/>
                    <a:pt x="267" y="834"/>
                  </a:cubicBezTo>
                  <a:cubicBezTo>
                    <a:pt x="129" y="707"/>
                    <a:pt x="41" y="553"/>
                    <a:pt x="15" y="366"/>
                  </a:cubicBezTo>
                  <a:cubicBezTo>
                    <a:pt x="0" y="259"/>
                    <a:pt x="9" y="153"/>
                    <a:pt x="41" y="49"/>
                  </a:cubicBezTo>
                  <a:cubicBezTo>
                    <a:pt x="42" y="46"/>
                    <a:pt x="44" y="43"/>
                    <a:pt x="45" y="39"/>
                  </a:cubicBezTo>
                  <a:cubicBezTo>
                    <a:pt x="50" y="39"/>
                    <a:pt x="54" y="39"/>
                    <a:pt x="58" y="39"/>
                  </a:cubicBezTo>
                  <a:cubicBezTo>
                    <a:pt x="87" y="40"/>
                    <a:pt x="110" y="29"/>
                    <a:pt x="130" y="7"/>
                  </a:cubicBezTo>
                  <a:cubicBezTo>
                    <a:pt x="133" y="3"/>
                    <a:pt x="141" y="0"/>
                    <a:pt x="145" y="1"/>
                  </a:cubicBezTo>
                  <a:cubicBezTo>
                    <a:pt x="359" y="54"/>
                    <a:pt x="532" y="167"/>
                    <a:pt x="658" y="349"/>
                  </a:cubicBezTo>
                  <a:cubicBezTo>
                    <a:pt x="658" y="349"/>
                    <a:pt x="658" y="350"/>
                    <a:pt x="659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9" name="Freeform 33"/>
            <p:cNvSpPr>
              <a:spLocks/>
            </p:cNvSpPr>
            <p:nvPr/>
          </p:nvSpPr>
          <p:spPr bwMode="auto">
            <a:xfrm>
              <a:off x="7367401" y="2493174"/>
              <a:ext cx="439907" cy="697464"/>
            </a:xfrm>
            <a:custGeom>
              <a:avLst/>
              <a:gdLst>
                <a:gd name="T0" fmla="*/ 338 w 623"/>
                <a:gd name="T1" fmla="*/ 987 h 987"/>
                <a:gd name="T2" fmla="*/ 328 w 623"/>
                <a:gd name="T3" fmla="*/ 982 h 987"/>
                <a:gd name="T4" fmla="*/ 13 w 623"/>
                <a:gd name="T5" fmla="*/ 504 h 987"/>
                <a:gd name="T6" fmla="*/ 20 w 623"/>
                <a:gd name="T7" fmla="*/ 260 h 987"/>
                <a:gd name="T8" fmla="*/ 38 w 623"/>
                <a:gd name="T9" fmla="*/ 223 h 987"/>
                <a:gd name="T10" fmla="*/ 362 w 623"/>
                <a:gd name="T11" fmla="*/ 1 h 987"/>
                <a:gd name="T12" fmla="*/ 375 w 623"/>
                <a:gd name="T13" fmla="*/ 3 h 987"/>
                <a:gd name="T14" fmla="*/ 380 w 623"/>
                <a:gd name="T15" fmla="*/ 21 h 987"/>
                <a:gd name="T16" fmla="*/ 344 w 623"/>
                <a:gd name="T17" fmla="*/ 309 h 987"/>
                <a:gd name="T18" fmla="*/ 567 w 623"/>
                <a:gd name="T19" fmla="*/ 812 h 987"/>
                <a:gd name="T20" fmla="*/ 615 w 623"/>
                <a:gd name="T21" fmla="*/ 859 h 987"/>
                <a:gd name="T22" fmla="*/ 618 w 623"/>
                <a:gd name="T23" fmla="*/ 875 h 987"/>
                <a:gd name="T24" fmla="*/ 612 w 623"/>
                <a:gd name="T25" fmla="*/ 895 h 987"/>
                <a:gd name="T26" fmla="*/ 588 w 623"/>
                <a:gd name="T27" fmla="*/ 924 h 987"/>
                <a:gd name="T28" fmla="*/ 345 w 623"/>
                <a:gd name="T29" fmla="*/ 986 h 987"/>
                <a:gd name="T30" fmla="*/ 338 w 623"/>
                <a:gd name="T31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987">
                  <a:moveTo>
                    <a:pt x="338" y="987"/>
                  </a:moveTo>
                  <a:cubicBezTo>
                    <a:pt x="336" y="986"/>
                    <a:pt x="332" y="984"/>
                    <a:pt x="328" y="982"/>
                  </a:cubicBezTo>
                  <a:cubicBezTo>
                    <a:pt x="154" y="868"/>
                    <a:pt x="47" y="710"/>
                    <a:pt x="13" y="504"/>
                  </a:cubicBezTo>
                  <a:cubicBezTo>
                    <a:pt x="0" y="422"/>
                    <a:pt x="3" y="341"/>
                    <a:pt x="20" y="260"/>
                  </a:cubicBezTo>
                  <a:cubicBezTo>
                    <a:pt x="23" y="245"/>
                    <a:pt x="28" y="234"/>
                    <a:pt x="38" y="223"/>
                  </a:cubicBezTo>
                  <a:cubicBezTo>
                    <a:pt x="129" y="124"/>
                    <a:pt x="237" y="51"/>
                    <a:pt x="362" y="1"/>
                  </a:cubicBezTo>
                  <a:cubicBezTo>
                    <a:pt x="365" y="0"/>
                    <a:pt x="373" y="1"/>
                    <a:pt x="375" y="3"/>
                  </a:cubicBezTo>
                  <a:cubicBezTo>
                    <a:pt x="379" y="8"/>
                    <a:pt x="382" y="16"/>
                    <a:pt x="380" y="21"/>
                  </a:cubicBezTo>
                  <a:cubicBezTo>
                    <a:pt x="351" y="115"/>
                    <a:pt x="338" y="211"/>
                    <a:pt x="344" y="309"/>
                  </a:cubicBezTo>
                  <a:cubicBezTo>
                    <a:pt x="358" y="504"/>
                    <a:pt x="435" y="670"/>
                    <a:pt x="567" y="812"/>
                  </a:cubicBezTo>
                  <a:cubicBezTo>
                    <a:pt x="582" y="828"/>
                    <a:pt x="598" y="844"/>
                    <a:pt x="615" y="859"/>
                  </a:cubicBezTo>
                  <a:cubicBezTo>
                    <a:pt x="620" y="864"/>
                    <a:pt x="623" y="868"/>
                    <a:pt x="618" y="875"/>
                  </a:cubicBezTo>
                  <a:cubicBezTo>
                    <a:pt x="615" y="881"/>
                    <a:pt x="612" y="889"/>
                    <a:pt x="612" y="895"/>
                  </a:cubicBezTo>
                  <a:cubicBezTo>
                    <a:pt x="614" y="914"/>
                    <a:pt x="601" y="918"/>
                    <a:pt x="588" y="924"/>
                  </a:cubicBezTo>
                  <a:cubicBezTo>
                    <a:pt x="510" y="956"/>
                    <a:pt x="429" y="976"/>
                    <a:pt x="345" y="986"/>
                  </a:cubicBezTo>
                  <a:cubicBezTo>
                    <a:pt x="344" y="986"/>
                    <a:pt x="342" y="986"/>
                    <a:pt x="338" y="9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8168724" y="2543313"/>
              <a:ext cx="200555" cy="558090"/>
            </a:xfrm>
            <a:custGeom>
              <a:avLst/>
              <a:gdLst>
                <a:gd name="T0" fmla="*/ 39 w 284"/>
                <a:gd name="T1" fmla="*/ 0 h 790"/>
                <a:gd name="T2" fmla="*/ 229 w 284"/>
                <a:gd name="T3" fmla="*/ 159 h 790"/>
                <a:gd name="T4" fmla="*/ 235 w 284"/>
                <a:gd name="T5" fmla="*/ 173 h 790"/>
                <a:gd name="T6" fmla="*/ 78 w 284"/>
                <a:gd name="T7" fmla="*/ 785 h 790"/>
                <a:gd name="T8" fmla="*/ 74 w 284"/>
                <a:gd name="T9" fmla="*/ 790 h 790"/>
                <a:gd name="T10" fmla="*/ 71 w 284"/>
                <a:gd name="T11" fmla="*/ 790 h 790"/>
                <a:gd name="T12" fmla="*/ 73 w 284"/>
                <a:gd name="T13" fmla="*/ 770 h 790"/>
                <a:gd name="T14" fmla="*/ 23 w 284"/>
                <a:gd name="T15" fmla="*/ 412 h 790"/>
                <a:gd name="T16" fmla="*/ 28 w 284"/>
                <a:gd name="T17" fmla="*/ 390 h 790"/>
                <a:gd name="T18" fmla="*/ 12 w 284"/>
                <a:gd name="T19" fmla="*/ 254 h 790"/>
                <a:gd name="T20" fmla="*/ 2 w 284"/>
                <a:gd name="T21" fmla="*/ 231 h 790"/>
                <a:gd name="T22" fmla="*/ 5 w 284"/>
                <a:gd name="T23" fmla="*/ 37 h 790"/>
                <a:gd name="T24" fmla="*/ 13 w 284"/>
                <a:gd name="T25" fmla="*/ 20 h 790"/>
                <a:gd name="T26" fmla="*/ 39 w 284"/>
                <a:gd name="T27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790">
                  <a:moveTo>
                    <a:pt x="39" y="0"/>
                  </a:moveTo>
                  <a:cubicBezTo>
                    <a:pt x="110" y="44"/>
                    <a:pt x="173" y="97"/>
                    <a:pt x="229" y="159"/>
                  </a:cubicBezTo>
                  <a:cubicBezTo>
                    <a:pt x="232" y="163"/>
                    <a:pt x="234" y="168"/>
                    <a:pt x="235" y="173"/>
                  </a:cubicBezTo>
                  <a:cubicBezTo>
                    <a:pt x="284" y="403"/>
                    <a:pt x="231" y="607"/>
                    <a:pt x="78" y="785"/>
                  </a:cubicBezTo>
                  <a:cubicBezTo>
                    <a:pt x="77" y="787"/>
                    <a:pt x="75" y="788"/>
                    <a:pt x="74" y="790"/>
                  </a:cubicBezTo>
                  <a:cubicBezTo>
                    <a:pt x="73" y="790"/>
                    <a:pt x="73" y="790"/>
                    <a:pt x="71" y="790"/>
                  </a:cubicBezTo>
                  <a:cubicBezTo>
                    <a:pt x="71" y="784"/>
                    <a:pt x="72" y="777"/>
                    <a:pt x="73" y="770"/>
                  </a:cubicBezTo>
                  <a:cubicBezTo>
                    <a:pt x="86" y="647"/>
                    <a:pt x="68" y="527"/>
                    <a:pt x="23" y="412"/>
                  </a:cubicBezTo>
                  <a:cubicBezTo>
                    <a:pt x="20" y="403"/>
                    <a:pt x="20" y="398"/>
                    <a:pt x="28" y="390"/>
                  </a:cubicBezTo>
                  <a:cubicBezTo>
                    <a:pt x="70" y="351"/>
                    <a:pt x="63" y="283"/>
                    <a:pt x="12" y="254"/>
                  </a:cubicBezTo>
                  <a:cubicBezTo>
                    <a:pt x="1" y="248"/>
                    <a:pt x="0" y="242"/>
                    <a:pt x="2" y="231"/>
                  </a:cubicBezTo>
                  <a:cubicBezTo>
                    <a:pt x="12" y="167"/>
                    <a:pt x="13" y="102"/>
                    <a:pt x="5" y="37"/>
                  </a:cubicBezTo>
                  <a:cubicBezTo>
                    <a:pt x="4" y="30"/>
                    <a:pt x="5" y="25"/>
                    <a:pt x="13" y="20"/>
                  </a:cubicBezTo>
                  <a:cubicBezTo>
                    <a:pt x="21" y="15"/>
                    <a:pt x="29" y="8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1" name="Freeform 35"/>
            <p:cNvSpPr>
              <a:spLocks/>
            </p:cNvSpPr>
            <p:nvPr/>
          </p:nvSpPr>
          <p:spPr bwMode="auto">
            <a:xfrm>
              <a:off x="7913256" y="2835191"/>
              <a:ext cx="280239" cy="378725"/>
            </a:xfrm>
            <a:custGeom>
              <a:avLst/>
              <a:gdLst>
                <a:gd name="T0" fmla="*/ 395 w 397"/>
                <a:gd name="T1" fmla="*/ 316 h 536"/>
                <a:gd name="T2" fmla="*/ 381 w 397"/>
                <a:gd name="T3" fmla="*/ 422 h 536"/>
                <a:gd name="T4" fmla="*/ 371 w 397"/>
                <a:gd name="T5" fmla="*/ 440 h 536"/>
                <a:gd name="T6" fmla="*/ 230 w 397"/>
                <a:gd name="T7" fmla="*/ 533 h 536"/>
                <a:gd name="T8" fmla="*/ 211 w 397"/>
                <a:gd name="T9" fmla="*/ 535 h 536"/>
                <a:gd name="T10" fmla="*/ 17 w 397"/>
                <a:gd name="T11" fmla="*/ 450 h 536"/>
                <a:gd name="T12" fmla="*/ 10 w 397"/>
                <a:gd name="T13" fmla="*/ 436 h 536"/>
                <a:gd name="T14" fmla="*/ 6 w 397"/>
                <a:gd name="T15" fmla="*/ 405 h 536"/>
                <a:gd name="T16" fmla="*/ 17 w 397"/>
                <a:gd name="T17" fmla="*/ 377 h 536"/>
                <a:gd name="T18" fmla="*/ 311 w 397"/>
                <a:gd name="T19" fmla="*/ 12 h 536"/>
                <a:gd name="T20" fmla="*/ 325 w 397"/>
                <a:gd name="T21" fmla="*/ 1 h 536"/>
                <a:gd name="T22" fmla="*/ 345 w 397"/>
                <a:gd name="T23" fmla="*/ 14 h 536"/>
                <a:gd name="T24" fmla="*/ 395 w 397"/>
                <a:gd name="T25" fmla="*/ 3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7" h="536">
                  <a:moveTo>
                    <a:pt x="395" y="316"/>
                  </a:moveTo>
                  <a:cubicBezTo>
                    <a:pt x="393" y="337"/>
                    <a:pt x="388" y="380"/>
                    <a:pt x="381" y="422"/>
                  </a:cubicBezTo>
                  <a:cubicBezTo>
                    <a:pt x="380" y="428"/>
                    <a:pt x="376" y="435"/>
                    <a:pt x="371" y="440"/>
                  </a:cubicBezTo>
                  <a:cubicBezTo>
                    <a:pt x="328" y="477"/>
                    <a:pt x="281" y="508"/>
                    <a:pt x="230" y="533"/>
                  </a:cubicBezTo>
                  <a:cubicBezTo>
                    <a:pt x="224" y="535"/>
                    <a:pt x="217" y="536"/>
                    <a:pt x="211" y="535"/>
                  </a:cubicBezTo>
                  <a:cubicBezTo>
                    <a:pt x="143" y="515"/>
                    <a:pt x="78" y="486"/>
                    <a:pt x="17" y="450"/>
                  </a:cubicBezTo>
                  <a:cubicBezTo>
                    <a:pt x="13" y="448"/>
                    <a:pt x="10" y="441"/>
                    <a:pt x="10" y="436"/>
                  </a:cubicBezTo>
                  <a:cubicBezTo>
                    <a:pt x="8" y="426"/>
                    <a:pt x="10" y="414"/>
                    <a:pt x="6" y="405"/>
                  </a:cubicBezTo>
                  <a:cubicBezTo>
                    <a:pt x="0" y="391"/>
                    <a:pt x="6" y="385"/>
                    <a:pt x="17" y="377"/>
                  </a:cubicBezTo>
                  <a:cubicBezTo>
                    <a:pt x="149" y="283"/>
                    <a:pt x="248" y="162"/>
                    <a:pt x="311" y="12"/>
                  </a:cubicBezTo>
                  <a:cubicBezTo>
                    <a:pt x="314" y="6"/>
                    <a:pt x="315" y="0"/>
                    <a:pt x="325" y="1"/>
                  </a:cubicBezTo>
                  <a:cubicBezTo>
                    <a:pt x="335" y="2"/>
                    <a:pt x="341" y="3"/>
                    <a:pt x="345" y="14"/>
                  </a:cubicBezTo>
                  <a:cubicBezTo>
                    <a:pt x="380" y="104"/>
                    <a:pt x="397" y="198"/>
                    <a:pt x="395" y="3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2" name="Freeform 36"/>
            <p:cNvSpPr>
              <a:spLocks/>
            </p:cNvSpPr>
            <p:nvPr/>
          </p:nvSpPr>
          <p:spPr bwMode="auto">
            <a:xfrm>
              <a:off x="7715387" y="2282771"/>
              <a:ext cx="396036" cy="180857"/>
            </a:xfrm>
            <a:custGeom>
              <a:avLst/>
              <a:gdLst>
                <a:gd name="T0" fmla="*/ 0 w 561"/>
                <a:gd name="T1" fmla="*/ 175 h 256"/>
                <a:gd name="T2" fmla="*/ 127 w 561"/>
                <a:gd name="T3" fmla="*/ 15 h 256"/>
                <a:gd name="T4" fmla="*/ 140 w 561"/>
                <a:gd name="T5" fmla="*/ 10 h 256"/>
                <a:gd name="T6" fmla="*/ 455 w 561"/>
                <a:gd name="T7" fmla="*/ 54 h 256"/>
                <a:gd name="T8" fmla="*/ 477 w 561"/>
                <a:gd name="T9" fmla="*/ 72 h 256"/>
                <a:gd name="T10" fmla="*/ 560 w 561"/>
                <a:gd name="T11" fmla="*/ 230 h 256"/>
                <a:gd name="T12" fmla="*/ 559 w 561"/>
                <a:gd name="T13" fmla="*/ 246 h 256"/>
                <a:gd name="T14" fmla="*/ 538 w 561"/>
                <a:gd name="T15" fmla="*/ 253 h 256"/>
                <a:gd name="T16" fmla="*/ 184 w 561"/>
                <a:gd name="T17" fmla="*/ 193 h 256"/>
                <a:gd name="T18" fmla="*/ 43 w 561"/>
                <a:gd name="T19" fmla="*/ 206 h 256"/>
                <a:gd name="T20" fmla="*/ 19 w 561"/>
                <a:gd name="T21" fmla="*/ 197 h 256"/>
                <a:gd name="T22" fmla="*/ 0 w 561"/>
                <a:gd name="T23" fmla="*/ 1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1" h="256">
                  <a:moveTo>
                    <a:pt x="0" y="175"/>
                  </a:moveTo>
                  <a:cubicBezTo>
                    <a:pt x="36" y="116"/>
                    <a:pt x="78" y="63"/>
                    <a:pt x="127" y="15"/>
                  </a:cubicBezTo>
                  <a:cubicBezTo>
                    <a:pt x="130" y="12"/>
                    <a:pt x="136" y="11"/>
                    <a:pt x="140" y="10"/>
                  </a:cubicBezTo>
                  <a:cubicBezTo>
                    <a:pt x="249" y="0"/>
                    <a:pt x="354" y="15"/>
                    <a:pt x="455" y="54"/>
                  </a:cubicBezTo>
                  <a:cubicBezTo>
                    <a:pt x="463" y="58"/>
                    <a:pt x="472" y="65"/>
                    <a:pt x="477" y="72"/>
                  </a:cubicBezTo>
                  <a:cubicBezTo>
                    <a:pt x="511" y="121"/>
                    <a:pt x="539" y="174"/>
                    <a:pt x="560" y="230"/>
                  </a:cubicBezTo>
                  <a:cubicBezTo>
                    <a:pt x="561" y="235"/>
                    <a:pt x="561" y="242"/>
                    <a:pt x="559" y="246"/>
                  </a:cubicBezTo>
                  <a:cubicBezTo>
                    <a:pt x="554" y="253"/>
                    <a:pt x="548" y="256"/>
                    <a:pt x="538" y="253"/>
                  </a:cubicBezTo>
                  <a:cubicBezTo>
                    <a:pt x="424" y="210"/>
                    <a:pt x="306" y="189"/>
                    <a:pt x="184" y="193"/>
                  </a:cubicBezTo>
                  <a:cubicBezTo>
                    <a:pt x="137" y="195"/>
                    <a:pt x="90" y="201"/>
                    <a:pt x="43" y="206"/>
                  </a:cubicBezTo>
                  <a:cubicBezTo>
                    <a:pt x="32" y="208"/>
                    <a:pt x="24" y="208"/>
                    <a:pt x="19" y="197"/>
                  </a:cubicBezTo>
                  <a:cubicBezTo>
                    <a:pt x="15" y="189"/>
                    <a:pt x="7" y="183"/>
                    <a:pt x="0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3" name="Freeform 37"/>
            <p:cNvSpPr>
              <a:spLocks/>
            </p:cNvSpPr>
            <p:nvPr/>
          </p:nvSpPr>
          <p:spPr bwMode="auto">
            <a:xfrm>
              <a:off x="7747321" y="2435276"/>
              <a:ext cx="400214" cy="282627"/>
            </a:xfrm>
            <a:custGeom>
              <a:avLst/>
              <a:gdLst>
                <a:gd name="T0" fmla="*/ 0 w 567"/>
                <a:gd name="T1" fmla="*/ 35 h 400"/>
                <a:gd name="T2" fmla="*/ 480 w 567"/>
                <a:gd name="T3" fmla="*/ 79 h 400"/>
                <a:gd name="T4" fmla="*/ 558 w 567"/>
                <a:gd name="T5" fmla="*/ 186 h 400"/>
                <a:gd name="T6" fmla="*/ 560 w 567"/>
                <a:gd name="T7" fmla="*/ 349 h 400"/>
                <a:gd name="T8" fmla="*/ 557 w 567"/>
                <a:gd name="T9" fmla="*/ 377 h 400"/>
                <a:gd name="T10" fmla="*/ 534 w 567"/>
                <a:gd name="T11" fmla="*/ 400 h 400"/>
                <a:gd name="T12" fmla="*/ 0 w 567"/>
                <a:gd name="T13" fmla="*/ 3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400">
                  <a:moveTo>
                    <a:pt x="0" y="35"/>
                  </a:moveTo>
                  <a:cubicBezTo>
                    <a:pt x="97" y="0"/>
                    <a:pt x="371" y="25"/>
                    <a:pt x="480" y="79"/>
                  </a:cubicBezTo>
                  <a:cubicBezTo>
                    <a:pt x="481" y="147"/>
                    <a:pt x="497" y="169"/>
                    <a:pt x="558" y="186"/>
                  </a:cubicBezTo>
                  <a:cubicBezTo>
                    <a:pt x="566" y="240"/>
                    <a:pt x="567" y="294"/>
                    <a:pt x="560" y="349"/>
                  </a:cubicBezTo>
                  <a:cubicBezTo>
                    <a:pt x="559" y="358"/>
                    <a:pt x="558" y="368"/>
                    <a:pt x="557" y="377"/>
                  </a:cubicBezTo>
                  <a:cubicBezTo>
                    <a:pt x="554" y="397"/>
                    <a:pt x="558" y="395"/>
                    <a:pt x="534" y="400"/>
                  </a:cubicBezTo>
                  <a:cubicBezTo>
                    <a:pt x="402" y="212"/>
                    <a:pt x="222" y="93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4" name="Freeform 38"/>
            <p:cNvSpPr>
              <a:spLocks/>
            </p:cNvSpPr>
            <p:nvPr/>
          </p:nvSpPr>
          <p:spPr bwMode="auto">
            <a:xfrm>
              <a:off x="7655400" y="3171537"/>
              <a:ext cx="366490" cy="105948"/>
            </a:xfrm>
            <a:custGeom>
              <a:avLst/>
              <a:gdLst>
                <a:gd name="T0" fmla="*/ 519 w 519"/>
                <a:gd name="T1" fmla="*/ 88 h 150"/>
                <a:gd name="T2" fmla="*/ 0 w 519"/>
                <a:gd name="T3" fmla="*/ 64 h 150"/>
                <a:gd name="T4" fmla="*/ 216 w 519"/>
                <a:gd name="T5" fmla="*/ 0 h 150"/>
                <a:gd name="T6" fmla="*/ 352 w 519"/>
                <a:gd name="T7" fmla="*/ 10 h 150"/>
                <a:gd name="T8" fmla="*/ 519 w 519"/>
                <a:gd name="T9" fmla="*/ 8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50">
                  <a:moveTo>
                    <a:pt x="519" y="88"/>
                  </a:moveTo>
                  <a:cubicBezTo>
                    <a:pt x="376" y="150"/>
                    <a:pt x="104" y="137"/>
                    <a:pt x="0" y="64"/>
                  </a:cubicBezTo>
                  <a:cubicBezTo>
                    <a:pt x="70" y="43"/>
                    <a:pt x="143" y="22"/>
                    <a:pt x="216" y="0"/>
                  </a:cubicBezTo>
                  <a:cubicBezTo>
                    <a:pt x="256" y="51"/>
                    <a:pt x="316" y="46"/>
                    <a:pt x="352" y="10"/>
                  </a:cubicBezTo>
                  <a:cubicBezTo>
                    <a:pt x="408" y="36"/>
                    <a:pt x="463" y="62"/>
                    <a:pt x="519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5" name="Freeform 39"/>
            <p:cNvSpPr>
              <a:spLocks/>
            </p:cNvSpPr>
            <p:nvPr/>
          </p:nvSpPr>
          <p:spPr bwMode="auto">
            <a:xfrm>
              <a:off x="7501701" y="2298887"/>
              <a:ext cx="251887" cy="145044"/>
            </a:xfrm>
            <a:custGeom>
              <a:avLst/>
              <a:gdLst>
                <a:gd name="T0" fmla="*/ 357 w 357"/>
                <a:gd name="T1" fmla="*/ 0 h 205"/>
                <a:gd name="T2" fmla="*/ 266 w 357"/>
                <a:gd name="T3" fmla="*/ 129 h 205"/>
                <a:gd name="T4" fmla="*/ 256 w 357"/>
                <a:gd name="T5" fmla="*/ 136 h 205"/>
                <a:gd name="T6" fmla="*/ 168 w 357"/>
                <a:gd name="T7" fmla="*/ 198 h 205"/>
                <a:gd name="T8" fmla="*/ 167 w 357"/>
                <a:gd name="T9" fmla="*/ 199 h 205"/>
                <a:gd name="T10" fmla="*/ 0 w 357"/>
                <a:gd name="T11" fmla="*/ 205 h 205"/>
                <a:gd name="T12" fmla="*/ 357 w 357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205">
                  <a:moveTo>
                    <a:pt x="357" y="0"/>
                  </a:moveTo>
                  <a:cubicBezTo>
                    <a:pt x="326" y="44"/>
                    <a:pt x="296" y="87"/>
                    <a:pt x="266" y="129"/>
                  </a:cubicBezTo>
                  <a:cubicBezTo>
                    <a:pt x="264" y="132"/>
                    <a:pt x="259" y="136"/>
                    <a:pt x="256" y="136"/>
                  </a:cubicBezTo>
                  <a:cubicBezTo>
                    <a:pt x="211" y="135"/>
                    <a:pt x="182" y="157"/>
                    <a:pt x="168" y="198"/>
                  </a:cubicBezTo>
                  <a:cubicBezTo>
                    <a:pt x="167" y="200"/>
                    <a:pt x="166" y="201"/>
                    <a:pt x="167" y="199"/>
                  </a:cubicBezTo>
                  <a:cubicBezTo>
                    <a:pt x="110" y="201"/>
                    <a:pt x="56" y="203"/>
                    <a:pt x="0" y="205"/>
                  </a:cubicBezTo>
                  <a:cubicBezTo>
                    <a:pt x="99" y="101"/>
                    <a:pt x="218" y="32"/>
                    <a:pt x="3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6" name="Freeform 40"/>
            <p:cNvSpPr>
              <a:spLocks/>
            </p:cNvSpPr>
            <p:nvPr/>
          </p:nvSpPr>
          <p:spPr bwMode="auto">
            <a:xfrm>
              <a:off x="8104559" y="2355591"/>
              <a:ext cx="204733" cy="234577"/>
            </a:xfrm>
            <a:custGeom>
              <a:avLst/>
              <a:gdLst>
                <a:gd name="T0" fmla="*/ 290 w 290"/>
                <a:gd name="T1" fmla="*/ 332 h 332"/>
                <a:gd name="T2" fmla="*/ 281 w 290"/>
                <a:gd name="T3" fmla="*/ 325 h 332"/>
                <a:gd name="T4" fmla="*/ 155 w 290"/>
                <a:gd name="T5" fmla="*/ 231 h 332"/>
                <a:gd name="T6" fmla="*/ 147 w 290"/>
                <a:gd name="T7" fmla="*/ 215 h 332"/>
                <a:gd name="T8" fmla="*/ 66 w 290"/>
                <a:gd name="T9" fmla="*/ 126 h 332"/>
                <a:gd name="T10" fmla="*/ 53 w 290"/>
                <a:gd name="T11" fmla="*/ 119 h 332"/>
                <a:gd name="T12" fmla="*/ 0 w 290"/>
                <a:gd name="T13" fmla="*/ 0 h 332"/>
                <a:gd name="T14" fmla="*/ 290 w 290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332">
                  <a:moveTo>
                    <a:pt x="290" y="332"/>
                  </a:moveTo>
                  <a:cubicBezTo>
                    <a:pt x="286" y="329"/>
                    <a:pt x="284" y="327"/>
                    <a:pt x="281" y="325"/>
                  </a:cubicBezTo>
                  <a:cubicBezTo>
                    <a:pt x="239" y="294"/>
                    <a:pt x="197" y="263"/>
                    <a:pt x="155" y="231"/>
                  </a:cubicBezTo>
                  <a:cubicBezTo>
                    <a:pt x="151" y="228"/>
                    <a:pt x="147" y="221"/>
                    <a:pt x="147" y="215"/>
                  </a:cubicBezTo>
                  <a:cubicBezTo>
                    <a:pt x="146" y="168"/>
                    <a:pt x="114" y="132"/>
                    <a:pt x="66" y="126"/>
                  </a:cubicBezTo>
                  <a:cubicBezTo>
                    <a:pt x="61" y="126"/>
                    <a:pt x="54" y="123"/>
                    <a:pt x="53" y="119"/>
                  </a:cubicBezTo>
                  <a:cubicBezTo>
                    <a:pt x="34" y="79"/>
                    <a:pt x="17" y="39"/>
                    <a:pt x="0" y="0"/>
                  </a:cubicBezTo>
                  <a:cubicBezTo>
                    <a:pt x="84" y="22"/>
                    <a:pt x="264" y="226"/>
                    <a:pt x="290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7" name="Freeform 41"/>
            <p:cNvSpPr>
              <a:spLocks/>
            </p:cNvSpPr>
            <p:nvPr/>
          </p:nvSpPr>
          <p:spPr bwMode="auto">
            <a:xfrm>
              <a:off x="7407094" y="2470791"/>
              <a:ext cx="185632" cy="123556"/>
            </a:xfrm>
            <a:custGeom>
              <a:avLst/>
              <a:gdLst>
                <a:gd name="T0" fmla="*/ 263 w 263"/>
                <a:gd name="T1" fmla="*/ 1 h 175"/>
                <a:gd name="T2" fmla="*/ 0 w 263"/>
                <a:gd name="T3" fmla="*/ 175 h 175"/>
                <a:gd name="T4" fmla="*/ 4 w 263"/>
                <a:gd name="T5" fmla="*/ 162 h 175"/>
                <a:gd name="T6" fmla="*/ 80 w 263"/>
                <a:gd name="T7" fmla="*/ 28 h 175"/>
                <a:gd name="T8" fmla="*/ 104 w 263"/>
                <a:gd name="T9" fmla="*/ 12 h 175"/>
                <a:gd name="T10" fmla="*/ 250 w 263"/>
                <a:gd name="T11" fmla="*/ 0 h 175"/>
                <a:gd name="T12" fmla="*/ 263 w 263"/>
                <a:gd name="T13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175">
                  <a:moveTo>
                    <a:pt x="263" y="1"/>
                  </a:moveTo>
                  <a:cubicBezTo>
                    <a:pt x="167" y="46"/>
                    <a:pt x="80" y="101"/>
                    <a:pt x="0" y="175"/>
                  </a:cubicBezTo>
                  <a:cubicBezTo>
                    <a:pt x="2" y="168"/>
                    <a:pt x="3" y="165"/>
                    <a:pt x="4" y="162"/>
                  </a:cubicBezTo>
                  <a:cubicBezTo>
                    <a:pt x="30" y="117"/>
                    <a:pt x="55" y="72"/>
                    <a:pt x="80" y="28"/>
                  </a:cubicBezTo>
                  <a:cubicBezTo>
                    <a:pt x="85" y="19"/>
                    <a:pt x="93" y="13"/>
                    <a:pt x="104" y="12"/>
                  </a:cubicBezTo>
                  <a:cubicBezTo>
                    <a:pt x="153" y="9"/>
                    <a:pt x="201" y="4"/>
                    <a:pt x="250" y="0"/>
                  </a:cubicBezTo>
                  <a:cubicBezTo>
                    <a:pt x="254" y="0"/>
                    <a:pt x="258" y="1"/>
                    <a:pt x="2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4238582" y="4835250"/>
            <a:ext cx="14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HK" altLang="en-US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054089" y="5347429"/>
            <a:ext cx="17509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5419050"/>
            <a:ext cx="142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项目绘图：</a:t>
            </a:r>
          </a:p>
        </p:txBody>
      </p:sp>
    </p:spTree>
    <p:extLst>
      <p:ext uri="{BB962C8B-B14F-4D97-AF65-F5344CB8AC3E}">
        <p14:creationId xmlns:p14="http://schemas.microsoft.com/office/powerpoint/2010/main" val="1300971780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6278" y="669106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成员分工和评价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278" y="2501711"/>
            <a:ext cx="831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靳泽旭：能完成组长布置的任务，但是有时候不能及时完成组长给的任务，不能合理安排好任务和时间。评价：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6278" y="3336981"/>
            <a:ext cx="829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陈妍蓝：能认真布置组长布置的任务，组员和组长比较的满意。评价： 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278" y="3895252"/>
            <a:ext cx="818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奕吉：没有考虑到项目开发过程中出现的问题，不能做到人员的合理调度。评价： 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矩形 19"/>
          <p:cNvSpPr/>
          <p:nvPr/>
        </p:nvSpPr>
        <p:spPr>
          <a:xfrm>
            <a:off x="6762922" y="114524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945804" y="9128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259544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650657" y="1121446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参考资料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40407" y="3807595"/>
            <a:ext cx="5899371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《软件工程导论（第</a:t>
            </a:r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版）》</a:t>
            </a:r>
            <a:endParaRPr lang="en-US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张海藩 牟永敏 编著 清华大学出版社 出版</a:t>
            </a:r>
          </a:p>
          <a:p>
            <a:pPr algn="ctr"/>
            <a:endParaRPr lang="en-US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学堂在线 软件工程（自主模式）</a:t>
            </a:r>
            <a:endParaRPr lang="en-US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清华大学刘强副教授授课</a:t>
            </a:r>
          </a:p>
          <a:p>
            <a:pPr algn="ctr"/>
            <a:endParaRPr lang="zh-CN" altLang="zh-CN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331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THANKS</a:t>
            </a:r>
            <a:endParaRPr lang="zh-HK" altLang="en-US" sz="66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09900" y="4758425"/>
            <a:ext cx="3124200" cy="461665"/>
            <a:chOff x="2425700" y="4391967"/>
            <a:chExt cx="3124200" cy="461665"/>
          </a:xfrm>
        </p:grpSpPr>
        <p:sp>
          <p:nvSpPr>
            <p:cNvPr id="3" name="矩形 2"/>
            <p:cNvSpPr/>
            <p:nvPr/>
          </p:nvSpPr>
          <p:spPr>
            <a:xfrm>
              <a:off x="2425700" y="4406899"/>
              <a:ext cx="1244600" cy="431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小组</a:t>
              </a:r>
              <a:endParaRPr lang="zh-HK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86200" y="4391967"/>
              <a:ext cx="166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pc="300" dirty="0">
                  <a:solidFill>
                    <a:srgbClr val="E74E3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G17</a:t>
              </a:r>
              <a:endParaRPr lang="zh-HK" altLang="en-US" sz="24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E74E3E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矩形 21"/>
          <p:cNvSpPr/>
          <p:nvPr/>
        </p:nvSpPr>
        <p:spPr>
          <a:xfrm>
            <a:off x="5080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5227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2B0445CF-0217-4C47-9EAF-1F499ADF1EF9}"/>
              </a:ext>
            </a:extLst>
          </p:cNvPr>
          <p:cNvSpPr/>
          <p:nvPr/>
        </p:nvSpPr>
        <p:spPr>
          <a:xfrm>
            <a:off x="2412999" y="1121660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HK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99003EF3-7250-409D-B8C9-28A84A8889BF}"/>
              </a:ext>
            </a:extLst>
          </p:cNvPr>
          <p:cNvSpPr/>
          <p:nvPr/>
        </p:nvSpPr>
        <p:spPr>
          <a:xfrm>
            <a:off x="3124907" y="2480217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HK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0FC7D627-386B-490F-AFE3-E27E2B796288}"/>
              </a:ext>
            </a:extLst>
          </p:cNvPr>
          <p:cNvSpPr/>
          <p:nvPr/>
        </p:nvSpPr>
        <p:spPr>
          <a:xfrm>
            <a:off x="2412999" y="4895159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HK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72F12B3F-80E2-49AE-83B5-A7ED592A0F71}"/>
              </a:ext>
            </a:extLst>
          </p:cNvPr>
          <p:cNvCxnSpPr/>
          <p:nvPr/>
        </p:nvCxnSpPr>
        <p:spPr>
          <a:xfrm flipV="1">
            <a:off x="1428902" y="1855796"/>
            <a:ext cx="584536" cy="94412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838C915-3DD6-4F0A-960A-C65D6DED5819}"/>
              </a:ext>
            </a:extLst>
          </p:cNvPr>
          <p:cNvCxnSpPr/>
          <p:nvPr/>
        </p:nvCxnSpPr>
        <p:spPr>
          <a:xfrm flipV="1">
            <a:off x="1696915" y="2910255"/>
            <a:ext cx="866984" cy="497909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278C5D6-9358-4809-9AC1-413C727A7629}"/>
              </a:ext>
            </a:extLst>
          </p:cNvPr>
          <p:cNvCxnSpPr/>
          <p:nvPr/>
        </p:nvCxnSpPr>
        <p:spPr>
          <a:xfrm>
            <a:off x="1428902" y="4595102"/>
            <a:ext cx="812800" cy="482600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D47C71D-F568-4F8D-9384-DA414C8CC101}"/>
              </a:ext>
            </a:extLst>
          </p:cNvPr>
          <p:cNvSpPr txBox="1"/>
          <p:nvPr/>
        </p:nvSpPr>
        <p:spPr>
          <a:xfrm>
            <a:off x="3705773" y="1396395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安卓</a:t>
            </a:r>
            <a:r>
              <a:rPr lang="en-US" altLang="zh-CN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endParaRPr lang="zh-HK" altLang="en-US" sz="2800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321463B-92C4-4891-9252-7DE73E93462C}"/>
              </a:ext>
            </a:extLst>
          </p:cNvPr>
          <p:cNvSpPr txBox="1"/>
          <p:nvPr/>
        </p:nvSpPr>
        <p:spPr>
          <a:xfrm>
            <a:off x="4251313" y="2651281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信息平台</a:t>
            </a:r>
            <a:endParaRPr lang="zh-HK" altLang="en-US" sz="2800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1104765-9494-4DD2-AA02-99FF59B5AE81}"/>
              </a:ext>
            </a:extLst>
          </p:cNvPr>
          <p:cNvSpPr txBox="1"/>
          <p:nvPr/>
        </p:nvSpPr>
        <p:spPr>
          <a:xfrm>
            <a:off x="3890412" y="5272314"/>
            <a:ext cx="2634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面向全院师生</a:t>
            </a:r>
            <a:endParaRPr lang="zh-HK" altLang="en-US" sz="2800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3D09DAFA-9371-4634-9C00-7332B96ECD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48207"/>
          <a:stretch/>
        </p:blipFill>
        <p:spPr>
          <a:xfrm>
            <a:off x="-660" y="2084120"/>
            <a:ext cx="1554054" cy="30006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3" name="椭圆 62">
            <a:extLst>
              <a:ext uri="{FF2B5EF4-FFF2-40B4-BE49-F238E27FC236}">
                <a16:creationId xmlns:a16="http://schemas.microsoft.com/office/drawing/2014/main" id="{26AFFF89-EA7A-4087-9A1D-D749B15967B9}"/>
              </a:ext>
            </a:extLst>
          </p:cNvPr>
          <p:cNvSpPr/>
          <p:nvPr/>
        </p:nvSpPr>
        <p:spPr>
          <a:xfrm>
            <a:off x="3060700" y="3773725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HK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6FE9B180-25F2-4CCF-8170-5A2E4DC059F5}"/>
              </a:ext>
            </a:extLst>
          </p:cNvPr>
          <p:cNvCxnSpPr/>
          <p:nvPr/>
        </p:nvCxnSpPr>
        <p:spPr>
          <a:xfrm>
            <a:off x="1732677" y="3917816"/>
            <a:ext cx="984097" cy="240159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758F8AB-5755-4138-AC6B-46D67B8A4398}"/>
              </a:ext>
            </a:extLst>
          </p:cNvPr>
          <p:cNvSpPr txBox="1"/>
          <p:nvPr/>
        </p:nvSpPr>
        <p:spPr>
          <a:xfrm>
            <a:off x="4353474" y="4109602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报名平台</a:t>
            </a:r>
            <a:endParaRPr lang="zh-HK" altLang="en-US" sz="2800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663224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矩形 21"/>
          <p:cNvSpPr/>
          <p:nvPr/>
        </p:nvSpPr>
        <p:spPr>
          <a:xfrm>
            <a:off x="5080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5227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92F3FB57-2988-4747-AD23-1F0E55B581B8}"/>
              </a:ext>
            </a:extLst>
          </p:cNvPr>
          <p:cNvSpPr/>
          <p:nvPr/>
        </p:nvSpPr>
        <p:spPr>
          <a:xfrm>
            <a:off x="3480804" y="3170044"/>
            <a:ext cx="2014538" cy="2014538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大城小事</a:t>
            </a:r>
            <a:endParaRPr lang="zh-HK" altLang="en-US" sz="32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71C5300-559C-463F-9DC5-1AFBEC5361D6}"/>
              </a:ext>
            </a:extLst>
          </p:cNvPr>
          <p:cNvSpPr/>
          <p:nvPr/>
        </p:nvSpPr>
        <p:spPr>
          <a:xfrm>
            <a:off x="6185338" y="2040909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计算官网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C8C5648-76DB-4D37-8A41-44F597E4E465}"/>
              </a:ext>
            </a:extLst>
          </p:cNvPr>
          <p:cNvSpPr/>
          <p:nvPr/>
        </p:nvSpPr>
        <p:spPr>
          <a:xfrm>
            <a:off x="2090187" y="4860233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内存小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9D74F78C-99BE-48FC-AF0A-6ED69C300ABA}"/>
              </a:ext>
            </a:extLst>
          </p:cNvPr>
          <p:cNvSpPr/>
          <p:nvPr/>
        </p:nvSpPr>
        <p:spPr>
          <a:xfrm>
            <a:off x="2544702" y="1505184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公众号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18DD4C3C-E77B-49DE-A58E-8BC9B337CA6C}"/>
              </a:ext>
            </a:extLst>
          </p:cNvPr>
          <p:cNvCxnSpPr>
            <a:cxnSpLocks/>
          </p:cNvCxnSpPr>
          <p:nvPr/>
        </p:nvCxnSpPr>
        <p:spPr>
          <a:xfrm>
            <a:off x="3434391" y="2456219"/>
            <a:ext cx="929948" cy="1041742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BF51B7F-81E9-4786-8D85-1290610908F4}"/>
              </a:ext>
            </a:extLst>
          </p:cNvPr>
          <p:cNvCxnSpPr/>
          <p:nvPr/>
        </p:nvCxnSpPr>
        <p:spPr>
          <a:xfrm flipV="1">
            <a:off x="3200625" y="4634761"/>
            <a:ext cx="1007329" cy="61007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BC9F407-8102-4BDA-AFBC-850D829AAC59}"/>
              </a:ext>
            </a:extLst>
          </p:cNvPr>
          <p:cNvCxnSpPr/>
          <p:nvPr/>
        </p:nvCxnSpPr>
        <p:spPr>
          <a:xfrm flipH="1">
            <a:off x="5128357" y="2953818"/>
            <a:ext cx="1359606" cy="76714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6373CC34-A7F2-47E6-9FFB-0FDFC9C3C3C4}"/>
              </a:ext>
            </a:extLst>
          </p:cNvPr>
          <p:cNvSpPr/>
          <p:nvPr/>
        </p:nvSpPr>
        <p:spPr>
          <a:xfrm>
            <a:off x="181208" y="3558237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安全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3FD9A76-EF33-4C76-B467-B743A2E488F6}"/>
              </a:ext>
            </a:extLst>
          </p:cNvPr>
          <p:cNvCxnSpPr>
            <a:cxnSpLocks/>
          </p:cNvCxnSpPr>
          <p:nvPr/>
        </p:nvCxnSpPr>
        <p:spPr>
          <a:xfrm flipV="1">
            <a:off x="1188856" y="3985703"/>
            <a:ext cx="2858530" cy="263314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21B81302-AA57-4205-BCDC-BF3390EBACA2}"/>
              </a:ext>
            </a:extLst>
          </p:cNvPr>
          <p:cNvSpPr/>
          <p:nvPr/>
        </p:nvSpPr>
        <p:spPr>
          <a:xfrm>
            <a:off x="7052526" y="4860233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身边小新闻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30ACBE9A-AA0E-4BB4-BC13-900F868989E1}"/>
              </a:ext>
            </a:extLst>
          </p:cNvPr>
          <p:cNvCxnSpPr>
            <a:cxnSpLocks/>
          </p:cNvCxnSpPr>
          <p:nvPr/>
        </p:nvCxnSpPr>
        <p:spPr>
          <a:xfrm flipH="1" flipV="1">
            <a:off x="5225760" y="4633872"/>
            <a:ext cx="2341139" cy="1094642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26936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系统结构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75107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E46B827C-9EA4-4592-946D-8804A3A1960C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85734D1-8266-411C-889D-F51AB572D0AE}"/>
              </a:ext>
            </a:extLst>
          </p:cNvPr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77C58B9-17CF-41F0-BA52-2D60B57A8142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07B3FDB-62A9-4685-9349-97ABC9B858C7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8AC88789-5CF4-41F2-BEA9-50A4D70DB76A}"/>
              </a:ext>
            </a:extLst>
          </p:cNvPr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3AE8427-693F-44A8-9F3D-948967EE5B0C}"/>
              </a:ext>
            </a:extLst>
          </p:cNvPr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0F52D2C-7093-4E14-BC47-CDEB4817CB51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6B5869D-4D22-4DF2-BE3E-DAA1E7D25E7C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427DCD9-03FE-4E8B-82DA-1A8A698EA48B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71CE4BE7-12BF-4102-8404-E159DB353E44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B17C696-1385-47B3-B391-4AA5A3DFAB1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353FA1E-ABA7-462E-94DD-C737C12F21F1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884D799-D0EE-4799-87D3-3F1DD8E46FBB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A7AD8344-08B3-405A-9653-8CD70A5E4683}"/>
              </a:ext>
            </a:extLst>
          </p:cNvPr>
          <p:cNvSpPr/>
          <p:nvPr/>
        </p:nvSpPr>
        <p:spPr>
          <a:xfrm>
            <a:off x="1693503" y="2006279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endParaRPr lang="zh-CN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管理员账号管理：查看和修改管理员信息，添加管理员和删除管理员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新闻管理：查看新闻，修改新闻，删除新闻，添加新闻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接收从服务器端的消息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接收用户端的消息</a:t>
            </a:r>
          </a:p>
        </p:txBody>
      </p:sp>
      <p:sp>
        <p:nvSpPr>
          <p:cNvPr id="28" name="圆角矩形 16">
            <a:extLst>
              <a:ext uri="{FF2B5EF4-FFF2-40B4-BE49-F238E27FC236}">
                <a16:creationId xmlns:a16="http://schemas.microsoft.com/office/drawing/2014/main" id="{0BE36AAA-6506-43E6-BFD8-D0118ED6C54D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</p:spTree>
    <p:extLst>
      <p:ext uri="{BB962C8B-B14F-4D97-AF65-F5344CB8AC3E}">
        <p14:creationId xmlns:p14="http://schemas.microsoft.com/office/powerpoint/2010/main" val="195004311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E46B827C-9EA4-4592-946D-8804A3A1960C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85734D1-8266-411C-889D-F51AB572D0AE}"/>
              </a:ext>
            </a:extLst>
          </p:cNvPr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77C58B9-17CF-41F0-BA52-2D60B57A8142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07B3FDB-62A9-4685-9349-97ABC9B858C7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8AC88789-5CF4-41F2-BEA9-50A4D70DB76A}"/>
              </a:ext>
            </a:extLst>
          </p:cNvPr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3AE8427-693F-44A8-9F3D-948967EE5B0C}"/>
              </a:ext>
            </a:extLst>
          </p:cNvPr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0F52D2C-7093-4E14-BC47-CDEB4817CB51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6B5869D-4D22-4DF2-BE3E-DAA1E7D25E7C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427DCD9-03FE-4E8B-82DA-1A8A698EA48B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71CE4BE7-12BF-4102-8404-E159DB353E44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B17C696-1385-47B3-B391-4AA5A3DFAB1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353FA1E-ABA7-462E-94DD-C737C12F21F1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884D799-D0EE-4799-87D3-3F1DD8E46FBB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16">
            <a:extLst>
              <a:ext uri="{FF2B5EF4-FFF2-40B4-BE49-F238E27FC236}">
                <a16:creationId xmlns:a16="http://schemas.microsoft.com/office/drawing/2014/main" id="{0BE36AAA-6506-43E6-BFD8-D0118ED6C54D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用户子系统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E65FC6-43BE-404F-9518-245C698F2EAD}"/>
              </a:ext>
            </a:extLst>
          </p:cNvPr>
          <p:cNvSpPr/>
          <p:nvPr/>
        </p:nvSpPr>
        <p:spPr>
          <a:xfrm>
            <a:off x="1693503" y="2424837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查看资讯和教学信息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查看二课活动信息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查看竞赛信息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对系统进行基本设置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使用软件后的反馈及意见</a:t>
            </a:r>
          </a:p>
        </p:txBody>
      </p:sp>
    </p:spTree>
    <p:extLst>
      <p:ext uri="{BB962C8B-B14F-4D97-AF65-F5344CB8AC3E}">
        <p14:creationId xmlns:p14="http://schemas.microsoft.com/office/powerpoint/2010/main" val="2889556997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详细设计</a:t>
              </a:r>
              <a:endParaRPr lang="en-US" altLang="zh-CN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529013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864</Words>
  <Application>Microsoft Office PowerPoint</Application>
  <PresentationFormat>全屏显示(4:3)</PresentationFormat>
  <Paragraphs>345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新細明體</vt:lpstr>
      <vt:lpstr>黑体</vt:lpstr>
      <vt:lpstr>宋体</vt:lpstr>
      <vt:lpstr>Arial</vt:lpstr>
      <vt:lpstr>Calibri</vt:lpstr>
      <vt:lpstr>Calibri Light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hp</cp:lastModifiedBy>
  <cp:revision>184</cp:revision>
  <dcterms:created xsi:type="dcterms:W3CDTF">2015-02-19T23:46:49Z</dcterms:created>
  <dcterms:modified xsi:type="dcterms:W3CDTF">2017-05-20T07:11:13Z</dcterms:modified>
</cp:coreProperties>
</file>