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300" r:id="rId4"/>
    <p:sldId id="266" r:id="rId5"/>
    <p:sldId id="294" r:id="rId6"/>
    <p:sldId id="265" r:id="rId7"/>
    <p:sldId id="309" r:id="rId8"/>
    <p:sldId id="310" r:id="rId9"/>
    <p:sldId id="293" r:id="rId10"/>
    <p:sldId id="277" r:id="rId11"/>
    <p:sldId id="292" r:id="rId12"/>
    <p:sldId id="275" r:id="rId13"/>
    <p:sldId id="311" r:id="rId14"/>
    <p:sldId id="291" r:id="rId15"/>
    <p:sldId id="268" r:id="rId16"/>
    <p:sldId id="302" r:id="rId17"/>
    <p:sldId id="312" r:id="rId18"/>
    <p:sldId id="313" r:id="rId19"/>
    <p:sldId id="316" r:id="rId20"/>
    <p:sldId id="314" r:id="rId21"/>
    <p:sldId id="315" r:id="rId22"/>
    <p:sldId id="305" r:id="rId23"/>
    <p:sldId id="296" r:id="rId24"/>
    <p:sldId id="295" r:id="rId25"/>
    <p:sldId id="272" r:id="rId26"/>
    <p:sldId id="288" r:id="rId2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xmlns="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546" y="-86"/>
      </p:cViewPr>
      <p:guideLst>
        <p:guide orient="horz" pos="255"/>
        <p:guide orient="horz" pos="1185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测试</a:t>
            </a:r>
            <a:endParaRPr lang="en-US" altLang="zh-CN" sz="6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3546340"/>
            <a:chOff x="1184275" y="2717410"/>
            <a:chExt cx="6024563" cy="3546340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集成测试</a:t>
              </a:r>
              <a:endParaRPr lang="en-US" altLang="zh-CN" sz="7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HK" altLang="en-US" sz="7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660" y="461639"/>
            <a:ext cx="79188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集成测试是测试和组装软件的系统化技术。</a:t>
            </a:r>
            <a:endParaRPr lang="en-US" altLang="zh-CN" sz="2400" dirty="0"/>
          </a:p>
          <a:p>
            <a:r>
              <a:rPr lang="zh-CN" altLang="en-US" sz="2400" dirty="0"/>
              <a:t>有模块组装成程序是有两种方法：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非渐增式测试：一步到位，吧所有模块放在一起，将庞大的程序作为一个整体来测试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渐增式测试：把程序划分成小段来构造和测试，普遍采用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集成策略：自顶向下，自底向上</a:t>
            </a:r>
            <a:endParaRPr lang="en-US" altLang="zh-CN" sz="2400" dirty="0"/>
          </a:p>
          <a:p>
            <a:r>
              <a:rPr lang="zh-CN" altLang="en-US" sz="2400" dirty="0"/>
              <a:t>自顶向下集成：广泛使用，从主控制模块开始，沿着程序的控制层次向下英东，主见吧各个模块结合起来，在把附属于主控制模块的那些模块组装到程序结构中去，或使用深度优先，或使用宽度优先的策略</a:t>
            </a:r>
            <a:endParaRPr lang="en-US" altLang="zh-CN" sz="2400" dirty="0"/>
          </a:p>
          <a:p>
            <a:r>
              <a:rPr lang="zh-CN" altLang="en-US" sz="2400" dirty="0"/>
              <a:t>自底向上集成：从“原子”模块开始组装和测试，因为是从底部向上结合模块，总能得到所需的下层模块处理功能，所以不需要存根程序。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660" y="461639"/>
            <a:ext cx="79188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两种集成测试的比较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自顶向下的优点：不需要测试驱动程序，能够在测试阶段的早期实现并验证系统的主要功能，能早期发现上层模块的接口错误</a:t>
            </a:r>
            <a:endParaRPr lang="en-US" altLang="zh-CN" sz="2400" dirty="0"/>
          </a:p>
          <a:p>
            <a:r>
              <a:rPr lang="en-US" altLang="zh-CN" sz="2400" dirty="0"/>
              <a:t>		        </a:t>
            </a:r>
            <a:r>
              <a:rPr lang="zh-CN" altLang="en-US" sz="2400" dirty="0"/>
              <a:t>缺点：需要存根程序，可能遇到与此相联系的测试困难，低层关键模块中错误发现的较晚，早期无法充分展开人力。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自底向上与它的优缺点刚好相反。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单纯的自底向上或者自顶向下都不实用。</a:t>
            </a:r>
            <a:endParaRPr lang="en-US" altLang="zh-CN" sz="2400" dirty="0"/>
          </a:p>
          <a:p>
            <a:r>
              <a:rPr lang="zh-CN" altLang="en-US" sz="2400" dirty="0"/>
              <a:t>所以产生了混合策略：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改进的自顶向下测试方法：基本实用自顶向下，早期用自底向上测试少数关键模块。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混合法：将两种方法结合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98071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确认测试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11" y="347424"/>
            <a:ext cx="83241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确认测试也称为验收测试，目标是：验证软件的有效性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验证：保证软件正确地实现某个特定要求的一系列活动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确认：保证软件确实满足了用户需求而进行的一系列活动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进行确认测试的基础是：软件需求规格说明书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确认测试的范围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常用黑盒测试法，应仔细设计测试计划和测试过程，保证软件满足其他预定的要求（安全性，可移植性，兼容性。。。）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软件配置复查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是确认测试的一个重要内容，目的是保证软件配置的所有成分都齐全，质量符合要求，文档与程序完全一致，具有完成软件维护所必须的细节，而且已经编好目录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389" y="687895"/>
            <a:ext cx="8531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如果一个软件视为许多用户开发的，我们让每个客户都来进行验收测试是不现实的，所以，有</a:t>
            </a:r>
            <a:r>
              <a:rPr lang="en-US" altLang="zh-CN" sz="2400" dirty="0"/>
              <a:t>Alpha</a:t>
            </a:r>
            <a:r>
              <a:rPr lang="zh-CN" altLang="en-US" sz="2400" dirty="0"/>
              <a:t>测试和</a:t>
            </a:r>
            <a:r>
              <a:rPr lang="en-US" altLang="zh-CN" sz="2400" dirty="0"/>
              <a:t>Beta</a:t>
            </a:r>
            <a:r>
              <a:rPr lang="zh-CN" altLang="en-US" sz="2400" dirty="0"/>
              <a:t>测试来发现看起来只有最终用户才能发现的问题。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Alpha</a:t>
            </a:r>
            <a:r>
              <a:rPr lang="zh-CN" altLang="en-US" sz="2400" dirty="0"/>
              <a:t>测试：用户在开发者的场所进行，在受控的环境中进行。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Beta</a:t>
            </a:r>
            <a:r>
              <a:rPr lang="zh-CN" altLang="en-US" sz="2400" dirty="0"/>
              <a:t>测试：由软件的最终用户在一个或多个场所进行，不可控，把遇到的问题定期发送给开发者，然后在由开发者进行必要的修改。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150193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94805" y="2568507"/>
            <a:ext cx="8655728" cy="2438344"/>
            <a:chOff x="1184275" y="2717410"/>
            <a:chExt cx="7690813" cy="243834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56873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白盒测试技术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2986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889" y="3972995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这一段代码是通过网络爬虫爬取网页中链接后几位为类似</a:t>
            </a:r>
            <a:r>
              <a:rPr lang="en-US" altLang="zh-CN" dirty="0" smtClean="0"/>
              <a:t>/art/2017/5/10/art_910_139198</a:t>
            </a:r>
            <a:r>
              <a:rPr lang="zh-CN" altLang="en-US" dirty="0" smtClean="0"/>
              <a:t>的链接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6537" y="396170"/>
            <a:ext cx="7860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get_new_urls</a:t>
            </a:r>
            <a:r>
              <a:rPr lang="en-US" altLang="zh-CN" dirty="0"/>
              <a:t>(</a:t>
            </a:r>
            <a:r>
              <a:rPr lang="en-US" altLang="zh-CN" dirty="0"/>
              <a:t>self</a:t>
            </a:r>
            <a:r>
              <a:rPr lang="en-US" altLang="zh-CN" dirty="0"/>
              <a:t>, </a:t>
            </a:r>
            <a:r>
              <a:rPr lang="en-US" altLang="zh-CN" dirty="0" err="1"/>
              <a:t>page_url</a:t>
            </a:r>
            <a:r>
              <a:rPr lang="en-US" altLang="zh-CN" dirty="0"/>
              <a:t>, soup):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new_urls</a:t>
            </a:r>
            <a:r>
              <a:rPr lang="en-US" altLang="zh-CN" dirty="0"/>
              <a:t> = </a:t>
            </a:r>
            <a:r>
              <a:rPr lang="en-US" altLang="zh-CN" dirty="0"/>
              <a:t>set</a:t>
            </a:r>
            <a:r>
              <a:rPr lang="en-US" altLang="zh-CN" dirty="0"/>
              <a:t>()  </a:t>
            </a:r>
            <a:r>
              <a:rPr lang="en-US" altLang="zh-CN" i="1" dirty="0"/>
              <a:t>#--------1</a:t>
            </a:r>
            <a:br>
              <a:rPr lang="en-US" altLang="zh-CN" i="1" dirty="0"/>
            </a:br>
            <a:r>
              <a:rPr lang="en-US" altLang="zh-CN" i="1" dirty="0"/>
              <a:t>    # </a:t>
            </a:r>
            <a:r>
              <a:rPr lang="en-US" altLang="zh-CN" i="1" dirty="0" err="1"/>
              <a:t>href</a:t>
            </a:r>
            <a:r>
              <a:rPr lang="en-US" altLang="zh-CN" i="1" dirty="0"/>
              <a:t>="/art/2017/5/10/art_910_139198.html"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dirty="0"/>
              <a:t>links = </a:t>
            </a:r>
            <a:r>
              <a:rPr lang="en-US" altLang="zh-CN" dirty="0" err="1"/>
              <a:t>soup.find_all</a:t>
            </a:r>
            <a:r>
              <a:rPr lang="en-US" altLang="zh-CN" dirty="0"/>
              <a:t>(</a:t>
            </a:r>
            <a:r>
              <a:rPr lang="en-US" altLang="zh-CN" b="1" dirty="0"/>
              <a:t>'a'</a:t>
            </a:r>
            <a:r>
              <a:rPr lang="en-US" altLang="zh-CN" dirty="0"/>
              <a:t>, 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en-US" altLang="zh-CN" dirty="0" err="1"/>
              <a:t>re.compile</a:t>
            </a:r>
            <a:r>
              <a:rPr lang="en-US" altLang="zh-CN" dirty="0"/>
              <a:t>(</a:t>
            </a:r>
            <a:r>
              <a:rPr lang="en-US" altLang="zh-CN" b="1" dirty="0"/>
              <a:t>r"/art/\d+\/\d+\/\d+\/art_\d+\_\d+\.html"</a:t>
            </a:r>
            <a:r>
              <a:rPr lang="en-US" altLang="zh-CN" dirty="0"/>
              <a:t>))</a:t>
            </a:r>
            <a:r>
              <a:rPr lang="en-US" altLang="zh-CN" i="1" dirty="0"/>
              <a:t>#----------2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link </a:t>
            </a:r>
            <a:r>
              <a:rPr lang="en-US" altLang="zh-CN" b="1" dirty="0"/>
              <a:t>in </a:t>
            </a:r>
            <a:r>
              <a:rPr lang="en-US" altLang="zh-CN" dirty="0"/>
              <a:t>links:</a:t>
            </a:r>
            <a:r>
              <a:rPr lang="en-US" altLang="zh-CN" i="1" dirty="0"/>
              <a:t>#-----------------------3</a:t>
            </a:r>
            <a:br>
              <a:rPr lang="en-US" altLang="zh-CN" i="1" dirty="0"/>
            </a:br>
            <a:r>
              <a:rPr lang="en-US" altLang="zh-CN" i="1" dirty="0"/>
              <a:t>        </a:t>
            </a:r>
            <a:r>
              <a:rPr lang="en-US" altLang="zh-CN" dirty="0" err="1"/>
              <a:t>new_url</a:t>
            </a:r>
            <a:r>
              <a:rPr lang="en-US" altLang="zh-CN" dirty="0"/>
              <a:t> = link[</a:t>
            </a:r>
            <a:r>
              <a:rPr lang="en-US" altLang="zh-CN" b="1" dirty="0"/>
              <a:t>'</a:t>
            </a:r>
            <a:r>
              <a:rPr lang="en-US" altLang="zh-CN" b="1" dirty="0" err="1"/>
              <a:t>href</a:t>
            </a:r>
            <a:r>
              <a:rPr lang="en-US" altLang="zh-CN" b="1" dirty="0" smtClean="0"/>
              <a:t>'</a:t>
            </a:r>
            <a:r>
              <a:rPr lang="en-US" altLang="zh-CN" dirty="0" smtClean="0"/>
              <a:t>]#----------4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new_full_url</a:t>
            </a:r>
            <a:r>
              <a:rPr lang="en-US" altLang="zh-CN" dirty="0"/>
              <a:t> = </a:t>
            </a:r>
            <a:r>
              <a:rPr lang="en-US" altLang="zh-CN" dirty="0" err="1"/>
              <a:t>urllib.parse.urljoin</a:t>
            </a:r>
            <a:r>
              <a:rPr lang="en-US" altLang="zh-CN" dirty="0"/>
              <a:t>(</a:t>
            </a:r>
            <a:r>
              <a:rPr lang="en-US" altLang="zh-CN" dirty="0" err="1"/>
              <a:t>page_url</a:t>
            </a:r>
            <a:r>
              <a:rPr lang="en-US" altLang="zh-CN" dirty="0"/>
              <a:t>, </a:t>
            </a:r>
            <a:r>
              <a:rPr lang="en-US" altLang="zh-CN" dirty="0" err="1"/>
              <a:t>new_url</a:t>
            </a:r>
            <a:r>
              <a:rPr lang="en-US" altLang="zh-CN" dirty="0" smtClean="0"/>
              <a:t>)#--------5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new_urls.add</a:t>
            </a:r>
            <a:r>
              <a:rPr lang="en-US" altLang="zh-CN" dirty="0"/>
              <a:t>(</a:t>
            </a:r>
            <a:r>
              <a:rPr lang="en-US" altLang="zh-CN" dirty="0" err="1"/>
              <a:t>new_full_url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#--------------------6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        # print(</a:t>
            </a:r>
            <a:r>
              <a:rPr lang="en-US" altLang="zh-CN" i="1" dirty="0" err="1"/>
              <a:t>new_full_url</a:t>
            </a:r>
            <a:r>
              <a:rPr lang="en-US" altLang="zh-CN" i="1" dirty="0"/>
              <a:t>)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b="1" dirty="0"/>
              <a:t>return </a:t>
            </a:r>
            <a:r>
              <a:rPr lang="en-US" altLang="zh-CN" dirty="0" err="1"/>
              <a:t>new_urls</a:t>
            </a:r>
            <a:r>
              <a:rPr lang="en-US" altLang="zh-CN" i="1" dirty="0" smtClean="0"/>
              <a:t>#---------------------------7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25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54" y="72096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控制流图：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38" y="827320"/>
            <a:ext cx="5785338" cy="56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7754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94805" y="2568507"/>
            <a:ext cx="8655728" cy="1720986"/>
            <a:chOff x="1184275" y="2717410"/>
            <a:chExt cx="769081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56873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黑盒测试技术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8296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596" y="673832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皮尔卡丹曾经说过：如果你能真正地钉好一枚纽扣，这比你缝处一件粗制滥造的衣服更有价值。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</a:t>
            </a:r>
          </a:p>
          <a:p>
            <a:pPr marL="0" indent="0">
              <a:buNone/>
            </a:pPr>
            <a:r>
              <a:rPr lang="zh-CN" altLang="en-US" sz="2400" b="1" dirty="0"/>
              <a:t>我们在编写代码的过程中要认真对待每一个细节，我们要养成良好的编码习惯。一个程序是程序员的脸面，用心编写每个代码，避免不必要的程序错误。</a:t>
            </a:r>
          </a:p>
          <a:p>
            <a:pPr marL="0" indent="0">
              <a:buNone/>
            </a:pPr>
            <a:endParaRPr lang="en-US" altLang="zh-CN" sz="2400" b="1" dirty="0"/>
          </a:p>
        </p:txBody>
      </p:sp>
      <p:sp>
        <p:nvSpPr>
          <p:cNvPr id="4" name="流程图: 排序 3"/>
          <p:cNvSpPr/>
          <p:nvPr/>
        </p:nvSpPr>
        <p:spPr>
          <a:xfrm>
            <a:off x="3824654" y="3613638"/>
            <a:ext cx="1327638" cy="2497016"/>
          </a:xfrm>
          <a:prstGeom prst="flowChartSor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048608" y="4373645"/>
            <a:ext cx="1776046" cy="48463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数据 5"/>
          <p:cNvSpPr/>
          <p:nvPr/>
        </p:nvSpPr>
        <p:spPr>
          <a:xfrm>
            <a:off x="4791806" y="5029200"/>
            <a:ext cx="2562955" cy="1019908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数据 6"/>
          <p:cNvSpPr/>
          <p:nvPr/>
        </p:nvSpPr>
        <p:spPr>
          <a:xfrm flipH="1">
            <a:off x="4752238" y="3648807"/>
            <a:ext cx="2602523" cy="1107832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60685" y="3879557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高质量软件开发     之道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9141" y="4136780"/>
            <a:ext cx="738664" cy="14507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高质量的软件设计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8477" y="4018085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规范的编码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2631" y="5336931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有效的测试</a:t>
            </a:r>
          </a:p>
        </p:txBody>
      </p:sp>
    </p:spTree>
    <p:extLst>
      <p:ext uri="{BB962C8B-B14F-4D97-AF65-F5344CB8AC3E}">
        <p14:creationId xmlns:p14="http://schemas.microsoft.com/office/powerpoint/2010/main" val="22939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38520" y="989803"/>
            <a:ext cx="7850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520" y="463243"/>
            <a:ext cx="605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altLang="zh-CN" b="1" dirty="0"/>
              <a:t>def </a:t>
            </a:r>
            <a:r>
              <a:rPr lang="lv-LV" altLang="zh-CN" dirty="0"/>
              <a:t>output_html(</a:t>
            </a:r>
            <a:r>
              <a:rPr lang="lv-LV" altLang="zh-CN" dirty="0"/>
              <a:t>self</a:t>
            </a:r>
            <a:r>
              <a:rPr lang="lv-LV" altLang="zh-CN" dirty="0"/>
              <a:t>):</a:t>
            </a:r>
            <a:br>
              <a:rPr lang="lv-LV" altLang="zh-CN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520" y="1359135"/>
            <a:ext cx="741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这是将解析出来的网页信息已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的形式输出文件。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0" y="2215585"/>
            <a:ext cx="8361485" cy="2004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520" y="4853354"/>
            <a:ext cx="734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上图是正常输出的内容。但是在测试的时候会输出各种错误，比如输出的是乱码，或者是十六进制的文件。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972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38520" y="989803"/>
            <a:ext cx="7850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哪两种测试被称为集成测试，为什么？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你觉得我们应该如何使用代码审查和计算机测试？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3472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6657" y="3807595"/>
            <a:ext cx="77668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版）》张海藩 牟永敏 编著 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清华大学出版社 出版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软件工程（自主模式）清华大学刘强副教授授课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18172" y="1607996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3155613" y="2169591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88518" y="2965415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18172" y="2919248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奕吉、靳泽旭、陈妍蓝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8708" y="3398498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个人心得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5642" y="3930162"/>
            <a:ext cx="70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靳泽旭：在编码过程中，编码规范很重要，好的规范能提高程序员的效率。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642" y="4619278"/>
            <a:ext cx="70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奕吉：开发项目是团队协作，程序员的产品不止是给自己看的，也是给别人看的，所以编码规范很重要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5642" y="5407655"/>
            <a:ext cx="70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陈妍蓝：测试是为了解决问题而不是暴露问题，有效的好的测试能让软件看起来更加的高大上。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6" y="1391136"/>
            <a:ext cx="264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软件测试基础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5" y="1949783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67425" y="442042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83435" y="3979993"/>
            <a:ext cx="2625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黑盒测试技术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79459" y="2983266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确认测试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79458" y="3490593"/>
            <a:ext cx="28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白盒测试技术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79458" y="245857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集成测试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5825" y="2568507"/>
            <a:ext cx="8362765" cy="2438344"/>
            <a:chOff x="2408238" y="2568507"/>
            <a:chExt cx="7468871" cy="2438344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7468871" cy="2438344"/>
              <a:chOff x="1184275" y="2717410"/>
              <a:chExt cx="7468871" cy="2438344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54654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软件测试基础</a:t>
                </a:r>
                <a:endParaRPr lang="zh-HK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42502" y="639022"/>
            <a:ext cx="74184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测试阶段的根本目标是尽可能多地发现并排除软件中潜藏的错误，最终把一个高质量的软件系统交给用户使用。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什么是测试？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测试是为了发现程序中的错误而执行程序的过程；好的测试方案是极可能发现迄今为止尚未发现的错误的测试方式；成功的测试是发现了至今为止尚未发现的错误的测试。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42502" y="639022"/>
            <a:ext cx="74184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软件测试准则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、所有测试都应该能追溯到用户需求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2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、应该远在测试开始之前就制定出测试计划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3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、把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Pareto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原理应用到软件测试中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4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、应该从“小规模”测试开始，并逐步进行“大规模”测试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5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、穷举测试是不可能的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6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、为了达到最佳的测试效果，应该有独立的第三方从事测试工作（这大概就是老师说的，一个人写模块，一个人实现，另一个人测试的意思吧）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测试方法：白盒测试法、黑盒测试法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3873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42502" y="639022"/>
            <a:ext cx="74184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测试步骤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、模块测试：又称单元测试，旺旺发现的是编码和详细设计的错误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2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、子系统测试：吧经过单元测试的模块放在一起形成一个子系统来测试，主要问题：模块间的协调和通信，着重测试模块的接口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3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、系统测试：把经过测试的子系统装配城一个完整的系统来测试。此步骤往往发现是软件设计中的错误。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4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、验收测试：目的是验证系统确实能满足用户的需要，在这个测试步骤中发现的往往是系统需求说明书中的错误。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5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、平行运行：同事运行新开发出来的系统和将被它取代的旧系统，一遍比较新旧两个系统的处理结果。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9320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单元测试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6746" y="648070"/>
            <a:ext cx="7288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单元测试主要有以下</a:t>
            </a:r>
            <a:r>
              <a:rPr lang="en-US" altLang="zh-CN" dirty="0"/>
              <a:t>3</a:t>
            </a:r>
            <a:r>
              <a:rPr lang="zh-CN" altLang="en-US" dirty="0"/>
              <a:t>个方面</a:t>
            </a:r>
            <a:endParaRPr lang="en-US" altLang="zh-CN" dirty="0"/>
          </a:p>
          <a:p>
            <a:r>
              <a:rPr lang="zh-CN" altLang="en-US" dirty="0"/>
              <a:t>测试重点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、模块接口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、局部数据结构</a:t>
            </a:r>
            <a:endParaRPr lang="en-US" altLang="zh-CN" dirty="0"/>
          </a:p>
          <a:p>
            <a:r>
              <a:rPr lang="en-US" altLang="zh-CN" dirty="0"/>
              <a:t>	3</a:t>
            </a:r>
            <a:r>
              <a:rPr lang="zh-CN" altLang="en-US" dirty="0"/>
              <a:t>、重要的执行通路</a:t>
            </a:r>
            <a:endParaRPr lang="en-US" altLang="zh-CN" dirty="0"/>
          </a:p>
          <a:p>
            <a:r>
              <a:rPr lang="en-US" altLang="zh-CN" dirty="0"/>
              <a:t>	4</a:t>
            </a:r>
            <a:r>
              <a:rPr lang="zh-CN" altLang="en-US" dirty="0"/>
              <a:t>、出错处理通路</a:t>
            </a:r>
            <a:endParaRPr lang="en-US" altLang="zh-CN" dirty="0"/>
          </a:p>
          <a:p>
            <a:r>
              <a:rPr lang="en-US" altLang="zh-CN" dirty="0"/>
              <a:t>	5</a:t>
            </a:r>
            <a:r>
              <a:rPr lang="zh-CN" altLang="en-US" dirty="0"/>
              <a:t>、边界条件</a:t>
            </a:r>
            <a:endParaRPr lang="en-US" altLang="zh-CN" dirty="0"/>
          </a:p>
          <a:p>
            <a:r>
              <a:rPr lang="zh-CN" altLang="en-US" dirty="0"/>
              <a:t>代码审查：是一种非常有效的程序验证技术，对于某些类型的错误（可一次发现多个错误，对程序本身影响不大的）来说，人工测试比计算机测试更有效</a:t>
            </a:r>
            <a:endParaRPr lang="en-US" altLang="zh-CN" dirty="0"/>
          </a:p>
          <a:p>
            <a:r>
              <a:rPr lang="zh-CN" altLang="en-US" dirty="0"/>
              <a:t>计算机测试：发现错误后续改正这个错误才能继续测试，为了进行单元测试必须编写测试软件。</a:t>
            </a:r>
          </a:p>
        </p:txBody>
      </p: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607</Words>
  <Application>Microsoft Office PowerPoint</Application>
  <PresentationFormat>全屏显示(4:3)</PresentationFormat>
  <Paragraphs>148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yiji</cp:lastModifiedBy>
  <cp:revision>158</cp:revision>
  <dcterms:created xsi:type="dcterms:W3CDTF">2015-02-19T23:46:49Z</dcterms:created>
  <dcterms:modified xsi:type="dcterms:W3CDTF">2017-05-21T13:24:38Z</dcterms:modified>
</cp:coreProperties>
</file>