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6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3A0A-1886-4E7A-9C1C-A67160A29498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D9FB-4DC8-431A-95BB-A29EA1A2D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6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3A0A-1886-4E7A-9C1C-A67160A29498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D9FB-4DC8-431A-95BB-A29EA1A2D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6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3A0A-1886-4E7A-9C1C-A67160A29498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D9FB-4DC8-431A-95BB-A29EA1A2D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2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3A0A-1886-4E7A-9C1C-A67160A29498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D9FB-4DC8-431A-95BB-A29EA1A2D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5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3A0A-1886-4E7A-9C1C-A67160A29498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D9FB-4DC8-431A-95BB-A29EA1A2D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7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3A0A-1886-4E7A-9C1C-A67160A29498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D9FB-4DC8-431A-95BB-A29EA1A2D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0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3A0A-1886-4E7A-9C1C-A67160A29498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D9FB-4DC8-431A-95BB-A29EA1A2D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7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3A0A-1886-4E7A-9C1C-A67160A29498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D9FB-4DC8-431A-95BB-A29EA1A2D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38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3A0A-1886-4E7A-9C1C-A67160A29498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D9FB-4DC8-431A-95BB-A29EA1A2D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5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3A0A-1886-4E7A-9C1C-A67160A29498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D9FB-4DC8-431A-95BB-A29EA1A2D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8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3A0A-1886-4E7A-9C1C-A67160A29498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D9FB-4DC8-431A-95BB-A29EA1A2D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03A0A-1886-4E7A-9C1C-A67160A29498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4D9FB-4DC8-431A-95BB-A29EA1A2D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4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54" y="1"/>
            <a:ext cx="3266120" cy="6857998"/>
          </a:xfrm>
          <a:prstGeom prst="rect">
            <a:avLst/>
          </a:prstGeom>
        </p:spPr>
      </p:pic>
      <p:sp>
        <p:nvSpPr>
          <p:cNvPr id="26" name="箭头: 左 25"/>
          <p:cNvSpPr/>
          <p:nvPr/>
        </p:nvSpPr>
        <p:spPr>
          <a:xfrm>
            <a:off x="6766560" y="2114550"/>
            <a:ext cx="2937510" cy="4686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箭头: 右 26"/>
          <p:cNvSpPr/>
          <p:nvPr/>
        </p:nvSpPr>
        <p:spPr>
          <a:xfrm>
            <a:off x="2205990" y="1040130"/>
            <a:ext cx="2000250" cy="4343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箭头: 左 29"/>
          <p:cNvSpPr/>
          <p:nvPr/>
        </p:nvSpPr>
        <p:spPr>
          <a:xfrm>
            <a:off x="6972300" y="4024164"/>
            <a:ext cx="2423159" cy="41148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44116" y="1040130"/>
            <a:ext cx="16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标题栏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906952" y="2025699"/>
            <a:ext cx="119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</a:t>
            </a:r>
            <a:r>
              <a:rPr lang="en-US" altLang="zh-CN" dirty="0"/>
              <a:t>APP</a:t>
            </a:r>
            <a:r>
              <a:rPr lang="zh-CN" altLang="en-US" dirty="0"/>
              <a:t>登入图标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187382" y="3906738"/>
            <a:ext cx="899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可以支持扫码登入</a:t>
            </a:r>
          </a:p>
        </p:txBody>
      </p:sp>
    </p:spTree>
    <p:extLst>
      <p:ext uri="{BB962C8B-B14F-4D97-AF65-F5344CB8AC3E}">
        <p14:creationId xmlns:p14="http://schemas.microsoft.com/office/powerpoint/2010/main" val="404219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54" y="1"/>
            <a:ext cx="3266120" cy="6857998"/>
          </a:xfrm>
          <a:prstGeom prst="rect">
            <a:avLst/>
          </a:prstGeom>
        </p:spPr>
      </p:pic>
      <p:sp>
        <p:nvSpPr>
          <p:cNvPr id="26" name="箭头: 左 25"/>
          <p:cNvSpPr/>
          <p:nvPr/>
        </p:nvSpPr>
        <p:spPr>
          <a:xfrm>
            <a:off x="6812280" y="2960370"/>
            <a:ext cx="2103120" cy="4686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箭头: 右 26"/>
          <p:cNvSpPr/>
          <p:nvPr/>
        </p:nvSpPr>
        <p:spPr>
          <a:xfrm>
            <a:off x="2205990" y="1040130"/>
            <a:ext cx="2000250" cy="4343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箭头: 左 29"/>
          <p:cNvSpPr/>
          <p:nvPr/>
        </p:nvSpPr>
        <p:spPr>
          <a:xfrm>
            <a:off x="7094288" y="4735948"/>
            <a:ext cx="2221162" cy="41148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44116" y="1040130"/>
            <a:ext cx="16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标题栏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202238" y="3010019"/>
            <a:ext cx="119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扫码框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554866" y="4618522"/>
            <a:ext cx="161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通过相册取出二维码图片</a:t>
            </a:r>
          </a:p>
        </p:txBody>
      </p:sp>
    </p:spTree>
    <p:extLst>
      <p:ext uri="{BB962C8B-B14F-4D97-AF65-F5344CB8AC3E}">
        <p14:creationId xmlns:p14="http://schemas.microsoft.com/office/powerpoint/2010/main" val="426432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54" y="1"/>
            <a:ext cx="3266121" cy="6857998"/>
          </a:xfrm>
          <a:prstGeom prst="rect">
            <a:avLst/>
          </a:prstGeom>
        </p:spPr>
      </p:pic>
      <p:sp>
        <p:nvSpPr>
          <p:cNvPr id="26" name="箭头: 左 25"/>
          <p:cNvSpPr/>
          <p:nvPr/>
        </p:nvSpPr>
        <p:spPr>
          <a:xfrm>
            <a:off x="6766560" y="2114550"/>
            <a:ext cx="2937510" cy="4686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箭头: 右 26"/>
          <p:cNvSpPr/>
          <p:nvPr/>
        </p:nvSpPr>
        <p:spPr>
          <a:xfrm>
            <a:off x="2205990" y="1040130"/>
            <a:ext cx="2000250" cy="4343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箭头: 右 30"/>
          <p:cNvSpPr/>
          <p:nvPr/>
        </p:nvSpPr>
        <p:spPr>
          <a:xfrm flipH="1">
            <a:off x="7331460" y="3074670"/>
            <a:ext cx="542040" cy="128016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44116" y="1040130"/>
            <a:ext cx="16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标题栏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906952" y="2025699"/>
            <a:ext cx="119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</a:t>
            </a:r>
            <a:r>
              <a:rPr lang="en-US" altLang="zh-CN" dirty="0"/>
              <a:t>APP</a:t>
            </a:r>
            <a:r>
              <a:rPr lang="zh-CN" altLang="en-US" dirty="0"/>
              <a:t>登入图标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059238" y="3541514"/>
            <a:ext cx="19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输入账号密码</a:t>
            </a:r>
          </a:p>
        </p:txBody>
      </p:sp>
    </p:spTree>
    <p:extLst>
      <p:ext uri="{BB962C8B-B14F-4D97-AF65-F5344CB8AC3E}">
        <p14:creationId xmlns:p14="http://schemas.microsoft.com/office/powerpoint/2010/main" val="102803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54" y="0"/>
            <a:ext cx="3266121" cy="6858000"/>
          </a:xfrm>
          <a:prstGeom prst="rect">
            <a:avLst/>
          </a:prstGeom>
        </p:spPr>
      </p:pic>
      <p:sp>
        <p:nvSpPr>
          <p:cNvPr id="26" name="箭头: 左 25"/>
          <p:cNvSpPr/>
          <p:nvPr/>
        </p:nvSpPr>
        <p:spPr>
          <a:xfrm>
            <a:off x="6457950" y="2297430"/>
            <a:ext cx="2937510" cy="4686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箭头: 右 26"/>
          <p:cNvSpPr/>
          <p:nvPr/>
        </p:nvSpPr>
        <p:spPr>
          <a:xfrm>
            <a:off x="2205990" y="1040130"/>
            <a:ext cx="2000250" cy="4343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箭头: 直角上 27"/>
          <p:cNvSpPr/>
          <p:nvPr/>
        </p:nvSpPr>
        <p:spPr>
          <a:xfrm>
            <a:off x="2525757" y="5897880"/>
            <a:ext cx="3360965" cy="548640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箭头: 右 28"/>
          <p:cNvSpPr/>
          <p:nvPr/>
        </p:nvSpPr>
        <p:spPr>
          <a:xfrm>
            <a:off x="2205990" y="5394960"/>
            <a:ext cx="1865064" cy="4114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箭头: 左 29"/>
          <p:cNvSpPr/>
          <p:nvPr/>
        </p:nvSpPr>
        <p:spPr>
          <a:xfrm>
            <a:off x="7331461" y="5394960"/>
            <a:ext cx="2063999" cy="41148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箭头: 右 30"/>
          <p:cNvSpPr/>
          <p:nvPr/>
        </p:nvSpPr>
        <p:spPr>
          <a:xfrm flipH="1">
            <a:off x="7331460" y="3429000"/>
            <a:ext cx="542040" cy="128016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44116" y="1040130"/>
            <a:ext cx="16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标题栏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598342" y="2208579"/>
            <a:ext cx="119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此时空调的温度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059238" y="3884414"/>
            <a:ext cx="19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远程遥控功能键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9040" y="6172200"/>
            <a:ext cx="181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当前页，控制页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9441726" y="5416034"/>
            <a:ext cx="181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电量统计页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2930" y="5378172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个人信息设置</a:t>
            </a:r>
          </a:p>
        </p:txBody>
      </p:sp>
    </p:spTree>
    <p:extLst>
      <p:ext uri="{BB962C8B-B14F-4D97-AF65-F5344CB8AC3E}">
        <p14:creationId xmlns:p14="http://schemas.microsoft.com/office/powerpoint/2010/main" val="62461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54" y="1"/>
            <a:ext cx="3266121" cy="6857998"/>
          </a:xfrm>
          <a:prstGeom prst="rect">
            <a:avLst/>
          </a:prstGeom>
        </p:spPr>
      </p:pic>
      <p:sp>
        <p:nvSpPr>
          <p:cNvPr id="26" name="箭头: 左 25"/>
          <p:cNvSpPr/>
          <p:nvPr/>
        </p:nvSpPr>
        <p:spPr>
          <a:xfrm>
            <a:off x="6766560" y="2057400"/>
            <a:ext cx="2937510" cy="4686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箭头: 右 26"/>
          <p:cNvSpPr/>
          <p:nvPr/>
        </p:nvSpPr>
        <p:spPr>
          <a:xfrm>
            <a:off x="2205990" y="1040130"/>
            <a:ext cx="2000250" cy="4343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箭头: 直角上 27"/>
          <p:cNvSpPr/>
          <p:nvPr/>
        </p:nvSpPr>
        <p:spPr>
          <a:xfrm>
            <a:off x="2525757" y="5897880"/>
            <a:ext cx="3360965" cy="548640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箭头: 右 28"/>
          <p:cNvSpPr/>
          <p:nvPr/>
        </p:nvSpPr>
        <p:spPr>
          <a:xfrm>
            <a:off x="2205990" y="5394960"/>
            <a:ext cx="1865064" cy="4114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箭头: 左 29"/>
          <p:cNvSpPr/>
          <p:nvPr/>
        </p:nvSpPr>
        <p:spPr>
          <a:xfrm>
            <a:off x="7331461" y="5394960"/>
            <a:ext cx="2063999" cy="41148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箭头: 右 30"/>
          <p:cNvSpPr/>
          <p:nvPr/>
        </p:nvSpPr>
        <p:spPr>
          <a:xfrm flipH="1">
            <a:off x="7331460" y="3429000"/>
            <a:ext cx="542040" cy="128016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44116" y="1040130"/>
            <a:ext cx="16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标题栏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82930" y="5378172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个人信息设置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906952" y="1968549"/>
            <a:ext cx="119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此时空调的温度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059238" y="3758684"/>
            <a:ext cx="1999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寝室按照月份所做的电量统计图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704158" y="6172200"/>
            <a:ext cx="91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控制页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441726" y="5416034"/>
            <a:ext cx="156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当前页、</a:t>
            </a:r>
            <a:endParaRPr lang="en-US" altLang="zh-CN" dirty="0"/>
          </a:p>
          <a:p>
            <a:r>
              <a:rPr lang="zh-CN" altLang="en-US" dirty="0"/>
              <a:t>电量统计页</a:t>
            </a:r>
          </a:p>
        </p:txBody>
      </p:sp>
    </p:spTree>
    <p:extLst>
      <p:ext uri="{BB962C8B-B14F-4D97-AF65-F5344CB8AC3E}">
        <p14:creationId xmlns:p14="http://schemas.microsoft.com/office/powerpoint/2010/main" val="32487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54" y="1"/>
            <a:ext cx="3266120" cy="6857998"/>
          </a:xfrm>
          <a:prstGeom prst="rect">
            <a:avLst/>
          </a:prstGeom>
        </p:spPr>
      </p:pic>
      <p:sp>
        <p:nvSpPr>
          <p:cNvPr id="26" name="箭头: 左 25"/>
          <p:cNvSpPr/>
          <p:nvPr/>
        </p:nvSpPr>
        <p:spPr>
          <a:xfrm>
            <a:off x="6766560" y="2057400"/>
            <a:ext cx="2937510" cy="4686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箭头: 右 26"/>
          <p:cNvSpPr/>
          <p:nvPr/>
        </p:nvSpPr>
        <p:spPr>
          <a:xfrm>
            <a:off x="2205990" y="1040130"/>
            <a:ext cx="2000250" cy="4343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箭头: 直角上 27"/>
          <p:cNvSpPr/>
          <p:nvPr/>
        </p:nvSpPr>
        <p:spPr>
          <a:xfrm>
            <a:off x="2525757" y="5897880"/>
            <a:ext cx="3360965" cy="548640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箭头: 右 28"/>
          <p:cNvSpPr/>
          <p:nvPr/>
        </p:nvSpPr>
        <p:spPr>
          <a:xfrm>
            <a:off x="2205990" y="5394960"/>
            <a:ext cx="1865064" cy="4114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箭头: 左 29"/>
          <p:cNvSpPr/>
          <p:nvPr/>
        </p:nvSpPr>
        <p:spPr>
          <a:xfrm>
            <a:off x="7331461" y="5394960"/>
            <a:ext cx="2063999" cy="41148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箭头: 右 30"/>
          <p:cNvSpPr/>
          <p:nvPr/>
        </p:nvSpPr>
        <p:spPr>
          <a:xfrm flipH="1">
            <a:off x="7331460" y="3074670"/>
            <a:ext cx="542040" cy="128016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44116" y="1040130"/>
            <a:ext cx="16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标题栏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81695" y="5251549"/>
            <a:ext cx="162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当前页、</a:t>
            </a:r>
            <a:endParaRPr lang="en-US" altLang="zh-CN" dirty="0"/>
          </a:p>
          <a:p>
            <a:r>
              <a:rPr lang="zh-CN" altLang="en-US" dirty="0"/>
              <a:t>个人信息设置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906952" y="1968549"/>
            <a:ext cx="119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我的头像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907791" y="3429000"/>
            <a:ext cx="129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我的用户名和姓名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704158" y="6172200"/>
            <a:ext cx="91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控制页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441726" y="5416034"/>
            <a:ext cx="156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电量统计页</a:t>
            </a:r>
          </a:p>
        </p:txBody>
      </p:sp>
    </p:spTree>
    <p:extLst>
      <p:ext uri="{BB962C8B-B14F-4D97-AF65-F5344CB8AC3E}">
        <p14:creationId xmlns:p14="http://schemas.microsoft.com/office/powerpoint/2010/main" val="405144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96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85762</dc:creator>
  <cp:lastModifiedBy>85762</cp:lastModifiedBy>
  <cp:revision>10</cp:revision>
  <dcterms:created xsi:type="dcterms:W3CDTF">2017-04-12T12:39:55Z</dcterms:created>
  <dcterms:modified xsi:type="dcterms:W3CDTF">2017-04-13T08:49:01Z</dcterms:modified>
</cp:coreProperties>
</file>