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2" r:id="rId4"/>
    <p:sldId id="258" r:id="rId5"/>
    <p:sldId id="257" r:id="rId6"/>
    <p:sldId id="310" r:id="rId7"/>
    <p:sldId id="259" r:id="rId8"/>
    <p:sldId id="283" r:id="rId9"/>
    <p:sldId id="261" r:id="rId10"/>
    <p:sldId id="284" r:id="rId11"/>
    <p:sldId id="355" r:id="rId12"/>
    <p:sldId id="354" r:id="rId13"/>
    <p:sldId id="267" r:id="rId14"/>
    <p:sldId id="285" r:id="rId15"/>
    <p:sldId id="268" r:id="rId16"/>
    <p:sldId id="286" r:id="rId17"/>
    <p:sldId id="357" r:id="rId18"/>
    <p:sldId id="289" r:id="rId19"/>
    <p:sldId id="356" r:id="rId20"/>
    <p:sldId id="287" r:id="rId21"/>
    <p:sldId id="358" r:id="rId22"/>
    <p:sldId id="313" r:id="rId23"/>
    <p:sldId id="328" r:id="rId24"/>
    <p:sldId id="324" r:id="rId25"/>
    <p:sldId id="326" r:id="rId26"/>
    <p:sldId id="327" r:id="rId27"/>
    <p:sldId id="323" r:id="rId28"/>
    <p:sldId id="311" r:id="rId29"/>
    <p:sldId id="260" r:id="rId30"/>
    <p:sldId id="312" r:id="rId31"/>
    <p:sldId id="316" r:id="rId32"/>
    <p:sldId id="344" r:id="rId33"/>
    <p:sldId id="360" r:id="rId34"/>
    <p:sldId id="361" r:id="rId35"/>
    <p:sldId id="321" r:id="rId36"/>
    <p:sldId id="390" r:id="rId37"/>
    <p:sldId id="353" r:id="rId38"/>
    <p:sldId id="276" r:id="rId39"/>
    <p:sldId id="322" r:id="rId40"/>
    <p:sldId id="278" r:id="rId41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FBEF"/>
    <a:srgbClr val="5B9BD5"/>
    <a:srgbClr val="F3F0CD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1122680"/>
            <a:ext cx="78867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3602355"/>
            <a:ext cx="78867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27025"/>
            <a:ext cx="78867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7485"/>
            <a:ext cx="78867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02435"/>
            <a:ext cx="78867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959100"/>
            <a:ext cx="78867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22120"/>
            <a:ext cx="78867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365125"/>
            <a:ext cx="78867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482090"/>
            <a:ext cx="3915728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2368550"/>
            <a:ext cx="391668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1" y="1482090"/>
            <a:ext cx="3822859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1" y="2368550"/>
            <a:ext cx="3822859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7485"/>
            <a:ext cx="78867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905"/>
            <a:ext cx="5263039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4" y="457200"/>
            <a:ext cx="3294221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694180"/>
            <a:ext cx="3295174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29" y="-7620"/>
            <a:ext cx="5263039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1" y="457200"/>
            <a:ext cx="3209925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1" y="1694180"/>
            <a:ext cx="3210401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38656;&#27714;&#20998;&#26512;&#25253;&#21578;.doc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SE2018&#26149;-G18-&#35814;&#32454;&#35774;&#35745;&#35828;&#26126;&#20070;.doc" TargetMode="External"/><Relationship Id="rId1" Type="http://schemas.openxmlformats.org/officeDocument/2006/relationships/hyperlink" Target="SE2018&#26149;-G18-&#24635;&#20307;&#35774;&#35745;&#35828;&#26126;&#20070;.do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35814;&#32454;&#35774;&#35745;&#35828;&#26126;&#20070;.doc" TargetMode="Externa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SE2018&#26149;-G18-&#27979;&#35797;&#20998;&#26512;&#25253;&#21578;.doc" TargetMode="External"/><Relationship Id="rId2" Type="http://schemas.openxmlformats.org/officeDocument/2006/relationships/hyperlink" Target="SE2018&#26149;-G18-&#27979;&#35797;&#35745;&#21010;.doc" TargetMode="External"/><Relationship Id="rId1" Type="http://schemas.openxmlformats.org/officeDocument/2006/relationships/hyperlink" Target="SE2018&#26149;-G18-&#29992;&#25143;&#25163;&#20876;.doc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20195;&#30721;&#35268;&#33539;.docx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27979;&#35797;&#35745;&#21010;.do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jpeg"/><Relationship Id="rId1" Type="http://schemas.openxmlformats.org/officeDocument/2006/relationships/hyperlink" Target="SE2018&#26149;-G18-&#27979;&#35797;&#20998;&#26512;&#25253;&#21578;V1.1.doc" TargetMode="Externa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39033;&#30446;&#24635;&#32467;.pptx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SE2018&#26149;-G18-&#39033;&#30446;&#35745;&#21010;.do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SE2018&#26149;-G18-&#38656;&#27714;&#20998;&#26512;&#25253;&#21578;.doc" TargetMode="External"/><Relationship Id="rId1" Type="http://schemas.openxmlformats.org/officeDocument/2006/relationships/hyperlink" Target="SE2018&#26149;-G18-&#21487;&#34892;&#24615;&#30740;&#31350;&#25253;&#21578;.d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808673" y="1632268"/>
            <a:ext cx="7040880" cy="2430462"/>
            <a:chOff x="4201" y="2780"/>
            <a:chExt cx="11088" cy="3827"/>
          </a:xfrm>
        </p:grpSpPr>
        <p:sp>
          <p:nvSpPr>
            <p:cNvPr id="3074" name="矩形 2"/>
            <p:cNvSpPr/>
            <p:nvPr/>
          </p:nvSpPr>
          <p:spPr>
            <a:xfrm>
              <a:off x="4201" y="3605"/>
              <a:ext cx="2627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5" name="矩形 55"/>
            <p:cNvSpPr/>
            <p:nvPr/>
          </p:nvSpPr>
          <p:spPr>
            <a:xfrm>
              <a:off x="6982" y="3605"/>
              <a:ext cx="2628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6" name="矩形 56"/>
            <p:cNvSpPr/>
            <p:nvPr/>
          </p:nvSpPr>
          <p:spPr>
            <a:xfrm>
              <a:off x="9765" y="3593"/>
              <a:ext cx="2627" cy="269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7" name="矩形 57"/>
            <p:cNvSpPr/>
            <p:nvPr/>
          </p:nvSpPr>
          <p:spPr>
            <a:xfrm rot="401252">
              <a:off x="12661" y="3767"/>
              <a:ext cx="2628" cy="2665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8" name="文本框 58"/>
            <p:cNvSpPr/>
            <p:nvPr/>
          </p:nvSpPr>
          <p:spPr>
            <a:xfrm>
              <a:off x="7457" y="3520"/>
              <a:ext cx="1706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0</a:t>
              </a:r>
              <a:endParaRPr lang="zh-CN" altLang="en-US" sz="36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79" name="文本框 59"/>
            <p:cNvSpPr/>
            <p:nvPr/>
          </p:nvSpPr>
          <p:spPr>
            <a:xfrm>
              <a:off x="4811" y="3503"/>
              <a:ext cx="1706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</a:t>
              </a:r>
              <a:endParaRPr lang="zh-CN" altLang="en-US" sz="28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0" name="文本框 60"/>
            <p:cNvSpPr/>
            <p:nvPr/>
          </p:nvSpPr>
          <p:spPr>
            <a:xfrm>
              <a:off x="10347" y="3521"/>
              <a:ext cx="1723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en-US" altLang="zh-CN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</a:t>
              </a:r>
              <a:endParaRPr lang="zh-CN" altLang="en-US" sz="28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1" name="文本框 61"/>
            <p:cNvSpPr/>
            <p:nvPr/>
          </p:nvSpPr>
          <p:spPr>
            <a:xfrm rot="369405">
              <a:off x="13122" y="3676"/>
              <a:ext cx="1706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8</a:t>
              </a:r>
              <a:endParaRPr lang="zh-CN" altLang="en-US" sz="36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4" name="椭圆 8"/>
            <p:cNvSpPr/>
            <p:nvPr/>
          </p:nvSpPr>
          <p:spPr>
            <a:xfrm>
              <a:off x="14199" y="2780"/>
              <a:ext cx="247" cy="247"/>
            </a:xfrm>
            <a:prstGeom prst="ellipse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5" name="任意多边形 9"/>
            <p:cNvSpPr/>
            <p:nvPr/>
          </p:nvSpPr>
          <p:spPr>
            <a:xfrm>
              <a:off x="13066" y="2802"/>
              <a:ext cx="2110" cy="1350"/>
            </a:xfrm>
            <a:custGeom>
              <a:avLst/>
              <a:gdLst>
                <a:gd name="txL" fmla="*/ 0 w 1339850"/>
                <a:gd name="txT" fmla="*/ 0 h 857250"/>
                <a:gd name="txR" fmla="*/ 1339850 w 1339850"/>
                <a:gd name="txB" fmla="*/ 857250 h 857250"/>
              </a:gdLst>
              <a:ahLst/>
              <a:cxnLst>
                <a:cxn ang="0">
                  <a:pos x="0" y="698500"/>
                </a:cxn>
                <a:cxn ang="0">
                  <a:pos x="762000" y="0"/>
                </a:cxn>
                <a:cxn ang="0">
                  <a:pos x="838200" y="12700"/>
                </a:cxn>
                <a:cxn ang="0">
                  <a:pos x="1339850" y="857250"/>
                </a:cxn>
              </a:cxnLst>
              <a:rect l="txL" t="txT" r="txR" b="txB"/>
              <a:pathLst>
                <a:path w="1339850" h="857250">
                  <a:moveTo>
                    <a:pt x="0" y="698500"/>
                  </a:moveTo>
                  <a:lnTo>
                    <a:pt x="762000" y="0"/>
                  </a:lnTo>
                  <a:lnTo>
                    <a:pt x="838200" y="12700"/>
                  </a:lnTo>
                  <a:lnTo>
                    <a:pt x="1339850" y="8572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082" name="文本框 62"/>
          <p:cNvSpPr/>
          <p:nvPr/>
        </p:nvSpPr>
        <p:spPr>
          <a:xfrm>
            <a:off x="2197735" y="4062730"/>
            <a:ext cx="474853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sz="4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项 目 </a:t>
            </a:r>
            <a:r>
              <a:rPr sz="4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总 结 报 告</a:t>
            </a:r>
            <a:endParaRPr lang="en-US" sz="48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4970145" y="230505"/>
            <a:ext cx="1648460" cy="1861185"/>
            <a:chOff x="4040" y="1572"/>
            <a:chExt cx="2596" cy="2931"/>
          </a:xfrm>
        </p:grpSpPr>
        <p:sp>
          <p:nvSpPr>
            <p:cNvPr id="4" name="矩形 2"/>
            <p:cNvSpPr/>
            <p:nvPr/>
          </p:nvSpPr>
          <p:spPr>
            <a:xfrm>
              <a:off x="4040" y="1706"/>
              <a:ext cx="2596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5" name="文本框 59"/>
            <p:cNvSpPr/>
            <p:nvPr/>
          </p:nvSpPr>
          <p:spPr>
            <a:xfrm>
              <a:off x="4448" y="1572"/>
              <a:ext cx="1779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/>
              <a:r>
                <a:rPr lang="en-US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E</a:t>
              </a:r>
              <a:endParaRPr lang="en-US" sz="28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rot="0">
            <a:off x="1635125" y="233680"/>
            <a:ext cx="1648460" cy="1861185"/>
            <a:chOff x="4040" y="1572"/>
            <a:chExt cx="2596" cy="2931"/>
          </a:xfrm>
        </p:grpSpPr>
        <p:sp>
          <p:nvSpPr>
            <p:cNvPr id="31" name="矩形 2"/>
            <p:cNvSpPr/>
            <p:nvPr/>
          </p:nvSpPr>
          <p:spPr>
            <a:xfrm>
              <a:off x="4040" y="1706"/>
              <a:ext cx="2596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文本框 59"/>
            <p:cNvSpPr/>
            <p:nvPr/>
          </p:nvSpPr>
          <p:spPr>
            <a:xfrm>
              <a:off x="4448" y="1572"/>
              <a:ext cx="1779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/>
              <a:r>
                <a:rPr lang="en-US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S</a:t>
              </a:r>
              <a:endParaRPr lang="en-US" sz="28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sp useBgFill="1">
        <p:nvSpPr>
          <p:cNvPr id="6" name="矩形 5"/>
          <p:cNvSpPr/>
          <p:nvPr/>
        </p:nvSpPr>
        <p:spPr>
          <a:xfrm rot="21000000">
            <a:off x="-960120" y="2885440"/>
            <a:ext cx="11313160" cy="232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331085" y="5105400"/>
            <a:ext cx="4481830" cy="1446530"/>
            <a:chOff x="2984" y="8076"/>
            <a:chExt cx="7058" cy="2278"/>
          </a:xfrm>
        </p:grpSpPr>
        <p:grpSp>
          <p:nvGrpSpPr>
            <p:cNvPr id="2" name="组合 1"/>
            <p:cNvGrpSpPr/>
            <p:nvPr/>
          </p:nvGrpSpPr>
          <p:grpSpPr>
            <a:xfrm rot="0">
              <a:off x="2984" y="8076"/>
              <a:ext cx="1778" cy="2276"/>
              <a:chOff x="4040" y="1572"/>
              <a:chExt cx="2596" cy="2930"/>
            </a:xfrm>
          </p:grpSpPr>
          <p:sp>
            <p:nvSpPr>
              <p:cNvPr id="8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9" name="文本框 59"/>
              <p:cNvSpPr/>
              <p:nvPr/>
            </p:nvSpPr>
            <p:spPr>
              <a:xfrm>
                <a:off x="4448" y="1572"/>
                <a:ext cx="1779" cy="29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sz="88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G</a:t>
                </a:r>
                <a:endParaRPr lang="en-US" sz="8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rot="0">
              <a:off x="5642" y="8077"/>
              <a:ext cx="1778" cy="2276"/>
              <a:chOff x="4040" y="1572"/>
              <a:chExt cx="2596" cy="2930"/>
            </a:xfrm>
          </p:grpSpPr>
          <p:sp>
            <p:nvSpPr>
              <p:cNvPr id="1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2" name="文本框 59"/>
              <p:cNvSpPr/>
              <p:nvPr/>
            </p:nvSpPr>
            <p:spPr>
              <a:xfrm>
                <a:off x="4448" y="1572"/>
                <a:ext cx="1779" cy="29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sz="88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1</a:t>
                </a:r>
                <a:endParaRPr lang="en-US" sz="8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0">
              <a:off x="8264" y="8078"/>
              <a:ext cx="1778" cy="2276"/>
              <a:chOff x="4040" y="1572"/>
              <a:chExt cx="2596" cy="2930"/>
            </a:xfrm>
          </p:grpSpPr>
          <p:sp>
            <p:nvSpPr>
              <p:cNvPr id="1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5" name="文本框 59"/>
              <p:cNvSpPr/>
              <p:nvPr/>
            </p:nvSpPr>
            <p:spPr>
              <a:xfrm>
                <a:off x="4448" y="1572"/>
                <a:ext cx="1779" cy="29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sz="88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8</a:t>
                </a:r>
                <a:endParaRPr lang="en-US" sz="8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288415" y="1794510"/>
            <a:ext cx="6567805" cy="32689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关键的技术可行性分析</a:t>
            </a:r>
            <a:endParaRPr lang="zh-CN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a．考虑上面所分析的限制条件，该系统的功能目标可以达到；</a:t>
            </a:r>
            <a:endParaRPr lang="zh-CN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b．利用现有的Unity3D等技术，该系统的功能可以实现； </a:t>
            </a:r>
            <a:endParaRPr lang="zh-CN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c．开发人员的数量只需2到3人，质量要求较高，但考虑技术实现较为简单，还是可以满足的；</a:t>
            </a:r>
            <a:endParaRPr lang="zh-CN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d．规定期限为四个月左右，本系统的开发可以完成。</a:t>
            </a:r>
            <a:endParaRPr lang="zh-CN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287780" y="1794510"/>
            <a:ext cx="6567805" cy="32689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用户类别</a:t>
            </a:r>
            <a:endParaRPr lang="zh-CN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拥有安卓智能机的普通用户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endParaRPr lang="zh-CN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用户代表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杨枨老师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ctr" defTabSz="457200">
              <a:lnSpc>
                <a:spcPct val="130000"/>
              </a:lnSpc>
            </a:pPr>
            <a:endParaRPr 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35" y="647065"/>
            <a:ext cx="5276215" cy="292354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260" y="3570605"/>
            <a:ext cx="5276215" cy="286639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566410" y="165608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登录界面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323340" y="4885055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注册界面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920230" y="258445"/>
            <a:ext cx="1720850" cy="6280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界面原型</a:t>
            </a:r>
            <a:endParaRPr lang="zh-CN" altLang="en-US" sz="2800" b="1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35" y="655955"/>
            <a:ext cx="5476875" cy="27679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3491865"/>
            <a:ext cx="5393690" cy="302260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788025" y="163957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游戏主界面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0470" y="476885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加载界面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20230" y="258445"/>
            <a:ext cx="1720850" cy="6280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界面原型</a:t>
            </a:r>
            <a:endParaRPr lang="zh-CN" altLang="en-US" sz="2800" b="1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9005" y="3528060"/>
            <a:ext cx="5280025" cy="28435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" y="671195"/>
            <a:ext cx="5276215" cy="285686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626100" y="186563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关卡选择界面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44270" y="471551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排行榜选择界面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20230" y="258445"/>
            <a:ext cx="1720850" cy="6280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界面原型</a:t>
            </a:r>
            <a:endParaRPr lang="zh-CN" altLang="en-US" sz="2800" b="1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620" y="337820"/>
            <a:ext cx="4510405" cy="2355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25" y="337820"/>
            <a:ext cx="4432935" cy="2355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" y="3945890"/>
            <a:ext cx="5276215" cy="271399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261110" y="2950845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排行榜界面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8025" y="2950845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帮助界面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32780" y="5068570"/>
            <a:ext cx="225742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游戏进行界面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69480" y="3827780"/>
            <a:ext cx="1720850" cy="6280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界面原型</a:t>
            </a:r>
            <a:endParaRPr lang="zh-CN" altLang="en-US" sz="2800" b="1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964690" y="718820"/>
            <a:ext cx="1927860" cy="39852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l" defTabSz="457200">
              <a:lnSpc>
                <a:spcPct val="130000"/>
              </a:lnSpc>
            </a:pPr>
            <a:r>
              <a:rPr lang="zh-CN" sz="28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功能需求</a:t>
            </a:r>
            <a:endParaRPr lang="zh-CN" sz="28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角色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地图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道具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积分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排行榜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lvl="0" indent="-342900" algn="l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音效	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07405" y="3274695"/>
            <a:ext cx="1887855" cy="23869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l" defTabSz="457200">
              <a:lnSpc>
                <a:spcPct val="130000"/>
              </a:lnSpc>
            </a:pPr>
            <a:r>
              <a:rPr 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非功能需求</a:t>
            </a:r>
            <a:endParaRPr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0" indent="-457200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流畅性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0" indent="-457200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美观性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0" indent="-457200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稳定性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457200" lvl="0" indent="-457200" defTabSz="457200">
              <a:lnSpc>
                <a:spcPct val="130000"/>
              </a:lnSpc>
              <a:buFont typeface="+mj-ea"/>
              <a:buAutoNum type="circleNumDbPlain"/>
            </a:pPr>
            <a:r>
              <a:rPr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资源损耗</a:t>
            </a:r>
            <a:endParaRPr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37175" y="1424305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详见</a:t>
            </a:r>
            <a:r>
              <a:rPr lang="zh-CN" altLang="en-US" sz="2800">
                <a:solidFill>
                  <a:srgbClr val="FF0000"/>
                </a:solidFill>
                <a:hlinkClick r:id="rId1" tooltip="" action="ppaction://hlinkfile"/>
              </a:rPr>
              <a:t>需求分析报告</a:t>
            </a:r>
            <a:endParaRPr lang="zh-CN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821055" y="738505"/>
            <a:ext cx="3175000" cy="44697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数据字典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角色信息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别名: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描述:角色的信息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定义:角色动作+角色形象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别名: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描述:用户的信息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定义:用户名+用户密码</a:t>
            </a:r>
            <a:endParaRPr sz="16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25365" y="2449830"/>
            <a:ext cx="3943985" cy="3669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l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金币信息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别名: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描述:游戏中包括的金币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定义:金币位置+金币编号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地图信息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别名:关卡信息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描述:游戏中地图的信息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定义:地图名+地图类型+地图编码</a:t>
            </a:r>
            <a:endParaRPr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079500" y="772160"/>
            <a:ext cx="92773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defTabSz="457200">
              <a:lnSpc>
                <a:spcPct val="13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E-R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</a:t>
            </a:r>
            <a:endParaRPr sz="1600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5030" y="1672590"/>
            <a:ext cx="4854575" cy="3512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文本框 60"/>
          <p:cNvSpPr/>
          <p:nvPr/>
        </p:nvSpPr>
        <p:spPr>
          <a:xfrm rot="960000">
            <a:off x="5346065" y="1828165"/>
            <a:ext cx="2676525" cy="5384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4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3</a:t>
            </a:r>
            <a:endParaRPr lang="en-US" altLang="zh-CN" sz="344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3255" y="594995"/>
            <a:ext cx="7489825" cy="1860550"/>
            <a:chOff x="-1214" y="1862"/>
            <a:chExt cx="11795" cy="2930"/>
          </a:xfrm>
        </p:grpSpPr>
        <p:grpSp>
          <p:nvGrpSpPr>
            <p:cNvPr id="3" name="组合 2"/>
            <p:cNvGrpSpPr/>
            <p:nvPr/>
          </p:nvGrpSpPr>
          <p:grpSpPr>
            <a:xfrm rot="0">
              <a:off x="1855" y="1862"/>
              <a:ext cx="2596" cy="2931"/>
              <a:chOff x="4040" y="1572"/>
              <a:chExt cx="2596" cy="2931"/>
            </a:xfrm>
          </p:grpSpPr>
          <p:sp>
            <p:nvSpPr>
              <p:cNvPr id="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4925" y="1862"/>
              <a:ext cx="2596" cy="2931"/>
              <a:chOff x="4040" y="1572"/>
              <a:chExt cx="2596" cy="2931"/>
            </a:xfrm>
          </p:grpSpPr>
          <p:sp>
            <p:nvSpPr>
              <p:cNvPr id="13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R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7985" y="1862"/>
              <a:ext cx="2596" cy="2931"/>
              <a:chOff x="4040" y="1572"/>
              <a:chExt cx="2596" cy="2931"/>
            </a:xfrm>
          </p:grpSpPr>
          <p:sp>
            <p:nvSpPr>
              <p:cNvPr id="16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T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-1214" y="1862"/>
              <a:ext cx="2596" cy="2931"/>
              <a:chOff x="4040" y="1572"/>
              <a:chExt cx="2596" cy="2931"/>
            </a:xfrm>
          </p:grpSpPr>
          <p:sp>
            <p:nvSpPr>
              <p:cNvPr id="3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2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P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421" name="文本框 420"/>
          <p:cNvSpPr txBox="1"/>
          <p:nvPr/>
        </p:nvSpPr>
        <p:spPr>
          <a:xfrm>
            <a:off x="-27305" y="3160395"/>
            <a:ext cx="5530215" cy="286131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项目设计</a:t>
            </a:r>
            <a:endParaRPr lang="zh-CN" altLang="en-US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1" tooltip="" action="ppaction://hlinkfile"/>
              </a:rPr>
              <a:t>《总体设计报告》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2" tooltip="" action="ppaction://hlinkfile"/>
              </a:rPr>
              <a:t>《详细设计报告》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9135" y="2479040"/>
            <a:ext cx="2666365" cy="2666365"/>
          </a:xfrm>
          <a:prstGeom prst="rect">
            <a:avLst/>
          </a:prstGeom>
        </p:spPr>
      </p:pic>
      <p:sp>
        <p:nvSpPr>
          <p:cNvPr id="426" name="文本框 425"/>
          <p:cNvSpPr txBox="1"/>
          <p:nvPr/>
        </p:nvSpPr>
        <p:spPr>
          <a:xfrm>
            <a:off x="2448560" y="1268095"/>
            <a:ext cx="4246245" cy="95313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Snatch Gold Coins</a:t>
            </a:r>
            <a:endParaRPr lang="en-US" sz="28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积分大作战</a:t>
            </a:r>
            <a:endParaRPr lang="zh-CN" altLang="en-US" sz="3600" dirty="0" smtClean="0">
              <a:solidFill>
                <a:srgbClr val="00B0F0"/>
              </a:solidFill>
              <a:effectLst/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48560" y="5271770"/>
            <a:ext cx="4246245" cy="52197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安卓</a:t>
            </a:r>
            <a:r>
              <a:rPr lang="en-US" altLang="zh-CN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APP</a:t>
            </a:r>
            <a:endParaRPr lang="en-US" altLang="zh-CN" sz="28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118870" y="784860"/>
            <a:ext cx="1184910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defTabSz="457200">
              <a:lnSpc>
                <a:spcPct val="13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HIPO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</a:t>
            </a:r>
            <a:endParaRPr lang="zh-CN" alt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-2147482601" descr="2070801757369386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120" y="1641475"/>
            <a:ext cx="6848475" cy="36455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54125" y="1175385"/>
            <a:ext cx="6635750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功能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（1）选择关卡：玩家通过选择这个选项进行对三个关卡（easy,normal,hard)的选择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（2）退出游戏：玩家可以正常的结束这个游戏，退出APP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（3）查询排行榜：用户可以查询排行榜来了解自己的水平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434975"/>
            <a:ext cx="8120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数据库设计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880" y="1141730"/>
            <a:ext cx="6999605" cy="5224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434975"/>
            <a:ext cx="81203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关键算法设计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输入判定，当用户按下空格（在手机上时为触碰屏幕一次）时候，系统获取用户输入，并且进行跳跃动作，当状态为跑是进行一段跳，当已经为Jump状态时进行二段跳跃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765" y="2163445"/>
            <a:ext cx="731710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void KEYBOARD ()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//空格键按压状态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if (Input.GetButtonDown("Jump")) 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//跳跃状态 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if (status == PlayerMoveStatus.Jump) 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	DOUBLEJUMP ();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}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//奔跑状态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if (status == PlayerMoveStatus.Run) 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	JUMP ();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}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}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}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11810" y="971550"/>
            <a:ext cx="8120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跳跃算法，通过对刚体施加一个向上的力是人物实现重力条件下的跳跃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1530" y="1576070"/>
            <a:ext cx="73171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void JUMP ()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status = PlayerMoveStatus.Jump;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GetComponent&lt;Rigidbody&gt;().AddForce (0, Jump_Power * 1.25f, 0);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if (_SA != null)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_SA.Jump_Play ();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if (_SP != null)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_SP.SoundPlay (0);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}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6265" y="434975"/>
            <a:ext cx="8120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人物进行二段跳的算法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765" y="1421765"/>
            <a:ext cx="731710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void DOUBLEJUMP ()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{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status = PlayerMoveStatus.DoubleJump;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GetComponent&lt;Rigidbody&gt;().AddForce (0, Jump_Power, 0);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//二段跳画面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if (_SA != null)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_SA.D_Jump_Play ();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//二段跳声音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if (_SP != null)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		_SP.SoundPlay (0);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}	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6425" y="1200785"/>
            <a:ext cx="31775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部分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PDL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procedure 主界面 is 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begin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玩家输入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switch(input)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1(选择关卡）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调用选择关卡方法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2（游戏设置）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调用游戏设置方法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3（退出游戏）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调用退出游戏方法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33265" y="1855470"/>
            <a:ext cx="317754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选择关卡方法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procedure 选择关卡 is 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begin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玩家输入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switch(input)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1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loadscene(map1)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2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loadscene(map2)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case 3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   loadscene(map3)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end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0140" y="802005"/>
            <a:ext cx="2383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详见</a:t>
            </a:r>
            <a:r>
              <a:rPr lang="zh-CN" altLang="en-US">
                <a:hlinkClick r:id="rId1" tooltip="" action="ppaction://hlinkfile"/>
              </a:rPr>
              <a:t>详细设计</a:t>
            </a:r>
            <a:r>
              <a:rPr lang="zh-CN" altLang="en-US" sz="2000">
                <a:hlinkClick r:id="rId1" tooltip="" action="ppaction://hlinkfile"/>
              </a:rPr>
              <a:t>说明书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文本框 60"/>
          <p:cNvSpPr/>
          <p:nvPr/>
        </p:nvSpPr>
        <p:spPr>
          <a:xfrm rot="960000">
            <a:off x="5346065" y="1828165"/>
            <a:ext cx="2676525" cy="5384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4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4</a:t>
            </a:r>
            <a:endParaRPr lang="en-US" altLang="zh-CN" sz="344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3255" y="594995"/>
            <a:ext cx="7489825" cy="1860550"/>
            <a:chOff x="-1214" y="1862"/>
            <a:chExt cx="11795" cy="2930"/>
          </a:xfrm>
        </p:grpSpPr>
        <p:grpSp>
          <p:nvGrpSpPr>
            <p:cNvPr id="3" name="组合 2"/>
            <p:cNvGrpSpPr/>
            <p:nvPr/>
          </p:nvGrpSpPr>
          <p:grpSpPr>
            <a:xfrm rot="0">
              <a:off x="1855" y="1862"/>
              <a:ext cx="2596" cy="2931"/>
              <a:chOff x="4040" y="1572"/>
              <a:chExt cx="2596" cy="2931"/>
            </a:xfrm>
          </p:grpSpPr>
          <p:sp>
            <p:nvSpPr>
              <p:cNvPr id="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4925" y="1862"/>
              <a:ext cx="2596" cy="2931"/>
              <a:chOff x="4040" y="1572"/>
              <a:chExt cx="2596" cy="2931"/>
            </a:xfrm>
          </p:grpSpPr>
          <p:sp>
            <p:nvSpPr>
              <p:cNvPr id="13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R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7985" y="1862"/>
              <a:ext cx="2596" cy="2931"/>
              <a:chOff x="4040" y="1572"/>
              <a:chExt cx="2596" cy="2931"/>
            </a:xfrm>
          </p:grpSpPr>
          <p:sp>
            <p:nvSpPr>
              <p:cNvPr id="16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T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-1214" y="1862"/>
              <a:ext cx="2596" cy="2931"/>
              <a:chOff x="4040" y="1572"/>
              <a:chExt cx="2596" cy="2931"/>
            </a:xfrm>
          </p:grpSpPr>
          <p:sp>
            <p:nvSpPr>
              <p:cNvPr id="3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2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P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421" name="文本框 420"/>
          <p:cNvSpPr txBox="1"/>
          <p:nvPr/>
        </p:nvSpPr>
        <p:spPr>
          <a:xfrm>
            <a:off x="-14605" y="3160395"/>
            <a:ext cx="5530215" cy="249174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项目测试</a:t>
            </a:r>
            <a:endParaRPr lang="zh-CN" altLang="en-US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  <a:hlinkClick r:id="rId1" tooltip="" action="ppaction://hlinkfile"/>
              </a:rPr>
              <a:t>《用户手册》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  <a:hlinkClick r:id="rId1" tooltip="" action="ppaction://hlinkfile"/>
            </a:endParaRPr>
          </a:p>
          <a:p>
            <a:pPr algn="r"/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《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  <a:hlinkClick r:id="rId2" tooltip="" action="ppaction://hlinkfile"/>
              </a:rPr>
              <a:t>测试计划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》</a:t>
            </a:r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3" tooltip="" action="ppaction://hlinkfile"/>
              </a:rPr>
              <a:t>测试分析报告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85725" y="1031240"/>
            <a:ext cx="2969260" cy="4650105"/>
            <a:chOff x="2535" y="1624"/>
            <a:chExt cx="4676" cy="7323"/>
          </a:xfrm>
          <a:solidFill>
            <a:srgbClr val="00B0F0">
              <a:alpha val="90000"/>
            </a:srgbClr>
          </a:solidFill>
        </p:grpSpPr>
        <p:grpSp>
          <p:nvGrpSpPr>
            <p:cNvPr id="58" name="组合 208"/>
            <p:cNvGrpSpPr/>
            <p:nvPr/>
          </p:nvGrpSpPr>
          <p:grpSpPr bwMode="auto">
            <a:xfrm rot="0">
              <a:off x="4778" y="6016"/>
              <a:ext cx="261" cy="889"/>
              <a:chOff x="0" y="0"/>
              <a:chExt cx="184150" cy="644525"/>
            </a:xfrm>
            <a:grpFill/>
          </p:grpSpPr>
          <p:sp>
            <p:nvSpPr>
              <p:cNvPr id="273" name="Freeform 101"/>
              <p:cNvSpPr>
                <a:spLocks noChangeArrowheads="1"/>
              </p:cNvSpPr>
              <p:nvPr/>
            </p:nvSpPr>
            <p:spPr bwMode="auto">
              <a:xfrm>
                <a:off x="9525" y="82550"/>
                <a:ext cx="174625" cy="519113"/>
              </a:xfrm>
              <a:custGeom>
                <a:avLst/>
                <a:gdLst>
                  <a:gd name="T0" fmla="*/ 34 w 110"/>
                  <a:gd name="T1" fmla="*/ 267 h 327"/>
                  <a:gd name="T2" fmla="*/ 67 w 110"/>
                  <a:gd name="T3" fmla="*/ 327 h 327"/>
                  <a:gd name="T4" fmla="*/ 95 w 110"/>
                  <a:gd name="T5" fmla="*/ 323 h 327"/>
                  <a:gd name="T6" fmla="*/ 110 w 110"/>
                  <a:gd name="T7" fmla="*/ 256 h 327"/>
                  <a:gd name="T8" fmla="*/ 76 w 110"/>
                  <a:gd name="T9" fmla="*/ 0 h 327"/>
                  <a:gd name="T10" fmla="*/ 0 w 110"/>
                  <a:gd name="T11" fmla="*/ 10 h 327"/>
                  <a:gd name="T12" fmla="*/ 34 w 110"/>
                  <a:gd name="T13" fmla="*/ 267 h 3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"/>
                  <a:gd name="T22" fmla="*/ 0 h 327"/>
                  <a:gd name="T23" fmla="*/ 110 w 110"/>
                  <a:gd name="T24" fmla="*/ 327 h 3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" h="327">
                    <a:moveTo>
                      <a:pt x="34" y="267"/>
                    </a:moveTo>
                    <a:lnTo>
                      <a:pt x="67" y="327"/>
                    </a:lnTo>
                    <a:lnTo>
                      <a:pt x="95" y="323"/>
                    </a:lnTo>
                    <a:lnTo>
                      <a:pt x="110" y="256"/>
                    </a:lnTo>
                    <a:lnTo>
                      <a:pt x="76" y="0"/>
                    </a:lnTo>
                    <a:lnTo>
                      <a:pt x="0" y="10"/>
                    </a:lnTo>
                    <a:lnTo>
                      <a:pt x="34" y="26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4" name="Freeform 102"/>
              <p:cNvSpPr>
                <a:spLocks noChangeArrowheads="1"/>
              </p:cNvSpPr>
              <p:nvPr/>
            </p:nvSpPr>
            <p:spPr bwMode="auto">
              <a:xfrm>
                <a:off x="1587" y="0"/>
                <a:ext cx="128588" cy="146050"/>
              </a:xfrm>
              <a:custGeom>
                <a:avLst/>
                <a:gdLst>
                  <a:gd name="T0" fmla="*/ 5 w 81"/>
                  <a:gd name="T1" fmla="*/ 58 h 92"/>
                  <a:gd name="T2" fmla="*/ 5 w 81"/>
                  <a:gd name="T3" fmla="*/ 58 h 92"/>
                  <a:gd name="T4" fmla="*/ 7 w 81"/>
                  <a:gd name="T5" fmla="*/ 66 h 92"/>
                  <a:gd name="T6" fmla="*/ 10 w 81"/>
                  <a:gd name="T7" fmla="*/ 73 h 92"/>
                  <a:gd name="T8" fmla="*/ 15 w 81"/>
                  <a:gd name="T9" fmla="*/ 78 h 92"/>
                  <a:gd name="T10" fmla="*/ 20 w 81"/>
                  <a:gd name="T11" fmla="*/ 84 h 92"/>
                  <a:gd name="T12" fmla="*/ 26 w 81"/>
                  <a:gd name="T13" fmla="*/ 88 h 92"/>
                  <a:gd name="T14" fmla="*/ 33 w 81"/>
                  <a:gd name="T15" fmla="*/ 90 h 92"/>
                  <a:gd name="T16" fmla="*/ 39 w 81"/>
                  <a:gd name="T17" fmla="*/ 92 h 92"/>
                  <a:gd name="T18" fmla="*/ 47 w 81"/>
                  <a:gd name="T19" fmla="*/ 90 h 92"/>
                  <a:gd name="T20" fmla="*/ 49 w 81"/>
                  <a:gd name="T21" fmla="*/ 90 h 92"/>
                  <a:gd name="T22" fmla="*/ 49 w 81"/>
                  <a:gd name="T23" fmla="*/ 90 h 92"/>
                  <a:gd name="T24" fmla="*/ 56 w 81"/>
                  <a:gd name="T25" fmla="*/ 89 h 92"/>
                  <a:gd name="T26" fmla="*/ 62 w 81"/>
                  <a:gd name="T27" fmla="*/ 86 h 92"/>
                  <a:gd name="T28" fmla="*/ 69 w 81"/>
                  <a:gd name="T29" fmla="*/ 81 h 92"/>
                  <a:gd name="T30" fmla="*/ 73 w 81"/>
                  <a:gd name="T31" fmla="*/ 77 h 92"/>
                  <a:gd name="T32" fmla="*/ 77 w 81"/>
                  <a:gd name="T33" fmla="*/ 70 h 92"/>
                  <a:gd name="T34" fmla="*/ 80 w 81"/>
                  <a:gd name="T35" fmla="*/ 63 h 92"/>
                  <a:gd name="T36" fmla="*/ 81 w 81"/>
                  <a:gd name="T37" fmla="*/ 56 h 92"/>
                  <a:gd name="T38" fmla="*/ 81 w 81"/>
                  <a:gd name="T39" fmla="*/ 48 h 92"/>
                  <a:gd name="T40" fmla="*/ 76 w 81"/>
                  <a:gd name="T41" fmla="*/ 13 h 92"/>
                  <a:gd name="T42" fmla="*/ 76 w 81"/>
                  <a:gd name="T43" fmla="*/ 13 h 92"/>
                  <a:gd name="T44" fmla="*/ 75 w 81"/>
                  <a:gd name="T45" fmla="*/ 8 h 92"/>
                  <a:gd name="T46" fmla="*/ 72 w 81"/>
                  <a:gd name="T47" fmla="*/ 2 h 92"/>
                  <a:gd name="T48" fmla="*/ 68 w 81"/>
                  <a:gd name="T49" fmla="*/ 1 h 92"/>
                  <a:gd name="T50" fmla="*/ 64 w 81"/>
                  <a:gd name="T51" fmla="*/ 0 h 92"/>
                  <a:gd name="T52" fmla="*/ 51 w 81"/>
                  <a:gd name="T53" fmla="*/ 0 h 92"/>
                  <a:gd name="T54" fmla="*/ 37 w 81"/>
                  <a:gd name="T55" fmla="*/ 2 h 92"/>
                  <a:gd name="T56" fmla="*/ 35 w 81"/>
                  <a:gd name="T57" fmla="*/ 2 h 92"/>
                  <a:gd name="T58" fmla="*/ 35 w 81"/>
                  <a:gd name="T59" fmla="*/ 2 h 92"/>
                  <a:gd name="T60" fmla="*/ 22 w 81"/>
                  <a:gd name="T61" fmla="*/ 4 h 92"/>
                  <a:gd name="T62" fmla="*/ 10 w 81"/>
                  <a:gd name="T63" fmla="*/ 6 h 92"/>
                  <a:gd name="T64" fmla="*/ 5 w 81"/>
                  <a:gd name="T65" fmla="*/ 9 h 92"/>
                  <a:gd name="T66" fmla="*/ 3 w 81"/>
                  <a:gd name="T67" fmla="*/ 12 h 92"/>
                  <a:gd name="T68" fmla="*/ 0 w 81"/>
                  <a:gd name="T69" fmla="*/ 17 h 92"/>
                  <a:gd name="T70" fmla="*/ 0 w 81"/>
                  <a:gd name="T71" fmla="*/ 24 h 92"/>
                  <a:gd name="T72" fmla="*/ 5 w 81"/>
                  <a:gd name="T73" fmla="*/ 58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1"/>
                  <a:gd name="T112" fmla="*/ 0 h 92"/>
                  <a:gd name="T113" fmla="*/ 81 w 81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1" h="92">
                    <a:moveTo>
                      <a:pt x="5" y="58"/>
                    </a:moveTo>
                    <a:lnTo>
                      <a:pt x="5" y="58"/>
                    </a:lnTo>
                    <a:lnTo>
                      <a:pt x="7" y="66"/>
                    </a:lnTo>
                    <a:lnTo>
                      <a:pt x="10" y="73"/>
                    </a:lnTo>
                    <a:lnTo>
                      <a:pt x="15" y="78"/>
                    </a:lnTo>
                    <a:lnTo>
                      <a:pt x="20" y="84"/>
                    </a:lnTo>
                    <a:lnTo>
                      <a:pt x="26" y="88"/>
                    </a:lnTo>
                    <a:lnTo>
                      <a:pt x="33" y="90"/>
                    </a:lnTo>
                    <a:lnTo>
                      <a:pt x="39" y="92"/>
                    </a:lnTo>
                    <a:lnTo>
                      <a:pt x="47" y="90"/>
                    </a:lnTo>
                    <a:lnTo>
                      <a:pt x="49" y="90"/>
                    </a:lnTo>
                    <a:lnTo>
                      <a:pt x="49" y="90"/>
                    </a:lnTo>
                    <a:lnTo>
                      <a:pt x="56" y="89"/>
                    </a:lnTo>
                    <a:lnTo>
                      <a:pt x="62" y="86"/>
                    </a:lnTo>
                    <a:lnTo>
                      <a:pt x="69" y="81"/>
                    </a:lnTo>
                    <a:lnTo>
                      <a:pt x="73" y="77"/>
                    </a:lnTo>
                    <a:lnTo>
                      <a:pt x="77" y="70"/>
                    </a:lnTo>
                    <a:lnTo>
                      <a:pt x="80" y="63"/>
                    </a:lnTo>
                    <a:lnTo>
                      <a:pt x="81" y="56"/>
                    </a:lnTo>
                    <a:lnTo>
                      <a:pt x="81" y="48"/>
                    </a:lnTo>
                    <a:lnTo>
                      <a:pt x="76" y="13"/>
                    </a:lnTo>
                    <a:lnTo>
                      <a:pt x="76" y="13"/>
                    </a:lnTo>
                    <a:lnTo>
                      <a:pt x="75" y="8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51" y="0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2" y="4"/>
                    </a:lnTo>
                    <a:lnTo>
                      <a:pt x="10" y="6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5" y="5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5" name="Freeform 103"/>
              <p:cNvSpPr>
                <a:spLocks noChangeArrowheads="1"/>
              </p:cNvSpPr>
              <p:nvPr/>
            </p:nvSpPr>
            <p:spPr bwMode="auto">
              <a:xfrm>
                <a:off x="0" y="49212"/>
                <a:ext cx="149225" cy="142875"/>
              </a:xfrm>
              <a:custGeom>
                <a:avLst/>
                <a:gdLst>
                  <a:gd name="T0" fmla="*/ 11 w 94"/>
                  <a:gd name="T1" fmla="*/ 90 h 90"/>
                  <a:gd name="T2" fmla="*/ 94 w 94"/>
                  <a:gd name="T3" fmla="*/ 80 h 90"/>
                  <a:gd name="T4" fmla="*/ 84 w 94"/>
                  <a:gd name="T5" fmla="*/ 0 h 90"/>
                  <a:gd name="T6" fmla="*/ 0 w 94"/>
                  <a:gd name="T7" fmla="*/ 11 h 90"/>
                  <a:gd name="T8" fmla="*/ 11 w 94"/>
                  <a:gd name="T9" fmla="*/ 90 h 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"/>
                  <a:gd name="T16" fmla="*/ 0 h 90"/>
                  <a:gd name="T17" fmla="*/ 94 w 94"/>
                  <a:gd name="T18" fmla="*/ 90 h 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" h="90">
                    <a:moveTo>
                      <a:pt x="11" y="90"/>
                    </a:moveTo>
                    <a:lnTo>
                      <a:pt x="94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6" name="Freeform 104"/>
              <p:cNvSpPr>
                <a:spLocks noChangeArrowheads="1"/>
              </p:cNvSpPr>
              <p:nvPr/>
            </p:nvSpPr>
            <p:spPr bwMode="auto">
              <a:xfrm>
                <a:off x="115887" y="588962"/>
                <a:ext cx="44450" cy="55563"/>
              </a:xfrm>
              <a:custGeom>
                <a:avLst/>
                <a:gdLst>
                  <a:gd name="T0" fmla="*/ 28 w 28"/>
                  <a:gd name="T1" fmla="*/ 2 h 35"/>
                  <a:gd name="T2" fmla="*/ 28 w 28"/>
                  <a:gd name="T3" fmla="*/ 2 h 35"/>
                  <a:gd name="T4" fmla="*/ 27 w 28"/>
                  <a:gd name="T5" fmla="*/ 14 h 35"/>
                  <a:gd name="T6" fmla="*/ 21 w 28"/>
                  <a:gd name="T7" fmla="*/ 31 h 35"/>
                  <a:gd name="T8" fmla="*/ 21 w 28"/>
                  <a:gd name="T9" fmla="*/ 31 h 35"/>
                  <a:gd name="T10" fmla="*/ 20 w 28"/>
                  <a:gd name="T11" fmla="*/ 35 h 35"/>
                  <a:gd name="T12" fmla="*/ 19 w 28"/>
                  <a:gd name="T13" fmla="*/ 35 h 35"/>
                  <a:gd name="T14" fmla="*/ 16 w 28"/>
                  <a:gd name="T15" fmla="*/ 35 h 35"/>
                  <a:gd name="T16" fmla="*/ 13 w 28"/>
                  <a:gd name="T17" fmla="*/ 32 h 35"/>
                  <a:gd name="T18" fmla="*/ 11 w 28"/>
                  <a:gd name="T19" fmla="*/ 27 h 35"/>
                  <a:gd name="T20" fmla="*/ 0 w 28"/>
                  <a:gd name="T21" fmla="*/ 8 h 35"/>
                  <a:gd name="T22" fmla="*/ 0 w 28"/>
                  <a:gd name="T23" fmla="*/ 8 h 35"/>
                  <a:gd name="T24" fmla="*/ 3 w 28"/>
                  <a:gd name="T25" fmla="*/ 5 h 35"/>
                  <a:gd name="T26" fmla="*/ 8 w 28"/>
                  <a:gd name="T27" fmla="*/ 2 h 35"/>
                  <a:gd name="T28" fmla="*/ 12 w 28"/>
                  <a:gd name="T29" fmla="*/ 1 h 35"/>
                  <a:gd name="T30" fmla="*/ 16 w 28"/>
                  <a:gd name="T31" fmla="*/ 0 h 35"/>
                  <a:gd name="T32" fmla="*/ 23 w 28"/>
                  <a:gd name="T33" fmla="*/ 0 h 35"/>
                  <a:gd name="T34" fmla="*/ 28 w 28"/>
                  <a:gd name="T35" fmla="*/ 2 h 35"/>
                  <a:gd name="T36" fmla="*/ 28 w 28"/>
                  <a:gd name="T37" fmla="*/ 2 h 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8"/>
                  <a:gd name="T58" fmla="*/ 0 h 35"/>
                  <a:gd name="T59" fmla="*/ 28 w 28"/>
                  <a:gd name="T60" fmla="*/ 35 h 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8" h="35">
                    <a:moveTo>
                      <a:pt x="28" y="2"/>
                    </a:moveTo>
                    <a:lnTo>
                      <a:pt x="28" y="2"/>
                    </a:lnTo>
                    <a:lnTo>
                      <a:pt x="27" y="14"/>
                    </a:lnTo>
                    <a:lnTo>
                      <a:pt x="21" y="31"/>
                    </a:lnTo>
                    <a:lnTo>
                      <a:pt x="21" y="31"/>
                    </a:lnTo>
                    <a:lnTo>
                      <a:pt x="20" y="35"/>
                    </a:lnTo>
                    <a:lnTo>
                      <a:pt x="19" y="35"/>
                    </a:lnTo>
                    <a:lnTo>
                      <a:pt x="16" y="35"/>
                    </a:lnTo>
                    <a:lnTo>
                      <a:pt x="13" y="32"/>
                    </a:lnTo>
                    <a:lnTo>
                      <a:pt x="11" y="27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8" y="2"/>
                    </a:lnTo>
                    <a:lnTo>
                      <a:pt x="12" y="1"/>
                    </a:lnTo>
                    <a:lnTo>
                      <a:pt x="16" y="0"/>
                    </a:lnTo>
                    <a:lnTo>
                      <a:pt x="23" y="0"/>
                    </a:lnTo>
                    <a:lnTo>
                      <a:pt x="28" y="2"/>
                    </a:lnTo>
                    <a:lnTo>
                      <a:pt x="28" y="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59" name="组合 215"/>
            <p:cNvGrpSpPr/>
            <p:nvPr/>
          </p:nvGrpSpPr>
          <p:grpSpPr bwMode="auto">
            <a:xfrm rot="0">
              <a:off x="3915" y="6823"/>
              <a:ext cx="2003" cy="2125"/>
              <a:chOff x="0" y="0"/>
              <a:chExt cx="1414463" cy="1541463"/>
            </a:xfrm>
            <a:grpFill/>
          </p:grpSpPr>
          <p:sp>
            <p:nvSpPr>
              <p:cNvPr id="176" name="Freeform 5"/>
              <p:cNvSpPr>
                <a:spLocks noChangeArrowheads="1"/>
              </p:cNvSpPr>
              <p:nvPr/>
            </p:nvSpPr>
            <p:spPr bwMode="auto">
              <a:xfrm>
                <a:off x="0" y="152400"/>
                <a:ext cx="1414463" cy="1257300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91"/>
                  <a:gd name="T187" fmla="*/ 0 h 792"/>
                  <a:gd name="T188" fmla="*/ 891 w 891"/>
                  <a:gd name="T189" fmla="*/ 792 h 792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7" name="Freeform 6"/>
              <p:cNvSpPr>
                <a:spLocks noChangeArrowheads="1"/>
              </p:cNvSpPr>
              <p:nvPr/>
            </p:nvSpPr>
            <p:spPr bwMode="auto">
              <a:xfrm>
                <a:off x="303212" y="152400"/>
                <a:ext cx="400050" cy="1257300"/>
              </a:xfrm>
              <a:custGeom>
                <a:avLst/>
                <a:gdLst>
                  <a:gd name="T0" fmla="*/ 92 w 252"/>
                  <a:gd name="T1" fmla="*/ 790 h 792"/>
                  <a:gd name="T2" fmla="*/ 59 w 252"/>
                  <a:gd name="T3" fmla="*/ 772 h 792"/>
                  <a:gd name="T4" fmla="*/ 55 w 252"/>
                  <a:gd name="T5" fmla="*/ 749 h 792"/>
                  <a:gd name="T6" fmla="*/ 33 w 252"/>
                  <a:gd name="T7" fmla="*/ 695 h 792"/>
                  <a:gd name="T8" fmla="*/ 14 w 252"/>
                  <a:gd name="T9" fmla="*/ 619 h 792"/>
                  <a:gd name="T10" fmla="*/ 14 w 252"/>
                  <a:gd name="T11" fmla="*/ 566 h 792"/>
                  <a:gd name="T12" fmla="*/ 10 w 252"/>
                  <a:gd name="T13" fmla="*/ 545 h 792"/>
                  <a:gd name="T14" fmla="*/ 10 w 252"/>
                  <a:gd name="T15" fmla="*/ 513 h 792"/>
                  <a:gd name="T16" fmla="*/ 14 w 252"/>
                  <a:gd name="T17" fmla="*/ 496 h 792"/>
                  <a:gd name="T18" fmla="*/ 14 w 252"/>
                  <a:gd name="T19" fmla="*/ 450 h 792"/>
                  <a:gd name="T20" fmla="*/ 13 w 252"/>
                  <a:gd name="T21" fmla="*/ 435 h 792"/>
                  <a:gd name="T22" fmla="*/ 4 w 252"/>
                  <a:gd name="T23" fmla="*/ 430 h 792"/>
                  <a:gd name="T24" fmla="*/ 6 w 252"/>
                  <a:gd name="T25" fmla="*/ 405 h 792"/>
                  <a:gd name="T26" fmla="*/ 13 w 252"/>
                  <a:gd name="T27" fmla="*/ 393 h 792"/>
                  <a:gd name="T28" fmla="*/ 13 w 252"/>
                  <a:gd name="T29" fmla="*/ 332 h 792"/>
                  <a:gd name="T30" fmla="*/ 10 w 252"/>
                  <a:gd name="T31" fmla="*/ 317 h 792"/>
                  <a:gd name="T32" fmla="*/ 6 w 252"/>
                  <a:gd name="T33" fmla="*/ 291 h 792"/>
                  <a:gd name="T34" fmla="*/ 14 w 252"/>
                  <a:gd name="T35" fmla="*/ 281 h 792"/>
                  <a:gd name="T36" fmla="*/ 14 w 252"/>
                  <a:gd name="T37" fmla="*/ 251 h 792"/>
                  <a:gd name="T38" fmla="*/ 17 w 252"/>
                  <a:gd name="T39" fmla="*/ 216 h 792"/>
                  <a:gd name="T40" fmla="*/ 7 w 252"/>
                  <a:gd name="T41" fmla="*/ 207 h 792"/>
                  <a:gd name="T42" fmla="*/ 4 w 252"/>
                  <a:gd name="T43" fmla="*/ 174 h 792"/>
                  <a:gd name="T44" fmla="*/ 7 w 252"/>
                  <a:gd name="T45" fmla="*/ 133 h 792"/>
                  <a:gd name="T46" fmla="*/ 7 w 252"/>
                  <a:gd name="T47" fmla="*/ 65 h 792"/>
                  <a:gd name="T48" fmla="*/ 252 w 252"/>
                  <a:gd name="T49" fmla="*/ 0 h 792"/>
                  <a:gd name="T50" fmla="*/ 250 w 252"/>
                  <a:gd name="T51" fmla="*/ 34 h 792"/>
                  <a:gd name="T52" fmla="*/ 244 w 252"/>
                  <a:gd name="T53" fmla="*/ 87 h 792"/>
                  <a:gd name="T54" fmla="*/ 247 w 252"/>
                  <a:gd name="T55" fmla="*/ 140 h 792"/>
                  <a:gd name="T56" fmla="*/ 240 w 252"/>
                  <a:gd name="T57" fmla="*/ 167 h 792"/>
                  <a:gd name="T58" fmla="*/ 235 w 252"/>
                  <a:gd name="T59" fmla="*/ 172 h 792"/>
                  <a:gd name="T60" fmla="*/ 237 w 252"/>
                  <a:gd name="T61" fmla="*/ 205 h 792"/>
                  <a:gd name="T62" fmla="*/ 240 w 252"/>
                  <a:gd name="T63" fmla="*/ 237 h 792"/>
                  <a:gd name="T64" fmla="*/ 247 w 252"/>
                  <a:gd name="T65" fmla="*/ 254 h 792"/>
                  <a:gd name="T66" fmla="*/ 241 w 252"/>
                  <a:gd name="T67" fmla="*/ 271 h 792"/>
                  <a:gd name="T68" fmla="*/ 239 w 252"/>
                  <a:gd name="T69" fmla="*/ 310 h 792"/>
                  <a:gd name="T70" fmla="*/ 240 w 252"/>
                  <a:gd name="T71" fmla="*/ 351 h 792"/>
                  <a:gd name="T72" fmla="*/ 247 w 252"/>
                  <a:gd name="T73" fmla="*/ 363 h 792"/>
                  <a:gd name="T74" fmla="*/ 244 w 252"/>
                  <a:gd name="T75" fmla="*/ 386 h 792"/>
                  <a:gd name="T76" fmla="*/ 236 w 252"/>
                  <a:gd name="T77" fmla="*/ 390 h 792"/>
                  <a:gd name="T78" fmla="*/ 239 w 252"/>
                  <a:gd name="T79" fmla="*/ 419 h 792"/>
                  <a:gd name="T80" fmla="*/ 237 w 252"/>
                  <a:gd name="T81" fmla="*/ 459 h 792"/>
                  <a:gd name="T82" fmla="*/ 245 w 252"/>
                  <a:gd name="T83" fmla="*/ 474 h 792"/>
                  <a:gd name="T84" fmla="*/ 241 w 252"/>
                  <a:gd name="T85" fmla="*/ 499 h 792"/>
                  <a:gd name="T86" fmla="*/ 237 w 252"/>
                  <a:gd name="T87" fmla="*/ 535 h 792"/>
                  <a:gd name="T88" fmla="*/ 241 w 252"/>
                  <a:gd name="T89" fmla="*/ 564 h 792"/>
                  <a:gd name="T90" fmla="*/ 240 w 252"/>
                  <a:gd name="T91" fmla="*/ 610 h 792"/>
                  <a:gd name="T92" fmla="*/ 220 w 252"/>
                  <a:gd name="T93" fmla="*/ 695 h 792"/>
                  <a:gd name="T94" fmla="*/ 197 w 252"/>
                  <a:gd name="T95" fmla="*/ 756 h 792"/>
                  <a:gd name="T96" fmla="*/ 193 w 252"/>
                  <a:gd name="T97" fmla="*/ 772 h 792"/>
                  <a:gd name="T98" fmla="*/ 166 w 252"/>
                  <a:gd name="T99" fmla="*/ 787 h 792"/>
                  <a:gd name="T100" fmla="*/ 121 w 252"/>
                  <a:gd name="T101" fmla="*/ 792 h 79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52"/>
                  <a:gd name="T154" fmla="*/ 0 h 792"/>
                  <a:gd name="T155" fmla="*/ 252 w 252"/>
                  <a:gd name="T156" fmla="*/ 792 h 79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52" h="792">
                    <a:moveTo>
                      <a:pt x="121" y="792"/>
                    </a:moveTo>
                    <a:lnTo>
                      <a:pt x="121" y="792"/>
                    </a:lnTo>
                    <a:lnTo>
                      <a:pt x="103" y="791"/>
                    </a:lnTo>
                    <a:lnTo>
                      <a:pt x="92" y="790"/>
                    </a:lnTo>
                    <a:lnTo>
                      <a:pt x="82" y="787"/>
                    </a:lnTo>
                    <a:lnTo>
                      <a:pt x="72" y="783"/>
                    </a:lnTo>
                    <a:lnTo>
                      <a:pt x="64" y="778"/>
                    </a:lnTo>
                    <a:lnTo>
                      <a:pt x="59" y="772"/>
                    </a:lnTo>
                    <a:lnTo>
                      <a:pt x="57" y="768"/>
                    </a:lnTo>
                    <a:lnTo>
                      <a:pt x="57" y="764"/>
                    </a:lnTo>
                    <a:lnTo>
                      <a:pt x="57" y="764"/>
                    </a:lnTo>
                    <a:lnTo>
                      <a:pt x="55" y="749"/>
                    </a:lnTo>
                    <a:lnTo>
                      <a:pt x="50" y="734"/>
                    </a:lnTo>
                    <a:lnTo>
                      <a:pt x="44" y="717"/>
                    </a:lnTo>
                    <a:lnTo>
                      <a:pt x="33" y="695"/>
                    </a:lnTo>
                    <a:lnTo>
                      <a:pt x="33" y="695"/>
                    </a:lnTo>
                    <a:lnTo>
                      <a:pt x="27" y="683"/>
                    </a:lnTo>
                    <a:lnTo>
                      <a:pt x="23" y="669"/>
                    </a:lnTo>
                    <a:lnTo>
                      <a:pt x="17" y="643"/>
                    </a:lnTo>
                    <a:lnTo>
                      <a:pt x="14" y="619"/>
                    </a:lnTo>
                    <a:lnTo>
                      <a:pt x="13" y="597"/>
                    </a:lnTo>
                    <a:lnTo>
                      <a:pt x="13" y="597"/>
                    </a:lnTo>
                    <a:lnTo>
                      <a:pt x="13" y="581"/>
                    </a:lnTo>
                    <a:lnTo>
                      <a:pt x="14" y="566"/>
                    </a:lnTo>
                    <a:lnTo>
                      <a:pt x="13" y="554"/>
                    </a:lnTo>
                    <a:lnTo>
                      <a:pt x="11" y="549"/>
                    </a:lnTo>
                    <a:lnTo>
                      <a:pt x="10" y="545"/>
                    </a:lnTo>
                    <a:lnTo>
                      <a:pt x="10" y="545"/>
                    </a:lnTo>
                    <a:lnTo>
                      <a:pt x="4" y="537"/>
                    </a:lnTo>
                    <a:lnTo>
                      <a:pt x="4" y="528"/>
                    </a:lnTo>
                    <a:lnTo>
                      <a:pt x="6" y="522"/>
                    </a:lnTo>
                    <a:lnTo>
                      <a:pt x="10" y="513"/>
                    </a:lnTo>
                    <a:lnTo>
                      <a:pt x="10" y="513"/>
                    </a:lnTo>
                    <a:lnTo>
                      <a:pt x="13" y="511"/>
                    </a:lnTo>
                    <a:lnTo>
                      <a:pt x="13" y="505"/>
                    </a:lnTo>
                    <a:lnTo>
                      <a:pt x="14" y="496"/>
                    </a:lnTo>
                    <a:lnTo>
                      <a:pt x="13" y="482"/>
                    </a:lnTo>
                    <a:lnTo>
                      <a:pt x="13" y="465"/>
                    </a:lnTo>
                    <a:lnTo>
                      <a:pt x="13" y="465"/>
                    </a:lnTo>
                    <a:lnTo>
                      <a:pt x="14" y="450"/>
                    </a:lnTo>
                    <a:lnTo>
                      <a:pt x="15" y="442"/>
                    </a:lnTo>
                    <a:lnTo>
                      <a:pt x="15" y="439"/>
                    </a:lnTo>
                    <a:lnTo>
                      <a:pt x="14" y="436"/>
                    </a:lnTo>
                    <a:lnTo>
                      <a:pt x="13" y="43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32"/>
                    </a:lnTo>
                    <a:lnTo>
                      <a:pt x="4" y="430"/>
                    </a:lnTo>
                    <a:lnTo>
                      <a:pt x="3" y="425"/>
                    </a:lnTo>
                    <a:lnTo>
                      <a:pt x="3" y="420"/>
                    </a:lnTo>
                    <a:lnTo>
                      <a:pt x="4" y="409"/>
                    </a:lnTo>
                    <a:lnTo>
                      <a:pt x="6" y="405"/>
                    </a:lnTo>
                    <a:lnTo>
                      <a:pt x="9" y="401"/>
                    </a:lnTo>
                    <a:lnTo>
                      <a:pt x="9" y="401"/>
                    </a:lnTo>
                    <a:lnTo>
                      <a:pt x="11" y="397"/>
                    </a:lnTo>
                    <a:lnTo>
                      <a:pt x="13" y="393"/>
                    </a:lnTo>
                    <a:lnTo>
                      <a:pt x="13" y="384"/>
                    </a:lnTo>
                    <a:lnTo>
                      <a:pt x="11" y="356"/>
                    </a:lnTo>
                    <a:lnTo>
                      <a:pt x="11" y="356"/>
                    </a:lnTo>
                    <a:lnTo>
                      <a:pt x="13" y="332"/>
                    </a:lnTo>
                    <a:lnTo>
                      <a:pt x="13" y="324"/>
                    </a:lnTo>
                    <a:lnTo>
                      <a:pt x="11" y="320"/>
                    </a:lnTo>
                    <a:lnTo>
                      <a:pt x="10" y="317"/>
                    </a:lnTo>
                    <a:lnTo>
                      <a:pt x="10" y="317"/>
                    </a:lnTo>
                    <a:lnTo>
                      <a:pt x="7" y="314"/>
                    </a:lnTo>
                    <a:lnTo>
                      <a:pt x="6" y="310"/>
                    </a:lnTo>
                    <a:lnTo>
                      <a:pt x="4" y="301"/>
                    </a:lnTo>
                    <a:lnTo>
                      <a:pt x="6" y="291"/>
                    </a:lnTo>
                    <a:lnTo>
                      <a:pt x="9" y="287"/>
                    </a:lnTo>
                    <a:lnTo>
                      <a:pt x="11" y="283"/>
                    </a:lnTo>
                    <a:lnTo>
                      <a:pt x="11" y="283"/>
                    </a:lnTo>
                    <a:lnTo>
                      <a:pt x="14" y="281"/>
                    </a:lnTo>
                    <a:lnTo>
                      <a:pt x="15" y="278"/>
                    </a:lnTo>
                    <a:lnTo>
                      <a:pt x="15" y="271"/>
                    </a:lnTo>
                    <a:lnTo>
                      <a:pt x="14" y="251"/>
                    </a:lnTo>
                    <a:lnTo>
                      <a:pt x="14" y="251"/>
                    </a:lnTo>
                    <a:lnTo>
                      <a:pt x="14" y="239"/>
                    </a:lnTo>
                    <a:lnTo>
                      <a:pt x="15" y="228"/>
                    </a:lnTo>
                    <a:lnTo>
                      <a:pt x="17" y="218"/>
                    </a:lnTo>
                    <a:lnTo>
                      <a:pt x="17" y="216"/>
                    </a:lnTo>
                    <a:lnTo>
                      <a:pt x="15" y="216"/>
                    </a:lnTo>
                    <a:lnTo>
                      <a:pt x="15" y="216"/>
                    </a:lnTo>
                    <a:lnTo>
                      <a:pt x="11" y="213"/>
                    </a:lnTo>
                    <a:lnTo>
                      <a:pt x="7" y="207"/>
                    </a:lnTo>
                    <a:lnTo>
                      <a:pt x="4" y="198"/>
                    </a:lnTo>
                    <a:lnTo>
                      <a:pt x="3" y="187"/>
                    </a:lnTo>
                    <a:lnTo>
                      <a:pt x="3" y="187"/>
                    </a:lnTo>
                    <a:lnTo>
                      <a:pt x="4" y="174"/>
                    </a:lnTo>
                    <a:lnTo>
                      <a:pt x="6" y="163"/>
                    </a:lnTo>
                    <a:lnTo>
                      <a:pt x="7" y="149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9" y="96"/>
                    </a:lnTo>
                    <a:lnTo>
                      <a:pt x="7" y="80"/>
                    </a:lnTo>
                    <a:lnTo>
                      <a:pt x="7" y="65"/>
                    </a:lnTo>
                    <a:lnTo>
                      <a:pt x="7" y="65"/>
                    </a:lnTo>
                    <a:lnTo>
                      <a:pt x="3" y="34"/>
                    </a:lnTo>
                    <a:lnTo>
                      <a:pt x="0" y="0"/>
                    </a:lnTo>
                    <a:lnTo>
                      <a:pt x="252" y="0"/>
                    </a:lnTo>
                    <a:lnTo>
                      <a:pt x="252" y="0"/>
                    </a:lnTo>
                    <a:lnTo>
                      <a:pt x="252" y="21"/>
                    </a:lnTo>
                    <a:lnTo>
                      <a:pt x="251" y="27"/>
                    </a:lnTo>
                    <a:lnTo>
                      <a:pt x="250" y="34"/>
                    </a:lnTo>
                    <a:lnTo>
                      <a:pt x="250" y="34"/>
                    </a:lnTo>
                    <a:lnTo>
                      <a:pt x="245" y="46"/>
                    </a:lnTo>
                    <a:lnTo>
                      <a:pt x="244" y="59"/>
                    </a:lnTo>
                    <a:lnTo>
                      <a:pt x="244" y="87"/>
                    </a:lnTo>
                    <a:lnTo>
                      <a:pt x="244" y="87"/>
                    </a:lnTo>
                    <a:lnTo>
                      <a:pt x="244" y="103"/>
                    </a:lnTo>
                    <a:lnTo>
                      <a:pt x="245" y="115"/>
                    </a:lnTo>
                    <a:lnTo>
                      <a:pt x="247" y="128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7" y="152"/>
                    </a:lnTo>
                    <a:lnTo>
                      <a:pt x="243" y="161"/>
                    </a:lnTo>
                    <a:lnTo>
                      <a:pt x="240" y="167"/>
                    </a:lnTo>
                    <a:lnTo>
                      <a:pt x="236" y="168"/>
                    </a:lnTo>
                    <a:lnTo>
                      <a:pt x="236" y="168"/>
                    </a:lnTo>
                    <a:lnTo>
                      <a:pt x="235" y="170"/>
                    </a:lnTo>
                    <a:lnTo>
                      <a:pt x="235" y="172"/>
                    </a:lnTo>
                    <a:lnTo>
                      <a:pt x="235" y="180"/>
                    </a:lnTo>
                    <a:lnTo>
                      <a:pt x="236" y="193"/>
                    </a:lnTo>
                    <a:lnTo>
                      <a:pt x="237" y="205"/>
                    </a:lnTo>
                    <a:lnTo>
                      <a:pt x="237" y="205"/>
                    </a:lnTo>
                    <a:lnTo>
                      <a:pt x="235" y="224"/>
                    </a:lnTo>
                    <a:lnTo>
                      <a:pt x="236" y="232"/>
                    </a:lnTo>
                    <a:lnTo>
                      <a:pt x="237" y="235"/>
                    </a:lnTo>
                    <a:lnTo>
                      <a:pt x="240" y="237"/>
                    </a:lnTo>
                    <a:lnTo>
                      <a:pt x="240" y="237"/>
                    </a:lnTo>
                    <a:lnTo>
                      <a:pt x="243" y="240"/>
                    </a:lnTo>
                    <a:lnTo>
                      <a:pt x="244" y="244"/>
                    </a:lnTo>
                    <a:lnTo>
                      <a:pt x="247" y="254"/>
                    </a:lnTo>
                    <a:lnTo>
                      <a:pt x="245" y="263"/>
                    </a:lnTo>
                    <a:lnTo>
                      <a:pt x="244" y="267"/>
                    </a:lnTo>
                    <a:lnTo>
                      <a:pt x="241" y="271"/>
                    </a:lnTo>
                    <a:lnTo>
                      <a:pt x="241" y="271"/>
                    </a:lnTo>
                    <a:lnTo>
                      <a:pt x="240" y="274"/>
                    </a:lnTo>
                    <a:lnTo>
                      <a:pt x="239" y="277"/>
                    </a:lnTo>
                    <a:lnTo>
                      <a:pt x="237" y="286"/>
                    </a:lnTo>
                    <a:lnTo>
                      <a:pt x="239" y="310"/>
                    </a:lnTo>
                    <a:lnTo>
                      <a:pt x="239" y="310"/>
                    </a:lnTo>
                    <a:lnTo>
                      <a:pt x="237" y="336"/>
                    </a:lnTo>
                    <a:lnTo>
                      <a:pt x="239" y="347"/>
                    </a:lnTo>
                    <a:lnTo>
                      <a:pt x="240" y="351"/>
                    </a:lnTo>
                    <a:lnTo>
                      <a:pt x="243" y="355"/>
                    </a:lnTo>
                    <a:lnTo>
                      <a:pt x="243" y="355"/>
                    </a:lnTo>
                    <a:lnTo>
                      <a:pt x="245" y="359"/>
                    </a:lnTo>
                    <a:lnTo>
                      <a:pt x="247" y="363"/>
                    </a:lnTo>
                    <a:lnTo>
                      <a:pt x="248" y="374"/>
                    </a:lnTo>
                    <a:lnTo>
                      <a:pt x="248" y="378"/>
                    </a:lnTo>
                    <a:lnTo>
                      <a:pt x="247" y="384"/>
                    </a:lnTo>
                    <a:lnTo>
                      <a:pt x="244" y="386"/>
                    </a:lnTo>
                    <a:lnTo>
                      <a:pt x="241" y="388"/>
                    </a:lnTo>
                    <a:lnTo>
                      <a:pt x="241" y="388"/>
                    </a:lnTo>
                    <a:lnTo>
                      <a:pt x="237" y="389"/>
                    </a:lnTo>
                    <a:lnTo>
                      <a:pt x="236" y="390"/>
                    </a:lnTo>
                    <a:lnTo>
                      <a:pt x="236" y="392"/>
                    </a:lnTo>
                    <a:lnTo>
                      <a:pt x="236" y="396"/>
                    </a:lnTo>
                    <a:lnTo>
                      <a:pt x="237" y="404"/>
                    </a:lnTo>
                    <a:lnTo>
                      <a:pt x="239" y="419"/>
                    </a:lnTo>
                    <a:lnTo>
                      <a:pt x="239" y="419"/>
                    </a:lnTo>
                    <a:lnTo>
                      <a:pt x="237" y="435"/>
                    </a:lnTo>
                    <a:lnTo>
                      <a:pt x="237" y="449"/>
                    </a:lnTo>
                    <a:lnTo>
                      <a:pt x="237" y="459"/>
                    </a:lnTo>
                    <a:lnTo>
                      <a:pt x="239" y="463"/>
                    </a:lnTo>
                    <a:lnTo>
                      <a:pt x="241" y="467"/>
                    </a:lnTo>
                    <a:lnTo>
                      <a:pt x="241" y="467"/>
                    </a:lnTo>
                    <a:lnTo>
                      <a:pt x="245" y="474"/>
                    </a:lnTo>
                    <a:lnTo>
                      <a:pt x="247" y="482"/>
                    </a:lnTo>
                    <a:lnTo>
                      <a:pt x="245" y="490"/>
                    </a:lnTo>
                    <a:lnTo>
                      <a:pt x="241" y="499"/>
                    </a:lnTo>
                    <a:lnTo>
                      <a:pt x="241" y="499"/>
                    </a:lnTo>
                    <a:lnTo>
                      <a:pt x="239" y="503"/>
                    </a:lnTo>
                    <a:lnTo>
                      <a:pt x="237" y="508"/>
                    </a:lnTo>
                    <a:lnTo>
                      <a:pt x="237" y="520"/>
                    </a:lnTo>
                    <a:lnTo>
                      <a:pt x="237" y="535"/>
                    </a:lnTo>
                    <a:lnTo>
                      <a:pt x="239" y="551"/>
                    </a:lnTo>
                    <a:lnTo>
                      <a:pt x="239" y="551"/>
                    </a:lnTo>
                    <a:lnTo>
                      <a:pt x="239" y="557"/>
                    </a:lnTo>
                    <a:lnTo>
                      <a:pt x="241" y="564"/>
                    </a:lnTo>
                    <a:lnTo>
                      <a:pt x="243" y="572"/>
                    </a:lnTo>
                    <a:lnTo>
                      <a:pt x="243" y="581"/>
                    </a:lnTo>
                    <a:lnTo>
                      <a:pt x="243" y="581"/>
                    </a:lnTo>
                    <a:lnTo>
                      <a:pt x="240" y="610"/>
                    </a:lnTo>
                    <a:lnTo>
                      <a:pt x="235" y="638"/>
                    </a:lnTo>
                    <a:lnTo>
                      <a:pt x="228" y="668"/>
                    </a:lnTo>
                    <a:lnTo>
                      <a:pt x="220" y="695"/>
                    </a:lnTo>
                    <a:lnTo>
                      <a:pt x="220" y="695"/>
                    </a:lnTo>
                    <a:lnTo>
                      <a:pt x="210" y="718"/>
                    </a:lnTo>
                    <a:lnTo>
                      <a:pt x="204" y="734"/>
                    </a:lnTo>
                    <a:lnTo>
                      <a:pt x="198" y="749"/>
                    </a:lnTo>
                    <a:lnTo>
                      <a:pt x="197" y="756"/>
                    </a:lnTo>
                    <a:lnTo>
                      <a:pt x="195" y="764"/>
                    </a:lnTo>
                    <a:lnTo>
                      <a:pt x="195" y="764"/>
                    </a:lnTo>
                    <a:lnTo>
                      <a:pt x="195" y="768"/>
                    </a:lnTo>
                    <a:lnTo>
                      <a:pt x="193" y="772"/>
                    </a:lnTo>
                    <a:lnTo>
                      <a:pt x="190" y="775"/>
                    </a:lnTo>
                    <a:lnTo>
                      <a:pt x="186" y="778"/>
                    </a:lnTo>
                    <a:lnTo>
                      <a:pt x="176" y="783"/>
                    </a:lnTo>
                    <a:lnTo>
                      <a:pt x="166" y="787"/>
                    </a:lnTo>
                    <a:lnTo>
                      <a:pt x="153" y="790"/>
                    </a:lnTo>
                    <a:lnTo>
                      <a:pt x="141" y="791"/>
                    </a:lnTo>
                    <a:lnTo>
                      <a:pt x="121" y="792"/>
                    </a:lnTo>
                    <a:lnTo>
                      <a:pt x="121" y="79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8" name="Freeform 7"/>
              <p:cNvSpPr>
                <a:spLocks noChangeArrowheads="1"/>
              </p:cNvSpPr>
              <p:nvPr/>
            </p:nvSpPr>
            <p:spPr bwMode="auto">
              <a:xfrm>
                <a:off x="557212" y="1400175"/>
                <a:ext cx="322263" cy="141288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3"/>
                  <a:gd name="T139" fmla="*/ 0 h 89"/>
                  <a:gd name="T140" fmla="*/ 203 w 203"/>
                  <a:gd name="T141" fmla="*/ 89 h 8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9" name="Freeform 8"/>
              <p:cNvSpPr>
                <a:spLocks noChangeArrowheads="1"/>
              </p:cNvSpPr>
              <p:nvPr/>
            </p:nvSpPr>
            <p:spPr bwMode="auto">
              <a:xfrm>
                <a:off x="436562" y="1335088"/>
                <a:ext cx="563563" cy="157163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55"/>
                  <a:gd name="T151" fmla="*/ 0 h 99"/>
                  <a:gd name="T152" fmla="*/ 355 w 355"/>
                  <a:gd name="T153" fmla="*/ 99 h 9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0" name="Freeform 9"/>
              <p:cNvSpPr>
                <a:spLocks noChangeArrowheads="1"/>
              </p:cNvSpPr>
              <p:nvPr/>
            </p:nvSpPr>
            <p:spPr bwMode="auto">
              <a:xfrm>
                <a:off x="361950" y="1379538"/>
                <a:ext cx="714375" cy="58738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50"/>
                  <a:gd name="T121" fmla="*/ 0 h 37"/>
                  <a:gd name="T122" fmla="*/ 450 w 450"/>
                  <a:gd name="T123" fmla="*/ 37 h 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1" name="Freeform 10"/>
              <p:cNvSpPr>
                <a:spLocks noChangeArrowheads="1"/>
              </p:cNvSpPr>
              <p:nvPr/>
            </p:nvSpPr>
            <p:spPr bwMode="auto">
              <a:xfrm>
                <a:off x="69850" y="509588"/>
                <a:ext cx="1306513" cy="96838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23"/>
                  <a:gd name="T73" fmla="*/ 0 h 61"/>
                  <a:gd name="T74" fmla="*/ 823 w 823"/>
                  <a:gd name="T75" fmla="*/ 61 h 6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2" name="Freeform 11"/>
              <p:cNvSpPr>
                <a:spLocks noChangeArrowheads="1"/>
              </p:cNvSpPr>
              <p:nvPr/>
            </p:nvSpPr>
            <p:spPr bwMode="auto">
              <a:xfrm>
                <a:off x="46037" y="401638"/>
                <a:ext cx="1325563" cy="100013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35"/>
                  <a:gd name="T76" fmla="*/ 0 h 63"/>
                  <a:gd name="T77" fmla="*/ 835 w 835"/>
                  <a:gd name="T78" fmla="*/ 63 h 6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3" name="Freeform 12"/>
              <p:cNvSpPr>
                <a:spLocks noChangeArrowheads="1"/>
              </p:cNvSpPr>
              <p:nvPr/>
            </p:nvSpPr>
            <p:spPr bwMode="auto">
              <a:xfrm>
                <a:off x="73025" y="598488"/>
                <a:ext cx="1268413" cy="96838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99"/>
                  <a:gd name="T46" fmla="*/ 0 h 61"/>
                  <a:gd name="T47" fmla="*/ 799 w 799"/>
                  <a:gd name="T48" fmla="*/ 61 h 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4" name="Freeform 13"/>
              <p:cNvSpPr>
                <a:spLocks noChangeArrowheads="1"/>
              </p:cNvSpPr>
              <p:nvPr/>
            </p:nvSpPr>
            <p:spPr bwMode="auto">
              <a:xfrm>
                <a:off x="84137" y="684213"/>
                <a:ext cx="1285875" cy="96838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810"/>
                  <a:gd name="T49" fmla="*/ 0 h 61"/>
                  <a:gd name="T50" fmla="*/ 810 w 810"/>
                  <a:gd name="T51" fmla="*/ 61 h 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5" name="Freeform 14"/>
              <p:cNvSpPr>
                <a:spLocks noChangeArrowheads="1"/>
              </p:cNvSpPr>
              <p:nvPr/>
            </p:nvSpPr>
            <p:spPr bwMode="auto">
              <a:xfrm>
                <a:off x="76200" y="782638"/>
                <a:ext cx="1262063" cy="96838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95"/>
                  <a:gd name="T55" fmla="*/ 0 h 61"/>
                  <a:gd name="T56" fmla="*/ 795 w 795"/>
                  <a:gd name="T57" fmla="*/ 61 h 6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6" name="Freeform 15"/>
              <p:cNvSpPr>
                <a:spLocks noChangeArrowheads="1"/>
              </p:cNvSpPr>
              <p:nvPr/>
            </p:nvSpPr>
            <p:spPr bwMode="auto">
              <a:xfrm>
                <a:off x="71437" y="873125"/>
                <a:ext cx="1306513" cy="96838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823"/>
                  <a:gd name="T61" fmla="*/ 0 h 61"/>
                  <a:gd name="T62" fmla="*/ 823 w 823"/>
                  <a:gd name="T63" fmla="*/ 61 h 6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7" name="Freeform 16"/>
              <p:cNvSpPr>
                <a:spLocks noChangeArrowheads="1"/>
              </p:cNvSpPr>
              <p:nvPr/>
            </p:nvSpPr>
            <p:spPr bwMode="auto">
              <a:xfrm>
                <a:off x="84137" y="965200"/>
                <a:ext cx="1250950" cy="96838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88"/>
                  <a:gd name="T40" fmla="*/ 0 h 61"/>
                  <a:gd name="T41" fmla="*/ 788 w 788"/>
                  <a:gd name="T42" fmla="*/ 61 h 6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8" name="Freeform 17"/>
              <p:cNvSpPr>
                <a:spLocks noChangeArrowheads="1"/>
              </p:cNvSpPr>
              <p:nvPr/>
            </p:nvSpPr>
            <p:spPr bwMode="auto">
              <a:xfrm>
                <a:off x="103187" y="1098550"/>
                <a:ext cx="1254125" cy="311150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790"/>
                  <a:gd name="T163" fmla="*/ 0 h 196"/>
                  <a:gd name="T164" fmla="*/ 790 w 790"/>
                  <a:gd name="T165" fmla="*/ 196 h 19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89" name="Freeform 18"/>
              <p:cNvSpPr>
                <a:spLocks noChangeArrowheads="1"/>
              </p:cNvSpPr>
              <p:nvPr/>
            </p:nvSpPr>
            <p:spPr bwMode="auto">
              <a:xfrm>
                <a:off x="327025" y="1130300"/>
                <a:ext cx="361950" cy="279400"/>
              </a:xfrm>
              <a:custGeom>
                <a:avLst/>
                <a:gdLst>
                  <a:gd name="T0" fmla="*/ 82 w 228"/>
                  <a:gd name="T1" fmla="*/ 170 h 176"/>
                  <a:gd name="T2" fmla="*/ 82 w 228"/>
                  <a:gd name="T3" fmla="*/ 170 h 176"/>
                  <a:gd name="T4" fmla="*/ 73 w 228"/>
                  <a:gd name="T5" fmla="*/ 149 h 176"/>
                  <a:gd name="T6" fmla="*/ 65 w 228"/>
                  <a:gd name="T7" fmla="*/ 130 h 176"/>
                  <a:gd name="T8" fmla="*/ 52 w 228"/>
                  <a:gd name="T9" fmla="*/ 109 h 176"/>
                  <a:gd name="T10" fmla="*/ 34 w 228"/>
                  <a:gd name="T11" fmla="*/ 80 h 176"/>
                  <a:gd name="T12" fmla="*/ 34 w 228"/>
                  <a:gd name="T13" fmla="*/ 80 h 176"/>
                  <a:gd name="T14" fmla="*/ 25 w 228"/>
                  <a:gd name="T15" fmla="*/ 64 h 176"/>
                  <a:gd name="T16" fmla="*/ 15 w 228"/>
                  <a:gd name="T17" fmla="*/ 46 h 176"/>
                  <a:gd name="T18" fmla="*/ 0 w 228"/>
                  <a:gd name="T19" fmla="*/ 10 h 176"/>
                  <a:gd name="T20" fmla="*/ 225 w 228"/>
                  <a:gd name="T21" fmla="*/ 0 h 176"/>
                  <a:gd name="T22" fmla="*/ 225 w 228"/>
                  <a:gd name="T23" fmla="*/ 0 h 176"/>
                  <a:gd name="T24" fmla="*/ 228 w 228"/>
                  <a:gd name="T25" fmla="*/ 41 h 176"/>
                  <a:gd name="T26" fmla="*/ 228 w 228"/>
                  <a:gd name="T27" fmla="*/ 80 h 176"/>
                  <a:gd name="T28" fmla="*/ 228 w 228"/>
                  <a:gd name="T29" fmla="*/ 80 h 176"/>
                  <a:gd name="T30" fmla="*/ 226 w 228"/>
                  <a:gd name="T31" fmla="*/ 110 h 176"/>
                  <a:gd name="T32" fmla="*/ 224 w 228"/>
                  <a:gd name="T33" fmla="*/ 133 h 176"/>
                  <a:gd name="T34" fmla="*/ 224 w 228"/>
                  <a:gd name="T35" fmla="*/ 152 h 176"/>
                  <a:gd name="T36" fmla="*/ 224 w 228"/>
                  <a:gd name="T37" fmla="*/ 162 h 176"/>
                  <a:gd name="T38" fmla="*/ 226 w 228"/>
                  <a:gd name="T39" fmla="*/ 172 h 176"/>
                  <a:gd name="T40" fmla="*/ 226 w 228"/>
                  <a:gd name="T41" fmla="*/ 172 h 176"/>
                  <a:gd name="T42" fmla="*/ 226 w 228"/>
                  <a:gd name="T43" fmla="*/ 176 h 176"/>
                  <a:gd name="T44" fmla="*/ 226 w 228"/>
                  <a:gd name="T45" fmla="*/ 176 h 176"/>
                  <a:gd name="T46" fmla="*/ 157 w 228"/>
                  <a:gd name="T47" fmla="*/ 175 h 176"/>
                  <a:gd name="T48" fmla="*/ 118 w 228"/>
                  <a:gd name="T49" fmla="*/ 172 h 176"/>
                  <a:gd name="T50" fmla="*/ 82 w 228"/>
                  <a:gd name="T51" fmla="*/ 170 h 176"/>
                  <a:gd name="T52" fmla="*/ 82 w 228"/>
                  <a:gd name="T53" fmla="*/ 170 h 17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228"/>
                  <a:gd name="T82" fmla="*/ 0 h 176"/>
                  <a:gd name="T83" fmla="*/ 228 w 228"/>
                  <a:gd name="T84" fmla="*/ 176 h 17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228" h="176">
                    <a:moveTo>
                      <a:pt x="82" y="170"/>
                    </a:moveTo>
                    <a:lnTo>
                      <a:pt x="82" y="170"/>
                    </a:lnTo>
                    <a:lnTo>
                      <a:pt x="73" y="149"/>
                    </a:lnTo>
                    <a:lnTo>
                      <a:pt x="65" y="130"/>
                    </a:lnTo>
                    <a:lnTo>
                      <a:pt x="52" y="109"/>
                    </a:lnTo>
                    <a:lnTo>
                      <a:pt x="34" y="80"/>
                    </a:lnTo>
                    <a:lnTo>
                      <a:pt x="34" y="80"/>
                    </a:lnTo>
                    <a:lnTo>
                      <a:pt x="25" y="64"/>
                    </a:lnTo>
                    <a:lnTo>
                      <a:pt x="15" y="46"/>
                    </a:lnTo>
                    <a:lnTo>
                      <a:pt x="0" y="10"/>
                    </a:lnTo>
                    <a:lnTo>
                      <a:pt x="225" y="0"/>
                    </a:lnTo>
                    <a:lnTo>
                      <a:pt x="225" y="0"/>
                    </a:lnTo>
                    <a:lnTo>
                      <a:pt x="228" y="41"/>
                    </a:lnTo>
                    <a:lnTo>
                      <a:pt x="228" y="80"/>
                    </a:lnTo>
                    <a:lnTo>
                      <a:pt x="228" y="80"/>
                    </a:lnTo>
                    <a:lnTo>
                      <a:pt x="226" y="110"/>
                    </a:lnTo>
                    <a:lnTo>
                      <a:pt x="224" y="133"/>
                    </a:lnTo>
                    <a:lnTo>
                      <a:pt x="224" y="152"/>
                    </a:lnTo>
                    <a:lnTo>
                      <a:pt x="224" y="162"/>
                    </a:lnTo>
                    <a:lnTo>
                      <a:pt x="226" y="172"/>
                    </a:lnTo>
                    <a:lnTo>
                      <a:pt x="226" y="172"/>
                    </a:lnTo>
                    <a:lnTo>
                      <a:pt x="226" y="176"/>
                    </a:lnTo>
                    <a:lnTo>
                      <a:pt x="226" y="176"/>
                    </a:lnTo>
                    <a:lnTo>
                      <a:pt x="157" y="175"/>
                    </a:lnTo>
                    <a:lnTo>
                      <a:pt x="118" y="172"/>
                    </a:lnTo>
                    <a:lnTo>
                      <a:pt x="82" y="170"/>
                    </a:lnTo>
                    <a:lnTo>
                      <a:pt x="82" y="17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0" name="Freeform 19"/>
              <p:cNvSpPr>
                <a:spLocks noChangeArrowheads="1"/>
              </p:cNvSpPr>
              <p:nvPr/>
            </p:nvSpPr>
            <p:spPr bwMode="auto">
              <a:xfrm>
                <a:off x="901700" y="152400"/>
                <a:ext cx="512763" cy="271463"/>
              </a:xfrm>
              <a:custGeom>
                <a:avLst/>
                <a:gdLst>
                  <a:gd name="T0" fmla="*/ 0 w 323"/>
                  <a:gd name="T1" fmla="*/ 0 h 171"/>
                  <a:gd name="T2" fmla="*/ 323 w 323"/>
                  <a:gd name="T3" fmla="*/ 0 h 171"/>
                  <a:gd name="T4" fmla="*/ 306 w 323"/>
                  <a:gd name="T5" fmla="*/ 140 h 171"/>
                  <a:gd name="T6" fmla="*/ 306 w 323"/>
                  <a:gd name="T7" fmla="*/ 140 h 171"/>
                  <a:gd name="T8" fmla="*/ 305 w 323"/>
                  <a:gd name="T9" fmla="*/ 147 h 171"/>
                  <a:gd name="T10" fmla="*/ 302 w 323"/>
                  <a:gd name="T11" fmla="*/ 152 h 171"/>
                  <a:gd name="T12" fmla="*/ 296 w 323"/>
                  <a:gd name="T13" fmla="*/ 157 h 171"/>
                  <a:gd name="T14" fmla="*/ 291 w 323"/>
                  <a:gd name="T15" fmla="*/ 161 h 171"/>
                  <a:gd name="T16" fmla="*/ 286 w 323"/>
                  <a:gd name="T17" fmla="*/ 164 h 171"/>
                  <a:gd name="T18" fmla="*/ 279 w 323"/>
                  <a:gd name="T19" fmla="*/ 167 h 171"/>
                  <a:gd name="T20" fmla="*/ 272 w 323"/>
                  <a:gd name="T21" fmla="*/ 168 h 171"/>
                  <a:gd name="T22" fmla="*/ 267 w 323"/>
                  <a:gd name="T23" fmla="*/ 168 h 171"/>
                  <a:gd name="T24" fmla="*/ 0 w 323"/>
                  <a:gd name="T25" fmla="*/ 171 h 171"/>
                  <a:gd name="T26" fmla="*/ 0 w 323"/>
                  <a:gd name="T27" fmla="*/ 0 h 171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23"/>
                  <a:gd name="T43" fmla="*/ 0 h 171"/>
                  <a:gd name="T44" fmla="*/ 323 w 323"/>
                  <a:gd name="T45" fmla="*/ 171 h 171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23" h="171">
                    <a:moveTo>
                      <a:pt x="0" y="0"/>
                    </a:moveTo>
                    <a:lnTo>
                      <a:pt x="323" y="0"/>
                    </a:lnTo>
                    <a:lnTo>
                      <a:pt x="306" y="140"/>
                    </a:lnTo>
                    <a:lnTo>
                      <a:pt x="306" y="140"/>
                    </a:lnTo>
                    <a:lnTo>
                      <a:pt x="305" y="147"/>
                    </a:lnTo>
                    <a:lnTo>
                      <a:pt x="302" y="152"/>
                    </a:lnTo>
                    <a:lnTo>
                      <a:pt x="296" y="157"/>
                    </a:lnTo>
                    <a:lnTo>
                      <a:pt x="291" y="161"/>
                    </a:lnTo>
                    <a:lnTo>
                      <a:pt x="286" y="164"/>
                    </a:lnTo>
                    <a:lnTo>
                      <a:pt x="279" y="167"/>
                    </a:lnTo>
                    <a:lnTo>
                      <a:pt x="272" y="168"/>
                    </a:lnTo>
                    <a:lnTo>
                      <a:pt x="267" y="168"/>
                    </a:lnTo>
                    <a:lnTo>
                      <a:pt x="0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1" name="Freeform 20"/>
              <p:cNvSpPr>
                <a:spLocks noChangeArrowheads="1"/>
              </p:cNvSpPr>
              <p:nvPr/>
            </p:nvSpPr>
            <p:spPr bwMode="auto">
              <a:xfrm>
                <a:off x="906462" y="152400"/>
                <a:ext cx="508000" cy="269875"/>
              </a:xfrm>
              <a:custGeom>
                <a:avLst/>
                <a:gdLst>
                  <a:gd name="T0" fmla="*/ 0 w 320"/>
                  <a:gd name="T1" fmla="*/ 0 h 170"/>
                  <a:gd name="T2" fmla="*/ 0 w 320"/>
                  <a:gd name="T3" fmla="*/ 0 h 170"/>
                  <a:gd name="T4" fmla="*/ 320 w 320"/>
                  <a:gd name="T5" fmla="*/ 0 h 170"/>
                  <a:gd name="T6" fmla="*/ 320 w 320"/>
                  <a:gd name="T7" fmla="*/ 0 h 170"/>
                  <a:gd name="T8" fmla="*/ 303 w 320"/>
                  <a:gd name="T9" fmla="*/ 140 h 170"/>
                  <a:gd name="T10" fmla="*/ 303 w 320"/>
                  <a:gd name="T11" fmla="*/ 140 h 170"/>
                  <a:gd name="T12" fmla="*/ 302 w 320"/>
                  <a:gd name="T13" fmla="*/ 147 h 170"/>
                  <a:gd name="T14" fmla="*/ 299 w 320"/>
                  <a:gd name="T15" fmla="*/ 152 h 170"/>
                  <a:gd name="T16" fmla="*/ 293 w 320"/>
                  <a:gd name="T17" fmla="*/ 157 h 170"/>
                  <a:gd name="T18" fmla="*/ 288 w 320"/>
                  <a:gd name="T19" fmla="*/ 161 h 170"/>
                  <a:gd name="T20" fmla="*/ 283 w 320"/>
                  <a:gd name="T21" fmla="*/ 164 h 170"/>
                  <a:gd name="T22" fmla="*/ 276 w 320"/>
                  <a:gd name="T23" fmla="*/ 167 h 170"/>
                  <a:gd name="T24" fmla="*/ 269 w 320"/>
                  <a:gd name="T25" fmla="*/ 168 h 170"/>
                  <a:gd name="T26" fmla="*/ 264 w 320"/>
                  <a:gd name="T27" fmla="*/ 168 h 170"/>
                  <a:gd name="T28" fmla="*/ 264 w 320"/>
                  <a:gd name="T29" fmla="*/ 168 h 170"/>
                  <a:gd name="T30" fmla="*/ 1 w 320"/>
                  <a:gd name="T31" fmla="*/ 170 h 170"/>
                  <a:gd name="T32" fmla="*/ 1 w 320"/>
                  <a:gd name="T33" fmla="*/ 170 h 170"/>
                  <a:gd name="T34" fmla="*/ 0 w 320"/>
                  <a:gd name="T35" fmla="*/ 0 h 170"/>
                  <a:gd name="T36" fmla="*/ 0 w 320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20"/>
                  <a:gd name="T58" fmla="*/ 0 h 170"/>
                  <a:gd name="T59" fmla="*/ 320 w 320"/>
                  <a:gd name="T60" fmla="*/ 170 h 1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20" h="170">
                    <a:moveTo>
                      <a:pt x="0" y="0"/>
                    </a:moveTo>
                    <a:lnTo>
                      <a:pt x="0" y="0"/>
                    </a:lnTo>
                    <a:lnTo>
                      <a:pt x="320" y="0"/>
                    </a:lnTo>
                    <a:lnTo>
                      <a:pt x="320" y="0"/>
                    </a:lnTo>
                    <a:lnTo>
                      <a:pt x="303" y="140"/>
                    </a:lnTo>
                    <a:lnTo>
                      <a:pt x="303" y="140"/>
                    </a:lnTo>
                    <a:lnTo>
                      <a:pt x="302" y="147"/>
                    </a:lnTo>
                    <a:lnTo>
                      <a:pt x="299" y="152"/>
                    </a:lnTo>
                    <a:lnTo>
                      <a:pt x="293" y="157"/>
                    </a:lnTo>
                    <a:lnTo>
                      <a:pt x="288" y="161"/>
                    </a:lnTo>
                    <a:lnTo>
                      <a:pt x="283" y="164"/>
                    </a:lnTo>
                    <a:lnTo>
                      <a:pt x="276" y="167"/>
                    </a:lnTo>
                    <a:lnTo>
                      <a:pt x="269" y="168"/>
                    </a:lnTo>
                    <a:lnTo>
                      <a:pt x="264" y="168"/>
                    </a:lnTo>
                    <a:lnTo>
                      <a:pt x="264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2" name="Freeform 21"/>
              <p:cNvSpPr>
                <a:spLocks noChangeArrowheads="1"/>
              </p:cNvSpPr>
              <p:nvPr/>
            </p:nvSpPr>
            <p:spPr bwMode="auto">
              <a:xfrm>
                <a:off x="912812" y="152400"/>
                <a:ext cx="501650" cy="269875"/>
              </a:xfrm>
              <a:custGeom>
                <a:avLst/>
                <a:gdLst>
                  <a:gd name="T0" fmla="*/ 0 w 316"/>
                  <a:gd name="T1" fmla="*/ 0 h 170"/>
                  <a:gd name="T2" fmla="*/ 0 w 316"/>
                  <a:gd name="T3" fmla="*/ 0 h 170"/>
                  <a:gd name="T4" fmla="*/ 316 w 316"/>
                  <a:gd name="T5" fmla="*/ 0 h 170"/>
                  <a:gd name="T6" fmla="*/ 316 w 316"/>
                  <a:gd name="T7" fmla="*/ 0 h 170"/>
                  <a:gd name="T8" fmla="*/ 299 w 316"/>
                  <a:gd name="T9" fmla="*/ 140 h 170"/>
                  <a:gd name="T10" fmla="*/ 299 w 316"/>
                  <a:gd name="T11" fmla="*/ 140 h 170"/>
                  <a:gd name="T12" fmla="*/ 298 w 316"/>
                  <a:gd name="T13" fmla="*/ 147 h 170"/>
                  <a:gd name="T14" fmla="*/ 295 w 316"/>
                  <a:gd name="T15" fmla="*/ 152 h 170"/>
                  <a:gd name="T16" fmla="*/ 289 w 316"/>
                  <a:gd name="T17" fmla="*/ 156 h 170"/>
                  <a:gd name="T18" fmla="*/ 284 w 316"/>
                  <a:gd name="T19" fmla="*/ 160 h 170"/>
                  <a:gd name="T20" fmla="*/ 279 w 316"/>
                  <a:gd name="T21" fmla="*/ 164 h 170"/>
                  <a:gd name="T22" fmla="*/ 272 w 316"/>
                  <a:gd name="T23" fmla="*/ 167 h 170"/>
                  <a:gd name="T24" fmla="*/ 266 w 316"/>
                  <a:gd name="T25" fmla="*/ 168 h 170"/>
                  <a:gd name="T26" fmla="*/ 260 w 316"/>
                  <a:gd name="T27" fmla="*/ 168 h 170"/>
                  <a:gd name="T28" fmla="*/ 260 w 316"/>
                  <a:gd name="T29" fmla="*/ 168 h 170"/>
                  <a:gd name="T30" fmla="*/ 1 w 316"/>
                  <a:gd name="T31" fmla="*/ 170 h 170"/>
                  <a:gd name="T32" fmla="*/ 1 w 316"/>
                  <a:gd name="T33" fmla="*/ 170 h 170"/>
                  <a:gd name="T34" fmla="*/ 0 w 316"/>
                  <a:gd name="T35" fmla="*/ 0 h 170"/>
                  <a:gd name="T36" fmla="*/ 0 w 316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6"/>
                  <a:gd name="T58" fmla="*/ 0 h 170"/>
                  <a:gd name="T59" fmla="*/ 316 w 316"/>
                  <a:gd name="T60" fmla="*/ 170 h 17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6" h="170">
                    <a:moveTo>
                      <a:pt x="0" y="0"/>
                    </a:moveTo>
                    <a:lnTo>
                      <a:pt x="0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99" y="140"/>
                    </a:lnTo>
                    <a:lnTo>
                      <a:pt x="299" y="140"/>
                    </a:lnTo>
                    <a:lnTo>
                      <a:pt x="298" y="147"/>
                    </a:lnTo>
                    <a:lnTo>
                      <a:pt x="295" y="152"/>
                    </a:lnTo>
                    <a:lnTo>
                      <a:pt x="289" y="156"/>
                    </a:lnTo>
                    <a:lnTo>
                      <a:pt x="284" y="160"/>
                    </a:lnTo>
                    <a:lnTo>
                      <a:pt x="279" y="164"/>
                    </a:lnTo>
                    <a:lnTo>
                      <a:pt x="272" y="167"/>
                    </a:lnTo>
                    <a:lnTo>
                      <a:pt x="266" y="168"/>
                    </a:lnTo>
                    <a:lnTo>
                      <a:pt x="260" y="168"/>
                    </a:lnTo>
                    <a:lnTo>
                      <a:pt x="260" y="168"/>
                    </a:lnTo>
                    <a:lnTo>
                      <a:pt x="1" y="170"/>
                    </a:lnTo>
                    <a:lnTo>
                      <a:pt x="1" y="17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3" name="Freeform 22"/>
              <p:cNvSpPr>
                <a:spLocks noChangeArrowheads="1"/>
              </p:cNvSpPr>
              <p:nvPr/>
            </p:nvSpPr>
            <p:spPr bwMode="auto">
              <a:xfrm>
                <a:off x="919162" y="152400"/>
                <a:ext cx="495300" cy="266700"/>
              </a:xfrm>
              <a:custGeom>
                <a:avLst/>
                <a:gdLst>
                  <a:gd name="T0" fmla="*/ 0 w 312"/>
                  <a:gd name="T1" fmla="*/ 0 h 168"/>
                  <a:gd name="T2" fmla="*/ 0 w 312"/>
                  <a:gd name="T3" fmla="*/ 0 h 168"/>
                  <a:gd name="T4" fmla="*/ 312 w 312"/>
                  <a:gd name="T5" fmla="*/ 0 h 168"/>
                  <a:gd name="T6" fmla="*/ 312 w 312"/>
                  <a:gd name="T7" fmla="*/ 0 h 168"/>
                  <a:gd name="T8" fmla="*/ 295 w 312"/>
                  <a:gd name="T9" fmla="*/ 140 h 168"/>
                  <a:gd name="T10" fmla="*/ 295 w 312"/>
                  <a:gd name="T11" fmla="*/ 140 h 168"/>
                  <a:gd name="T12" fmla="*/ 294 w 312"/>
                  <a:gd name="T13" fmla="*/ 147 h 168"/>
                  <a:gd name="T14" fmla="*/ 291 w 312"/>
                  <a:gd name="T15" fmla="*/ 152 h 168"/>
                  <a:gd name="T16" fmla="*/ 285 w 312"/>
                  <a:gd name="T17" fmla="*/ 156 h 168"/>
                  <a:gd name="T18" fmla="*/ 280 w 312"/>
                  <a:gd name="T19" fmla="*/ 160 h 168"/>
                  <a:gd name="T20" fmla="*/ 275 w 312"/>
                  <a:gd name="T21" fmla="*/ 164 h 168"/>
                  <a:gd name="T22" fmla="*/ 269 w 312"/>
                  <a:gd name="T23" fmla="*/ 167 h 168"/>
                  <a:gd name="T24" fmla="*/ 262 w 312"/>
                  <a:gd name="T25" fmla="*/ 168 h 168"/>
                  <a:gd name="T26" fmla="*/ 257 w 312"/>
                  <a:gd name="T27" fmla="*/ 168 h 168"/>
                  <a:gd name="T28" fmla="*/ 257 w 312"/>
                  <a:gd name="T29" fmla="*/ 168 h 168"/>
                  <a:gd name="T30" fmla="*/ 0 w 312"/>
                  <a:gd name="T31" fmla="*/ 168 h 168"/>
                  <a:gd name="T32" fmla="*/ 0 w 312"/>
                  <a:gd name="T33" fmla="*/ 168 h 168"/>
                  <a:gd name="T34" fmla="*/ 0 w 312"/>
                  <a:gd name="T35" fmla="*/ 0 h 168"/>
                  <a:gd name="T36" fmla="*/ 0 w 312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12"/>
                  <a:gd name="T58" fmla="*/ 0 h 168"/>
                  <a:gd name="T59" fmla="*/ 312 w 312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12" h="168">
                    <a:moveTo>
                      <a:pt x="0" y="0"/>
                    </a:moveTo>
                    <a:lnTo>
                      <a:pt x="0" y="0"/>
                    </a:lnTo>
                    <a:lnTo>
                      <a:pt x="312" y="0"/>
                    </a:lnTo>
                    <a:lnTo>
                      <a:pt x="312" y="0"/>
                    </a:lnTo>
                    <a:lnTo>
                      <a:pt x="295" y="140"/>
                    </a:lnTo>
                    <a:lnTo>
                      <a:pt x="295" y="140"/>
                    </a:lnTo>
                    <a:lnTo>
                      <a:pt x="294" y="147"/>
                    </a:lnTo>
                    <a:lnTo>
                      <a:pt x="291" y="152"/>
                    </a:lnTo>
                    <a:lnTo>
                      <a:pt x="285" y="156"/>
                    </a:lnTo>
                    <a:lnTo>
                      <a:pt x="280" y="160"/>
                    </a:lnTo>
                    <a:lnTo>
                      <a:pt x="275" y="164"/>
                    </a:lnTo>
                    <a:lnTo>
                      <a:pt x="269" y="167"/>
                    </a:lnTo>
                    <a:lnTo>
                      <a:pt x="262" y="168"/>
                    </a:lnTo>
                    <a:lnTo>
                      <a:pt x="257" y="168"/>
                    </a:lnTo>
                    <a:lnTo>
                      <a:pt x="257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4" name="Freeform 23"/>
              <p:cNvSpPr>
                <a:spLocks noChangeArrowheads="1"/>
              </p:cNvSpPr>
              <p:nvPr/>
            </p:nvSpPr>
            <p:spPr bwMode="auto">
              <a:xfrm>
                <a:off x="925512" y="152400"/>
                <a:ext cx="488950" cy="266700"/>
              </a:xfrm>
              <a:custGeom>
                <a:avLst/>
                <a:gdLst>
                  <a:gd name="T0" fmla="*/ 0 w 308"/>
                  <a:gd name="T1" fmla="*/ 0 h 168"/>
                  <a:gd name="T2" fmla="*/ 0 w 308"/>
                  <a:gd name="T3" fmla="*/ 0 h 168"/>
                  <a:gd name="T4" fmla="*/ 308 w 308"/>
                  <a:gd name="T5" fmla="*/ 0 h 168"/>
                  <a:gd name="T6" fmla="*/ 308 w 308"/>
                  <a:gd name="T7" fmla="*/ 0 h 168"/>
                  <a:gd name="T8" fmla="*/ 291 w 308"/>
                  <a:gd name="T9" fmla="*/ 140 h 168"/>
                  <a:gd name="T10" fmla="*/ 291 w 308"/>
                  <a:gd name="T11" fmla="*/ 140 h 168"/>
                  <a:gd name="T12" fmla="*/ 290 w 308"/>
                  <a:gd name="T13" fmla="*/ 147 h 168"/>
                  <a:gd name="T14" fmla="*/ 287 w 308"/>
                  <a:gd name="T15" fmla="*/ 152 h 168"/>
                  <a:gd name="T16" fmla="*/ 281 w 308"/>
                  <a:gd name="T17" fmla="*/ 156 h 168"/>
                  <a:gd name="T18" fmla="*/ 277 w 308"/>
                  <a:gd name="T19" fmla="*/ 160 h 168"/>
                  <a:gd name="T20" fmla="*/ 271 w 308"/>
                  <a:gd name="T21" fmla="*/ 164 h 168"/>
                  <a:gd name="T22" fmla="*/ 265 w 308"/>
                  <a:gd name="T23" fmla="*/ 166 h 168"/>
                  <a:gd name="T24" fmla="*/ 258 w 308"/>
                  <a:gd name="T25" fmla="*/ 168 h 168"/>
                  <a:gd name="T26" fmla="*/ 253 w 308"/>
                  <a:gd name="T27" fmla="*/ 168 h 168"/>
                  <a:gd name="T28" fmla="*/ 253 w 308"/>
                  <a:gd name="T29" fmla="*/ 168 h 168"/>
                  <a:gd name="T30" fmla="*/ 0 w 308"/>
                  <a:gd name="T31" fmla="*/ 167 h 168"/>
                  <a:gd name="T32" fmla="*/ 0 w 308"/>
                  <a:gd name="T33" fmla="*/ 167 h 168"/>
                  <a:gd name="T34" fmla="*/ 0 w 308"/>
                  <a:gd name="T35" fmla="*/ 0 h 168"/>
                  <a:gd name="T36" fmla="*/ 0 w 308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8"/>
                  <a:gd name="T58" fmla="*/ 0 h 168"/>
                  <a:gd name="T59" fmla="*/ 308 w 308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8" h="168">
                    <a:moveTo>
                      <a:pt x="0" y="0"/>
                    </a:moveTo>
                    <a:lnTo>
                      <a:pt x="0" y="0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91" y="140"/>
                    </a:lnTo>
                    <a:lnTo>
                      <a:pt x="291" y="140"/>
                    </a:lnTo>
                    <a:lnTo>
                      <a:pt x="290" y="147"/>
                    </a:lnTo>
                    <a:lnTo>
                      <a:pt x="287" y="152"/>
                    </a:lnTo>
                    <a:lnTo>
                      <a:pt x="281" y="156"/>
                    </a:lnTo>
                    <a:lnTo>
                      <a:pt x="277" y="160"/>
                    </a:lnTo>
                    <a:lnTo>
                      <a:pt x="271" y="164"/>
                    </a:lnTo>
                    <a:lnTo>
                      <a:pt x="265" y="166"/>
                    </a:lnTo>
                    <a:lnTo>
                      <a:pt x="258" y="168"/>
                    </a:lnTo>
                    <a:lnTo>
                      <a:pt x="253" y="168"/>
                    </a:lnTo>
                    <a:lnTo>
                      <a:pt x="253" y="168"/>
                    </a:lnTo>
                    <a:lnTo>
                      <a:pt x="0" y="167"/>
                    </a:lnTo>
                    <a:lnTo>
                      <a:pt x="0" y="1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5" name="Freeform 24"/>
              <p:cNvSpPr>
                <a:spLocks noChangeArrowheads="1"/>
              </p:cNvSpPr>
              <p:nvPr/>
            </p:nvSpPr>
            <p:spPr bwMode="auto">
              <a:xfrm>
                <a:off x="931862" y="152400"/>
                <a:ext cx="482600" cy="266700"/>
              </a:xfrm>
              <a:custGeom>
                <a:avLst/>
                <a:gdLst>
                  <a:gd name="T0" fmla="*/ 0 w 304"/>
                  <a:gd name="T1" fmla="*/ 0 h 168"/>
                  <a:gd name="T2" fmla="*/ 0 w 304"/>
                  <a:gd name="T3" fmla="*/ 0 h 168"/>
                  <a:gd name="T4" fmla="*/ 304 w 304"/>
                  <a:gd name="T5" fmla="*/ 0 h 168"/>
                  <a:gd name="T6" fmla="*/ 304 w 304"/>
                  <a:gd name="T7" fmla="*/ 0 h 168"/>
                  <a:gd name="T8" fmla="*/ 287 w 304"/>
                  <a:gd name="T9" fmla="*/ 140 h 168"/>
                  <a:gd name="T10" fmla="*/ 287 w 304"/>
                  <a:gd name="T11" fmla="*/ 140 h 168"/>
                  <a:gd name="T12" fmla="*/ 286 w 304"/>
                  <a:gd name="T13" fmla="*/ 147 h 168"/>
                  <a:gd name="T14" fmla="*/ 283 w 304"/>
                  <a:gd name="T15" fmla="*/ 152 h 168"/>
                  <a:gd name="T16" fmla="*/ 279 w 304"/>
                  <a:gd name="T17" fmla="*/ 156 h 168"/>
                  <a:gd name="T18" fmla="*/ 273 w 304"/>
                  <a:gd name="T19" fmla="*/ 160 h 168"/>
                  <a:gd name="T20" fmla="*/ 267 w 304"/>
                  <a:gd name="T21" fmla="*/ 164 h 168"/>
                  <a:gd name="T22" fmla="*/ 261 w 304"/>
                  <a:gd name="T23" fmla="*/ 166 h 168"/>
                  <a:gd name="T24" fmla="*/ 254 w 304"/>
                  <a:gd name="T25" fmla="*/ 167 h 168"/>
                  <a:gd name="T26" fmla="*/ 249 w 304"/>
                  <a:gd name="T27" fmla="*/ 168 h 168"/>
                  <a:gd name="T28" fmla="*/ 249 w 304"/>
                  <a:gd name="T29" fmla="*/ 168 h 168"/>
                  <a:gd name="T30" fmla="*/ 0 w 304"/>
                  <a:gd name="T31" fmla="*/ 166 h 168"/>
                  <a:gd name="T32" fmla="*/ 0 w 304"/>
                  <a:gd name="T33" fmla="*/ 166 h 168"/>
                  <a:gd name="T34" fmla="*/ 0 w 304"/>
                  <a:gd name="T35" fmla="*/ 0 h 168"/>
                  <a:gd name="T36" fmla="*/ 0 w 304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4"/>
                  <a:gd name="T58" fmla="*/ 0 h 168"/>
                  <a:gd name="T59" fmla="*/ 304 w 304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4" h="168">
                    <a:moveTo>
                      <a:pt x="0" y="0"/>
                    </a:moveTo>
                    <a:lnTo>
                      <a:pt x="0" y="0"/>
                    </a:lnTo>
                    <a:lnTo>
                      <a:pt x="304" y="0"/>
                    </a:lnTo>
                    <a:lnTo>
                      <a:pt x="304" y="0"/>
                    </a:lnTo>
                    <a:lnTo>
                      <a:pt x="287" y="140"/>
                    </a:lnTo>
                    <a:lnTo>
                      <a:pt x="287" y="140"/>
                    </a:lnTo>
                    <a:lnTo>
                      <a:pt x="286" y="147"/>
                    </a:lnTo>
                    <a:lnTo>
                      <a:pt x="283" y="152"/>
                    </a:lnTo>
                    <a:lnTo>
                      <a:pt x="279" y="156"/>
                    </a:lnTo>
                    <a:lnTo>
                      <a:pt x="273" y="160"/>
                    </a:lnTo>
                    <a:lnTo>
                      <a:pt x="267" y="164"/>
                    </a:lnTo>
                    <a:lnTo>
                      <a:pt x="261" y="166"/>
                    </a:lnTo>
                    <a:lnTo>
                      <a:pt x="254" y="167"/>
                    </a:lnTo>
                    <a:lnTo>
                      <a:pt x="249" y="168"/>
                    </a:lnTo>
                    <a:lnTo>
                      <a:pt x="249" y="168"/>
                    </a:lnTo>
                    <a:lnTo>
                      <a:pt x="0" y="166"/>
                    </a:lnTo>
                    <a:lnTo>
                      <a:pt x="0" y="16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6" name="Freeform 25"/>
              <p:cNvSpPr>
                <a:spLocks noChangeArrowheads="1"/>
              </p:cNvSpPr>
              <p:nvPr/>
            </p:nvSpPr>
            <p:spPr bwMode="auto">
              <a:xfrm>
                <a:off x="938212" y="152400"/>
                <a:ext cx="476250" cy="266700"/>
              </a:xfrm>
              <a:custGeom>
                <a:avLst/>
                <a:gdLst>
                  <a:gd name="T0" fmla="*/ 0 w 300"/>
                  <a:gd name="T1" fmla="*/ 0 h 168"/>
                  <a:gd name="T2" fmla="*/ 0 w 300"/>
                  <a:gd name="T3" fmla="*/ 0 h 168"/>
                  <a:gd name="T4" fmla="*/ 300 w 300"/>
                  <a:gd name="T5" fmla="*/ 0 h 168"/>
                  <a:gd name="T6" fmla="*/ 300 w 300"/>
                  <a:gd name="T7" fmla="*/ 0 h 168"/>
                  <a:gd name="T8" fmla="*/ 283 w 300"/>
                  <a:gd name="T9" fmla="*/ 140 h 168"/>
                  <a:gd name="T10" fmla="*/ 283 w 300"/>
                  <a:gd name="T11" fmla="*/ 140 h 168"/>
                  <a:gd name="T12" fmla="*/ 282 w 300"/>
                  <a:gd name="T13" fmla="*/ 147 h 168"/>
                  <a:gd name="T14" fmla="*/ 279 w 300"/>
                  <a:gd name="T15" fmla="*/ 152 h 168"/>
                  <a:gd name="T16" fmla="*/ 275 w 300"/>
                  <a:gd name="T17" fmla="*/ 156 h 168"/>
                  <a:gd name="T18" fmla="*/ 269 w 300"/>
                  <a:gd name="T19" fmla="*/ 160 h 168"/>
                  <a:gd name="T20" fmla="*/ 264 w 300"/>
                  <a:gd name="T21" fmla="*/ 163 h 168"/>
                  <a:gd name="T22" fmla="*/ 257 w 300"/>
                  <a:gd name="T23" fmla="*/ 166 h 168"/>
                  <a:gd name="T24" fmla="*/ 252 w 300"/>
                  <a:gd name="T25" fmla="*/ 167 h 168"/>
                  <a:gd name="T26" fmla="*/ 245 w 300"/>
                  <a:gd name="T27" fmla="*/ 168 h 168"/>
                  <a:gd name="T28" fmla="*/ 245 w 300"/>
                  <a:gd name="T29" fmla="*/ 168 h 168"/>
                  <a:gd name="T30" fmla="*/ 0 w 300"/>
                  <a:gd name="T31" fmla="*/ 164 h 168"/>
                  <a:gd name="T32" fmla="*/ 0 w 300"/>
                  <a:gd name="T33" fmla="*/ 164 h 168"/>
                  <a:gd name="T34" fmla="*/ 0 w 300"/>
                  <a:gd name="T35" fmla="*/ 0 h 168"/>
                  <a:gd name="T36" fmla="*/ 0 w 300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0"/>
                  <a:gd name="T58" fmla="*/ 0 h 168"/>
                  <a:gd name="T59" fmla="*/ 300 w 300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0" h="168">
                    <a:moveTo>
                      <a:pt x="0" y="0"/>
                    </a:moveTo>
                    <a:lnTo>
                      <a:pt x="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283" y="140"/>
                    </a:lnTo>
                    <a:lnTo>
                      <a:pt x="283" y="140"/>
                    </a:lnTo>
                    <a:lnTo>
                      <a:pt x="282" y="147"/>
                    </a:lnTo>
                    <a:lnTo>
                      <a:pt x="279" y="152"/>
                    </a:lnTo>
                    <a:lnTo>
                      <a:pt x="275" y="156"/>
                    </a:lnTo>
                    <a:lnTo>
                      <a:pt x="269" y="160"/>
                    </a:lnTo>
                    <a:lnTo>
                      <a:pt x="264" y="163"/>
                    </a:lnTo>
                    <a:lnTo>
                      <a:pt x="257" y="166"/>
                    </a:lnTo>
                    <a:lnTo>
                      <a:pt x="252" y="167"/>
                    </a:lnTo>
                    <a:lnTo>
                      <a:pt x="245" y="168"/>
                    </a:lnTo>
                    <a:lnTo>
                      <a:pt x="245" y="168"/>
                    </a:lnTo>
                    <a:lnTo>
                      <a:pt x="0" y="164"/>
                    </a:lnTo>
                    <a:lnTo>
                      <a:pt x="0" y="16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7" name="Freeform 26"/>
              <p:cNvSpPr>
                <a:spLocks noChangeArrowheads="1"/>
              </p:cNvSpPr>
              <p:nvPr/>
            </p:nvSpPr>
            <p:spPr bwMode="auto">
              <a:xfrm>
                <a:off x="942975" y="152400"/>
                <a:ext cx="471488" cy="266700"/>
              </a:xfrm>
              <a:custGeom>
                <a:avLst/>
                <a:gdLst>
                  <a:gd name="T0" fmla="*/ 0 w 297"/>
                  <a:gd name="T1" fmla="*/ 0 h 168"/>
                  <a:gd name="T2" fmla="*/ 0 w 297"/>
                  <a:gd name="T3" fmla="*/ 0 h 168"/>
                  <a:gd name="T4" fmla="*/ 297 w 297"/>
                  <a:gd name="T5" fmla="*/ 0 h 168"/>
                  <a:gd name="T6" fmla="*/ 297 w 297"/>
                  <a:gd name="T7" fmla="*/ 0 h 168"/>
                  <a:gd name="T8" fmla="*/ 280 w 297"/>
                  <a:gd name="T9" fmla="*/ 140 h 168"/>
                  <a:gd name="T10" fmla="*/ 280 w 297"/>
                  <a:gd name="T11" fmla="*/ 140 h 168"/>
                  <a:gd name="T12" fmla="*/ 279 w 297"/>
                  <a:gd name="T13" fmla="*/ 147 h 168"/>
                  <a:gd name="T14" fmla="*/ 276 w 297"/>
                  <a:gd name="T15" fmla="*/ 152 h 168"/>
                  <a:gd name="T16" fmla="*/ 272 w 297"/>
                  <a:gd name="T17" fmla="*/ 156 h 168"/>
                  <a:gd name="T18" fmla="*/ 266 w 297"/>
                  <a:gd name="T19" fmla="*/ 160 h 168"/>
                  <a:gd name="T20" fmla="*/ 261 w 297"/>
                  <a:gd name="T21" fmla="*/ 163 h 168"/>
                  <a:gd name="T22" fmla="*/ 254 w 297"/>
                  <a:gd name="T23" fmla="*/ 166 h 168"/>
                  <a:gd name="T24" fmla="*/ 249 w 297"/>
                  <a:gd name="T25" fmla="*/ 167 h 168"/>
                  <a:gd name="T26" fmla="*/ 243 w 297"/>
                  <a:gd name="T27" fmla="*/ 168 h 168"/>
                  <a:gd name="T28" fmla="*/ 243 w 297"/>
                  <a:gd name="T29" fmla="*/ 168 h 168"/>
                  <a:gd name="T30" fmla="*/ 1 w 297"/>
                  <a:gd name="T31" fmla="*/ 163 h 168"/>
                  <a:gd name="T32" fmla="*/ 1 w 297"/>
                  <a:gd name="T33" fmla="*/ 163 h 168"/>
                  <a:gd name="T34" fmla="*/ 0 w 297"/>
                  <a:gd name="T35" fmla="*/ 0 h 168"/>
                  <a:gd name="T36" fmla="*/ 0 w 297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97"/>
                  <a:gd name="T58" fmla="*/ 0 h 168"/>
                  <a:gd name="T59" fmla="*/ 297 w 297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97" h="168">
                    <a:moveTo>
                      <a:pt x="0" y="0"/>
                    </a:moveTo>
                    <a:lnTo>
                      <a:pt x="0" y="0"/>
                    </a:lnTo>
                    <a:lnTo>
                      <a:pt x="297" y="0"/>
                    </a:lnTo>
                    <a:lnTo>
                      <a:pt x="297" y="0"/>
                    </a:lnTo>
                    <a:lnTo>
                      <a:pt x="280" y="140"/>
                    </a:lnTo>
                    <a:lnTo>
                      <a:pt x="280" y="140"/>
                    </a:lnTo>
                    <a:lnTo>
                      <a:pt x="279" y="147"/>
                    </a:lnTo>
                    <a:lnTo>
                      <a:pt x="276" y="152"/>
                    </a:lnTo>
                    <a:lnTo>
                      <a:pt x="272" y="156"/>
                    </a:lnTo>
                    <a:lnTo>
                      <a:pt x="266" y="160"/>
                    </a:lnTo>
                    <a:lnTo>
                      <a:pt x="261" y="163"/>
                    </a:lnTo>
                    <a:lnTo>
                      <a:pt x="254" y="166"/>
                    </a:lnTo>
                    <a:lnTo>
                      <a:pt x="249" y="167"/>
                    </a:lnTo>
                    <a:lnTo>
                      <a:pt x="243" y="168"/>
                    </a:lnTo>
                    <a:lnTo>
                      <a:pt x="243" y="168"/>
                    </a:lnTo>
                    <a:lnTo>
                      <a:pt x="1" y="163"/>
                    </a:lnTo>
                    <a:lnTo>
                      <a:pt x="1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8" name="Freeform 27"/>
              <p:cNvSpPr>
                <a:spLocks noChangeArrowheads="1"/>
              </p:cNvSpPr>
              <p:nvPr/>
            </p:nvSpPr>
            <p:spPr bwMode="auto">
              <a:xfrm>
                <a:off x="949325" y="152400"/>
                <a:ext cx="465138" cy="266700"/>
              </a:xfrm>
              <a:custGeom>
                <a:avLst/>
                <a:gdLst>
                  <a:gd name="T0" fmla="*/ 0 w 293"/>
                  <a:gd name="T1" fmla="*/ 0 h 168"/>
                  <a:gd name="T2" fmla="*/ 0 w 293"/>
                  <a:gd name="T3" fmla="*/ 0 h 168"/>
                  <a:gd name="T4" fmla="*/ 293 w 293"/>
                  <a:gd name="T5" fmla="*/ 0 h 168"/>
                  <a:gd name="T6" fmla="*/ 293 w 293"/>
                  <a:gd name="T7" fmla="*/ 0 h 168"/>
                  <a:gd name="T8" fmla="*/ 276 w 293"/>
                  <a:gd name="T9" fmla="*/ 140 h 168"/>
                  <a:gd name="T10" fmla="*/ 276 w 293"/>
                  <a:gd name="T11" fmla="*/ 140 h 168"/>
                  <a:gd name="T12" fmla="*/ 275 w 293"/>
                  <a:gd name="T13" fmla="*/ 147 h 168"/>
                  <a:gd name="T14" fmla="*/ 272 w 293"/>
                  <a:gd name="T15" fmla="*/ 152 h 168"/>
                  <a:gd name="T16" fmla="*/ 268 w 293"/>
                  <a:gd name="T17" fmla="*/ 156 h 168"/>
                  <a:gd name="T18" fmla="*/ 262 w 293"/>
                  <a:gd name="T19" fmla="*/ 160 h 168"/>
                  <a:gd name="T20" fmla="*/ 257 w 293"/>
                  <a:gd name="T21" fmla="*/ 163 h 168"/>
                  <a:gd name="T22" fmla="*/ 250 w 293"/>
                  <a:gd name="T23" fmla="*/ 166 h 168"/>
                  <a:gd name="T24" fmla="*/ 245 w 293"/>
                  <a:gd name="T25" fmla="*/ 167 h 168"/>
                  <a:gd name="T26" fmla="*/ 239 w 293"/>
                  <a:gd name="T27" fmla="*/ 168 h 168"/>
                  <a:gd name="T28" fmla="*/ 239 w 293"/>
                  <a:gd name="T29" fmla="*/ 168 h 168"/>
                  <a:gd name="T30" fmla="*/ 0 w 293"/>
                  <a:gd name="T31" fmla="*/ 163 h 168"/>
                  <a:gd name="T32" fmla="*/ 0 w 293"/>
                  <a:gd name="T33" fmla="*/ 163 h 168"/>
                  <a:gd name="T34" fmla="*/ 0 w 293"/>
                  <a:gd name="T35" fmla="*/ 0 h 168"/>
                  <a:gd name="T36" fmla="*/ 0 w 293"/>
                  <a:gd name="T37" fmla="*/ 0 h 16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93"/>
                  <a:gd name="T58" fmla="*/ 0 h 168"/>
                  <a:gd name="T59" fmla="*/ 293 w 293"/>
                  <a:gd name="T60" fmla="*/ 168 h 16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93" h="168">
                    <a:moveTo>
                      <a:pt x="0" y="0"/>
                    </a:moveTo>
                    <a:lnTo>
                      <a:pt x="0" y="0"/>
                    </a:lnTo>
                    <a:lnTo>
                      <a:pt x="293" y="0"/>
                    </a:lnTo>
                    <a:lnTo>
                      <a:pt x="293" y="0"/>
                    </a:lnTo>
                    <a:lnTo>
                      <a:pt x="276" y="140"/>
                    </a:lnTo>
                    <a:lnTo>
                      <a:pt x="276" y="140"/>
                    </a:lnTo>
                    <a:lnTo>
                      <a:pt x="275" y="147"/>
                    </a:lnTo>
                    <a:lnTo>
                      <a:pt x="272" y="152"/>
                    </a:lnTo>
                    <a:lnTo>
                      <a:pt x="268" y="156"/>
                    </a:lnTo>
                    <a:lnTo>
                      <a:pt x="262" y="160"/>
                    </a:lnTo>
                    <a:lnTo>
                      <a:pt x="257" y="163"/>
                    </a:lnTo>
                    <a:lnTo>
                      <a:pt x="250" y="166"/>
                    </a:lnTo>
                    <a:lnTo>
                      <a:pt x="245" y="167"/>
                    </a:lnTo>
                    <a:lnTo>
                      <a:pt x="239" y="168"/>
                    </a:lnTo>
                    <a:lnTo>
                      <a:pt x="239" y="168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99" name="Freeform 28"/>
              <p:cNvSpPr>
                <a:spLocks noChangeArrowheads="1"/>
              </p:cNvSpPr>
              <p:nvPr/>
            </p:nvSpPr>
            <p:spPr bwMode="auto">
              <a:xfrm>
                <a:off x="955675" y="152400"/>
                <a:ext cx="458788" cy="266700"/>
              </a:xfrm>
              <a:custGeom>
                <a:avLst/>
                <a:gdLst>
                  <a:gd name="T0" fmla="*/ 0 w 289"/>
                  <a:gd name="T1" fmla="*/ 0 h 168"/>
                  <a:gd name="T2" fmla="*/ 0 w 289"/>
                  <a:gd name="T3" fmla="*/ 0 h 168"/>
                  <a:gd name="T4" fmla="*/ 289 w 289"/>
                  <a:gd name="T5" fmla="*/ 0 h 168"/>
                  <a:gd name="T6" fmla="*/ 289 w 289"/>
                  <a:gd name="T7" fmla="*/ 0 h 168"/>
                  <a:gd name="T8" fmla="*/ 272 w 289"/>
                  <a:gd name="T9" fmla="*/ 140 h 168"/>
                  <a:gd name="T10" fmla="*/ 272 w 289"/>
                  <a:gd name="T11" fmla="*/ 140 h 168"/>
                  <a:gd name="T12" fmla="*/ 271 w 289"/>
                  <a:gd name="T13" fmla="*/ 147 h 168"/>
                  <a:gd name="T14" fmla="*/ 268 w 289"/>
                  <a:gd name="T15" fmla="*/ 151 h 168"/>
                  <a:gd name="T16" fmla="*/ 264 w 289"/>
                  <a:gd name="T17" fmla="*/ 156 h 168"/>
                  <a:gd name="T18" fmla="*/ 258 w 289"/>
                  <a:gd name="T19" fmla="*/ 160 h 168"/>
                  <a:gd name="T20" fmla="*/ 253 w 289"/>
                  <a:gd name="T21" fmla="*/ 163 h 168"/>
                  <a:gd name="T22" fmla="*/ 248 w 289"/>
                  <a:gd name="T23" fmla="*/ 166 h 168"/>
                  <a:gd name="T24" fmla="*/ 235 w 289"/>
                  <a:gd name="T25" fmla="*/ 168 h 168"/>
                  <a:gd name="T26" fmla="*/ 235 w 289"/>
                  <a:gd name="T27" fmla="*/ 168 h 168"/>
                  <a:gd name="T28" fmla="*/ 0 w 289"/>
                  <a:gd name="T29" fmla="*/ 161 h 168"/>
                  <a:gd name="T30" fmla="*/ 0 w 289"/>
                  <a:gd name="T31" fmla="*/ 161 h 168"/>
                  <a:gd name="T32" fmla="*/ 0 w 289"/>
                  <a:gd name="T33" fmla="*/ 0 h 168"/>
                  <a:gd name="T34" fmla="*/ 0 w 289"/>
                  <a:gd name="T35" fmla="*/ 0 h 16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9"/>
                  <a:gd name="T55" fmla="*/ 0 h 168"/>
                  <a:gd name="T56" fmla="*/ 289 w 289"/>
                  <a:gd name="T57" fmla="*/ 168 h 16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9" h="168">
                    <a:moveTo>
                      <a:pt x="0" y="0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0"/>
                    </a:lnTo>
                    <a:lnTo>
                      <a:pt x="272" y="140"/>
                    </a:lnTo>
                    <a:lnTo>
                      <a:pt x="272" y="140"/>
                    </a:lnTo>
                    <a:lnTo>
                      <a:pt x="271" y="147"/>
                    </a:lnTo>
                    <a:lnTo>
                      <a:pt x="268" y="151"/>
                    </a:lnTo>
                    <a:lnTo>
                      <a:pt x="264" y="156"/>
                    </a:lnTo>
                    <a:lnTo>
                      <a:pt x="258" y="160"/>
                    </a:lnTo>
                    <a:lnTo>
                      <a:pt x="253" y="163"/>
                    </a:lnTo>
                    <a:lnTo>
                      <a:pt x="248" y="166"/>
                    </a:lnTo>
                    <a:lnTo>
                      <a:pt x="235" y="168"/>
                    </a:lnTo>
                    <a:lnTo>
                      <a:pt x="235" y="168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0" name="Freeform 29"/>
              <p:cNvSpPr>
                <a:spLocks noChangeArrowheads="1"/>
              </p:cNvSpPr>
              <p:nvPr/>
            </p:nvSpPr>
            <p:spPr bwMode="auto">
              <a:xfrm>
                <a:off x="962025" y="152400"/>
                <a:ext cx="452438" cy="265113"/>
              </a:xfrm>
              <a:custGeom>
                <a:avLst/>
                <a:gdLst>
                  <a:gd name="T0" fmla="*/ 0 w 285"/>
                  <a:gd name="T1" fmla="*/ 0 h 167"/>
                  <a:gd name="T2" fmla="*/ 0 w 285"/>
                  <a:gd name="T3" fmla="*/ 0 h 167"/>
                  <a:gd name="T4" fmla="*/ 285 w 285"/>
                  <a:gd name="T5" fmla="*/ 0 h 167"/>
                  <a:gd name="T6" fmla="*/ 285 w 285"/>
                  <a:gd name="T7" fmla="*/ 0 h 167"/>
                  <a:gd name="T8" fmla="*/ 268 w 285"/>
                  <a:gd name="T9" fmla="*/ 140 h 167"/>
                  <a:gd name="T10" fmla="*/ 268 w 285"/>
                  <a:gd name="T11" fmla="*/ 140 h 167"/>
                  <a:gd name="T12" fmla="*/ 267 w 285"/>
                  <a:gd name="T13" fmla="*/ 147 h 167"/>
                  <a:gd name="T14" fmla="*/ 264 w 285"/>
                  <a:gd name="T15" fmla="*/ 151 h 167"/>
                  <a:gd name="T16" fmla="*/ 260 w 285"/>
                  <a:gd name="T17" fmla="*/ 156 h 167"/>
                  <a:gd name="T18" fmla="*/ 254 w 285"/>
                  <a:gd name="T19" fmla="*/ 160 h 167"/>
                  <a:gd name="T20" fmla="*/ 249 w 285"/>
                  <a:gd name="T21" fmla="*/ 163 h 167"/>
                  <a:gd name="T22" fmla="*/ 244 w 285"/>
                  <a:gd name="T23" fmla="*/ 166 h 167"/>
                  <a:gd name="T24" fmla="*/ 231 w 285"/>
                  <a:gd name="T25" fmla="*/ 167 h 167"/>
                  <a:gd name="T26" fmla="*/ 231 w 285"/>
                  <a:gd name="T27" fmla="*/ 167 h 167"/>
                  <a:gd name="T28" fmla="*/ 0 w 285"/>
                  <a:gd name="T29" fmla="*/ 160 h 167"/>
                  <a:gd name="T30" fmla="*/ 0 w 285"/>
                  <a:gd name="T31" fmla="*/ 160 h 167"/>
                  <a:gd name="T32" fmla="*/ 0 w 285"/>
                  <a:gd name="T33" fmla="*/ 0 h 167"/>
                  <a:gd name="T34" fmla="*/ 0 w 285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5"/>
                  <a:gd name="T55" fmla="*/ 0 h 167"/>
                  <a:gd name="T56" fmla="*/ 285 w 285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5" h="167">
                    <a:moveTo>
                      <a:pt x="0" y="0"/>
                    </a:moveTo>
                    <a:lnTo>
                      <a:pt x="0" y="0"/>
                    </a:lnTo>
                    <a:lnTo>
                      <a:pt x="285" y="0"/>
                    </a:lnTo>
                    <a:lnTo>
                      <a:pt x="285" y="0"/>
                    </a:lnTo>
                    <a:lnTo>
                      <a:pt x="268" y="140"/>
                    </a:lnTo>
                    <a:lnTo>
                      <a:pt x="268" y="140"/>
                    </a:lnTo>
                    <a:lnTo>
                      <a:pt x="267" y="147"/>
                    </a:lnTo>
                    <a:lnTo>
                      <a:pt x="264" y="151"/>
                    </a:lnTo>
                    <a:lnTo>
                      <a:pt x="260" y="156"/>
                    </a:lnTo>
                    <a:lnTo>
                      <a:pt x="254" y="160"/>
                    </a:lnTo>
                    <a:lnTo>
                      <a:pt x="249" y="163"/>
                    </a:lnTo>
                    <a:lnTo>
                      <a:pt x="244" y="166"/>
                    </a:lnTo>
                    <a:lnTo>
                      <a:pt x="231" y="167"/>
                    </a:lnTo>
                    <a:lnTo>
                      <a:pt x="231" y="167"/>
                    </a:lnTo>
                    <a:lnTo>
                      <a:pt x="0" y="16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1" name="Freeform 30"/>
              <p:cNvSpPr>
                <a:spLocks noChangeArrowheads="1"/>
              </p:cNvSpPr>
              <p:nvPr/>
            </p:nvSpPr>
            <p:spPr bwMode="auto">
              <a:xfrm>
                <a:off x="968375" y="152400"/>
                <a:ext cx="446088" cy="265113"/>
              </a:xfrm>
              <a:custGeom>
                <a:avLst/>
                <a:gdLst>
                  <a:gd name="T0" fmla="*/ 0 w 281"/>
                  <a:gd name="T1" fmla="*/ 0 h 167"/>
                  <a:gd name="T2" fmla="*/ 0 w 281"/>
                  <a:gd name="T3" fmla="*/ 0 h 167"/>
                  <a:gd name="T4" fmla="*/ 281 w 281"/>
                  <a:gd name="T5" fmla="*/ 0 h 167"/>
                  <a:gd name="T6" fmla="*/ 281 w 281"/>
                  <a:gd name="T7" fmla="*/ 0 h 167"/>
                  <a:gd name="T8" fmla="*/ 264 w 281"/>
                  <a:gd name="T9" fmla="*/ 140 h 167"/>
                  <a:gd name="T10" fmla="*/ 264 w 281"/>
                  <a:gd name="T11" fmla="*/ 140 h 167"/>
                  <a:gd name="T12" fmla="*/ 263 w 281"/>
                  <a:gd name="T13" fmla="*/ 145 h 167"/>
                  <a:gd name="T14" fmla="*/ 260 w 281"/>
                  <a:gd name="T15" fmla="*/ 151 h 167"/>
                  <a:gd name="T16" fmla="*/ 256 w 281"/>
                  <a:gd name="T17" fmla="*/ 156 h 167"/>
                  <a:gd name="T18" fmla="*/ 250 w 281"/>
                  <a:gd name="T19" fmla="*/ 160 h 167"/>
                  <a:gd name="T20" fmla="*/ 245 w 281"/>
                  <a:gd name="T21" fmla="*/ 163 h 167"/>
                  <a:gd name="T22" fmla="*/ 240 w 281"/>
                  <a:gd name="T23" fmla="*/ 166 h 167"/>
                  <a:gd name="T24" fmla="*/ 229 w 281"/>
                  <a:gd name="T25" fmla="*/ 167 h 167"/>
                  <a:gd name="T26" fmla="*/ 229 w 281"/>
                  <a:gd name="T27" fmla="*/ 167 h 167"/>
                  <a:gd name="T28" fmla="*/ 0 w 281"/>
                  <a:gd name="T29" fmla="*/ 159 h 167"/>
                  <a:gd name="T30" fmla="*/ 0 w 281"/>
                  <a:gd name="T31" fmla="*/ 159 h 167"/>
                  <a:gd name="T32" fmla="*/ 0 w 281"/>
                  <a:gd name="T33" fmla="*/ 0 h 167"/>
                  <a:gd name="T34" fmla="*/ 0 w 281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1"/>
                  <a:gd name="T55" fmla="*/ 0 h 167"/>
                  <a:gd name="T56" fmla="*/ 281 w 281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1" h="167">
                    <a:moveTo>
                      <a:pt x="0" y="0"/>
                    </a:moveTo>
                    <a:lnTo>
                      <a:pt x="0" y="0"/>
                    </a:lnTo>
                    <a:lnTo>
                      <a:pt x="281" y="0"/>
                    </a:lnTo>
                    <a:lnTo>
                      <a:pt x="281" y="0"/>
                    </a:lnTo>
                    <a:lnTo>
                      <a:pt x="264" y="140"/>
                    </a:lnTo>
                    <a:lnTo>
                      <a:pt x="264" y="140"/>
                    </a:lnTo>
                    <a:lnTo>
                      <a:pt x="263" y="145"/>
                    </a:lnTo>
                    <a:lnTo>
                      <a:pt x="260" y="151"/>
                    </a:lnTo>
                    <a:lnTo>
                      <a:pt x="256" y="156"/>
                    </a:lnTo>
                    <a:lnTo>
                      <a:pt x="250" y="160"/>
                    </a:lnTo>
                    <a:lnTo>
                      <a:pt x="245" y="163"/>
                    </a:lnTo>
                    <a:lnTo>
                      <a:pt x="240" y="166"/>
                    </a:lnTo>
                    <a:lnTo>
                      <a:pt x="229" y="167"/>
                    </a:lnTo>
                    <a:lnTo>
                      <a:pt x="229" y="167"/>
                    </a:lnTo>
                    <a:lnTo>
                      <a:pt x="0" y="159"/>
                    </a:lnTo>
                    <a:lnTo>
                      <a:pt x="0" y="15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2" name="Freeform 31"/>
              <p:cNvSpPr>
                <a:spLocks noChangeArrowheads="1"/>
              </p:cNvSpPr>
              <p:nvPr/>
            </p:nvSpPr>
            <p:spPr bwMode="auto">
              <a:xfrm>
                <a:off x="973137" y="152400"/>
                <a:ext cx="441325" cy="265113"/>
              </a:xfrm>
              <a:custGeom>
                <a:avLst/>
                <a:gdLst>
                  <a:gd name="T0" fmla="*/ 1 w 278"/>
                  <a:gd name="T1" fmla="*/ 0 h 167"/>
                  <a:gd name="T2" fmla="*/ 1 w 278"/>
                  <a:gd name="T3" fmla="*/ 0 h 167"/>
                  <a:gd name="T4" fmla="*/ 278 w 278"/>
                  <a:gd name="T5" fmla="*/ 0 h 167"/>
                  <a:gd name="T6" fmla="*/ 278 w 278"/>
                  <a:gd name="T7" fmla="*/ 0 h 167"/>
                  <a:gd name="T8" fmla="*/ 261 w 278"/>
                  <a:gd name="T9" fmla="*/ 140 h 167"/>
                  <a:gd name="T10" fmla="*/ 261 w 278"/>
                  <a:gd name="T11" fmla="*/ 140 h 167"/>
                  <a:gd name="T12" fmla="*/ 260 w 278"/>
                  <a:gd name="T13" fmla="*/ 145 h 167"/>
                  <a:gd name="T14" fmla="*/ 257 w 278"/>
                  <a:gd name="T15" fmla="*/ 151 h 167"/>
                  <a:gd name="T16" fmla="*/ 253 w 278"/>
                  <a:gd name="T17" fmla="*/ 156 h 167"/>
                  <a:gd name="T18" fmla="*/ 247 w 278"/>
                  <a:gd name="T19" fmla="*/ 159 h 167"/>
                  <a:gd name="T20" fmla="*/ 242 w 278"/>
                  <a:gd name="T21" fmla="*/ 163 h 167"/>
                  <a:gd name="T22" fmla="*/ 237 w 278"/>
                  <a:gd name="T23" fmla="*/ 166 h 167"/>
                  <a:gd name="T24" fmla="*/ 226 w 278"/>
                  <a:gd name="T25" fmla="*/ 167 h 167"/>
                  <a:gd name="T26" fmla="*/ 226 w 278"/>
                  <a:gd name="T27" fmla="*/ 167 h 167"/>
                  <a:gd name="T28" fmla="*/ 0 w 278"/>
                  <a:gd name="T29" fmla="*/ 157 h 167"/>
                  <a:gd name="T30" fmla="*/ 0 w 278"/>
                  <a:gd name="T31" fmla="*/ 157 h 167"/>
                  <a:gd name="T32" fmla="*/ 1 w 278"/>
                  <a:gd name="T33" fmla="*/ 0 h 167"/>
                  <a:gd name="T34" fmla="*/ 1 w 278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8"/>
                  <a:gd name="T55" fmla="*/ 0 h 167"/>
                  <a:gd name="T56" fmla="*/ 278 w 278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8" h="167">
                    <a:moveTo>
                      <a:pt x="1" y="0"/>
                    </a:moveTo>
                    <a:lnTo>
                      <a:pt x="1" y="0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61" y="140"/>
                    </a:lnTo>
                    <a:lnTo>
                      <a:pt x="261" y="140"/>
                    </a:lnTo>
                    <a:lnTo>
                      <a:pt x="260" y="145"/>
                    </a:lnTo>
                    <a:lnTo>
                      <a:pt x="257" y="151"/>
                    </a:lnTo>
                    <a:lnTo>
                      <a:pt x="253" y="156"/>
                    </a:lnTo>
                    <a:lnTo>
                      <a:pt x="247" y="159"/>
                    </a:lnTo>
                    <a:lnTo>
                      <a:pt x="242" y="163"/>
                    </a:lnTo>
                    <a:lnTo>
                      <a:pt x="237" y="166"/>
                    </a:lnTo>
                    <a:lnTo>
                      <a:pt x="226" y="167"/>
                    </a:lnTo>
                    <a:lnTo>
                      <a:pt x="226" y="167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3" name="Freeform 32"/>
              <p:cNvSpPr>
                <a:spLocks noChangeArrowheads="1"/>
              </p:cNvSpPr>
              <p:nvPr/>
            </p:nvSpPr>
            <p:spPr bwMode="auto">
              <a:xfrm>
                <a:off x="979487" y="152400"/>
                <a:ext cx="434975" cy="265113"/>
              </a:xfrm>
              <a:custGeom>
                <a:avLst/>
                <a:gdLst>
                  <a:gd name="T0" fmla="*/ 1 w 274"/>
                  <a:gd name="T1" fmla="*/ 0 h 167"/>
                  <a:gd name="T2" fmla="*/ 1 w 274"/>
                  <a:gd name="T3" fmla="*/ 0 h 167"/>
                  <a:gd name="T4" fmla="*/ 274 w 274"/>
                  <a:gd name="T5" fmla="*/ 0 h 167"/>
                  <a:gd name="T6" fmla="*/ 274 w 274"/>
                  <a:gd name="T7" fmla="*/ 0 h 167"/>
                  <a:gd name="T8" fmla="*/ 257 w 274"/>
                  <a:gd name="T9" fmla="*/ 140 h 167"/>
                  <a:gd name="T10" fmla="*/ 257 w 274"/>
                  <a:gd name="T11" fmla="*/ 140 h 167"/>
                  <a:gd name="T12" fmla="*/ 256 w 274"/>
                  <a:gd name="T13" fmla="*/ 145 h 167"/>
                  <a:gd name="T14" fmla="*/ 253 w 274"/>
                  <a:gd name="T15" fmla="*/ 151 h 167"/>
                  <a:gd name="T16" fmla="*/ 249 w 274"/>
                  <a:gd name="T17" fmla="*/ 156 h 167"/>
                  <a:gd name="T18" fmla="*/ 245 w 274"/>
                  <a:gd name="T19" fmla="*/ 159 h 167"/>
                  <a:gd name="T20" fmla="*/ 239 w 274"/>
                  <a:gd name="T21" fmla="*/ 163 h 167"/>
                  <a:gd name="T22" fmla="*/ 233 w 274"/>
                  <a:gd name="T23" fmla="*/ 164 h 167"/>
                  <a:gd name="T24" fmla="*/ 222 w 274"/>
                  <a:gd name="T25" fmla="*/ 167 h 167"/>
                  <a:gd name="T26" fmla="*/ 222 w 274"/>
                  <a:gd name="T27" fmla="*/ 167 h 167"/>
                  <a:gd name="T28" fmla="*/ 0 w 274"/>
                  <a:gd name="T29" fmla="*/ 156 h 167"/>
                  <a:gd name="T30" fmla="*/ 0 w 274"/>
                  <a:gd name="T31" fmla="*/ 156 h 167"/>
                  <a:gd name="T32" fmla="*/ 1 w 274"/>
                  <a:gd name="T33" fmla="*/ 0 h 167"/>
                  <a:gd name="T34" fmla="*/ 1 w 274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4"/>
                  <a:gd name="T55" fmla="*/ 0 h 167"/>
                  <a:gd name="T56" fmla="*/ 274 w 274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4" h="167">
                    <a:moveTo>
                      <a:pt x="1" y="0"/>
                    </a:moveTo>
                    <a:lnTo>
                      <a:pt x="1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57" y="140"/>
                    </a:lnTo>
                    <a:lnTo>
                      <a:pt x="257" y="140"/>
                    </a:lnTo>
                    <a:lnTo>
                      <a:pt x="256" y="145"/>
                    </a:lnTo>
                    <a:lnTo>
                      <a:pt x="253" y="151"/>
                    </a:lnTo>
                    <a:lnTo>
                      <a:pt x="249" y="156"/>
                    </a:lnTo>
                    <a:lnTo>
                      <a:pt x="245" y="159"/>
                    </a:lnTo>
                    <a:lnTo>
                      <a:pt x="239" y="163"/>
                    </a:lnTo>
                    <a:lnTo>
                      <a:pt x="233" y="164"/>
                    </a:lnTo>
                    <a:lnTo>
                      <a:pt x="222" y="167"/>
                    </a:lnTo>
                    <a:lnTo>
                      <a:pt x="222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4" name="Freeform 33"/>
              <p:cNvSpPr>
                <a:spLocks noChangeArrowheads="1"/>
              </p:cNvSpPr>
              <p:nvPr/>
            </p:nvSpPr>
            <p:spPr bwMode="auto">
              <a:xfrm>
                <a:off x="985837" y="152400"/>
                <a:ext cx="428625" cy="265113"/>
              </a:xfrm>
              <a:custGeom>
                <a:avLst/>
                <a:gdLst>
                  <a:gd name="T0" fmla="*/ 0 w 270"/>
                  <a:gd name="T1" fmla="*/ 0 h 167"/>
                  <a:gd name="T2" fmla="*/ 0 w 270"/>
                  <a:gd name="T3" fmla="*/ 0 h 167"/>
                  <a:gd name="T4" fmla="*/ 270 w 270"/>
                  <a:gd name="T5" fmla="*/ 0 h 167"/>
                  <a:gd name="T6" fmla="*/ 270 w 270"/>
                  <a:gd name="T7" fmla="*/ 0 h 167"/>
                  <a:gd name="T8" fmla="*/ 253 w 270"/>
                  <a:gd name="T9" fmla="*/ 140 h 167"/>
                  <a:gd name="T10" fmla="*/ 253 w 270"/>
                  <a:gd name="T11" fmla="*/ 140 h 167"/>
                  <a:gd name="T12" fmla="*/ 252 w 270"/>
                  <a:gd name="T13" fmla="*/ 145 h 167"/>
                  <a:gd name="T14" fmla="*/ 249 w 270"/>
                  <a:gd name="T15" fmla="*/ 151 h 167"/>
                  <a:gd name="T16" fmla="*/ 245 w 270"/>
                  <a:gd name="T17" fmla="*/ 155 h 167"/>
                  <a:gd name="T18" fmla="*/ 241 w 270"/>
                  <a:gd name="T19" fmla="*/ 159 h 167"/>
                  <a:gd name="T20" fmla="*/ 235 w 270"/>
                  <a:gd name="T21" fmla="*/ 163 h 167"/>
                  <a:gd name="T22" fmla="*/ 230 w 270"/>
                  <a:gd name="T23" fmla="*/ 164 h 167"/>
                  <a:gd name="T24" fmla="*/ 219 w 270"/>
                  <a:gd name="T25" fmla="*/ 167 h 167"/>
                  <a:gd name="T26" fmla="*/ 219 w 270"/>
                  <a:gd name="T27" fmla="*/ 167 h 167"/>
                  <a:gd name="T28" fmla="*/ 0 w 270"/>
                  <a:gd name="T29" fmla="*/ 156 h 167"/>
                  <a:gd name="T30" fmla="*/ 0 w 270"/>
                  <a:gd name="T31" fmla="*/ 156 h 167"/>
                  <a:gd name="T32" fmla="*/ 0 w 270"/>
                  <a:gd name="T33" fmla="*/ 0 h 167"/>
                  <a:gd name="T34" fmla="*/ 0 w 270"/>
                  <a:gd name="T35" fmla="*/ 0 h 16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0"/>
                  <a:gd name="T55" fmla="*/ 0 h 167"/>
                  <a:gd name="T56" fmla="*/ 270 w 270"/>
                  <a:gd name="T57" fmla="*/ 167 h 16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0" h="167">
                    <a:moveTo>
                      <a:pt x="0" y="0"/>
                    </a:moveTo>
                    <a:lnTo>
                      <a:pt x="0" y="0"/>
                    </a:lnTo>
                    <a:lnTo>
                      <a:pt x="270" y="0"/>
                    </a:lnTo>
                    <a:lnTo>
                      <a:pt x="270" y="0"/>
                    </a:lnTo>
                    <a:lnTo>
                      <a:pt x="253" y="140"/>
                    </a:lnTo>
                    <a:lnTo>
                      <a:pt x="253" y="140"/>
                    </a:lnTo>
                    <a:lnTo>
                      <a:pt x="252" y="145"/>
                    </a:lnTo>
                    <a:lnTo>
                      <a:pt x="249" y="151"/>
                    </a:lnTo>
                    <a:lnTo>
                      <a:pt x="245" y="155"/>
                    </a:lnTo>
                    <a:lnTo>
                      <a:pt x="241" y="159"/>
                    </a:lnTo>
                    <a:lnTo>
                      <a:pt x="235" y="163"/>
                    </a:lnTo>
                    <a:lnTo>
                      <a:pt x="230" y="164"/>
                    </a:lnTo>
                    <a:lnTo>
                      <a:pt x="219" y="167"/>
                    </a:lnTo>
                    <a:lnTo>
                      <a:pt x="219" y="167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5" name="Freeform 34"/>
              <p:cNvSpPr>
                <a:spLocks noChangeArrowheads="1"/>
              </p:cNvSpPr>
              <p:nvPr/>
            </p:nvSpPr>
            <p:spPr bwMode="auto">
              <a:xfrm>
                <a:off x="992187" y="152400"/>
                <a:ext cx="422275" cy="265113"/>
              </a:xfrm>
              <a:custGeom>
                <a:avLst/>
                <a:gdLst>
                  <a:gd name="T0" fmla="*/ 0 w 266"/>
                  <a:gd name="T1" fmla="*/ 0 h 167"/>
                  <a:gd name="T2" fmla="*/ 0 w 266"/>
                  <a:gd name="T3" fmla="*/ 0 h 167"/>
                  <a:gd name="T4" fmla="*/ 266 w 266"/>
                  <a:gd name="T5" fmla="*/ 0 h 167"/>
                  <a:gd name="T6" fmla="*/ 266 w 266"/>
                  <a:gd name="T7" fmla="*/ 0 h 167"/>
                  <a:gd name="T8" fmla="*/ 249 w 266"/>
                  <a:gd name="T9" fmla="*/ 140 h 167"/>
                  <a:gd name="T10" fmla="*/ 249 w 266"/>
                  <a:gd name="T11" fmla="*/ 140 h 167"/>
                  <a:gd name="T12" fmla="*/ 248 w 266"/>
                  <a:gd name="T13" fmla="*/ 145 h 167"/>
                  <a:gd name="T14" fmla="*/ 245 w 266"/>
                  <a:gd name="T15" fmla="*/ 151 h 167"/>
                  <a:gd name="T16" fmla="*/ 241 w 266"/>
                  <a:gd name="T17" fmla="*/ 155 h 167"/>
                  <a:gd name="T18" fmla="*/ 237 w 266"/>
                  <a:gd name="T19" fmla="*/ 159 h 167"/>
                  <a:gd name="T20" fmla="*/ 226 w 266"/>
                  <a:gd name="T21" fmla="*/ 164 h 167"/>
                  <a:gd name="T22" fmla="*/ 215 w 266"/>
                  <a:gd name="T23" fmla="*/ 167 h 167"/>
                  <a:gd name="T24" fmla="*/ 215 w 266"/>
                  <a:gd name="T25" fmla="*/ 167 h 167"/>
                  <a:gd name="T26" fmla="*/ 0 w 266"/>
                  <a:gd name="T27" fmla="*/ 155 h 167"/>
                  <a:gd name="T28" fmla="*/ 0 w 266"/>
                  <a:gd name="T29" fmla="*/ 155 h 167"/>
                  <a:gd name="T30" fmla="*/ 0 w 266"/>
                  <a:gd name="T31" fmla="*/ 0 h 167"/>
                  <a:gd name="T32" fmla="*/ 0 w 266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6"/>
                  <a:gd name="T52" fmla="*/ 0 h 167"/>
                  <a:gd name="T53" fmla="*/ 266 w 266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6" h="167">
                    <a:moveTo>
                      <a:pt x="0" y="0"/>
                    </a:moveTo>
                    <a:lnTo>
                      <a:pt x="0" y="0"/>
                    </a:lnTo>
                    <a:lnTo>
                      <a:pt x="266" y="0"/>
                    </a:lnTo>
                    <a:lnTo>
                      <a:pt x="266" y="0"/>
                    </a:lnTo>
                    <a:lnTo>
                      <a:pt x="249" y="140"/>
                    </a:lnTo>
                    <a:lnTo>
                      <a:pt x="249" y="140"/>
                    </a:lnTo>
                    <a:lnTo>
                      <a:pt x="248" y="145"/>
                    </a:lnTo>
                    <a:lnTo>
                      <a:pt x="245" y="151"/>
                    </a:lnTo>
                    <a:lnTo>
                      <a:pt x="241" y="155"/>
                    </a:lnTo>
                    <a:lnTo>
                      <a:pt x="237" y="159"/>
                    </a:lnTo>
                    <a:lnTo>
                      <a:pt x="226" y="164"/>
                    </a:lnTo>
                    <a:lnTo>
                      <a:pt x="215" y="167"/>
                    </a:lnTo>
                    <a:lnTo>
                      <a:pt x="215" y="167"/>
                    </a:lnTo>
                    <a:lnTo>
                      <a:pt x="0" y="155"/>
                    </a:lnTo>
                    <a:lnTo>
                      <a:pt x="0" y="15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6" name="Freeform 35"/>
              <p:cNvSpPr>
                <a:spLocks noChangeArrowheads="1"/>
              </p:cNvSpPr>
              <p:nvPr/>
            </p:nvSpPr>
            <p:spPr bwMode="auto">
              <a:xfrm>
                <a:off x="995362" y="152400"/>
                <a:ext cx="419100" cy="265113"/>
              </a:xfrm>
              <a:custGeom>
                <a:avLst/>
                <a:gdLst>
                  <a:gd name="T0" fmla="*/ 2 w 264"/>
                  <a:gd name="T1" fmla="*/ 0 h 167"/>
                  <a:gd name="T2" fmla="*/ 2 w 264"/>
                  <a:gd name="T3" fmla="*/ 0 h 167"/>
                  <a:gd name="T4" fmla="*/ 264 w 264"/>
                  <a:gd name="T5" fmla="*/ 0 h 167"/>
                  <a:gd name="T6" fmla="*/ 264 w 264"/>
                  <a:gd name="T7" fmla="*/ 0 h 167"/>
                  <a:gd name="T8" fmla="*/ 247 w 264"/>
                  <a:gd name="T9" fmla="*/ 140 h 167"/>
                  <a:gd name="T10" fmla="*/ 247 w 264"/>
                  <a:gd name="T11" fmla="*/ 140 h 167"/>
                  <a:gd name="T12" fmla="*/ 246 w 264"/>
                  <a:gd name="T13" fmla="*/ 145 h 167"/>
                  <a:gd name="T14" fmla="*/ 243 w 264"/>
                  <a:gd name="T15" fmla="*/ 151 h 167"/>
                  <a:gd name="T16" fmla="*/ 239 w 264"/>
                  <a:gd name="T17" fmla="*/ 155 h 167"/>
                  <a:gd name="T18" fmla="*/ 235 w 264"/>
                  <a:gd name="T19" fmla="*/ 159 h 167"/>
                  <a:gd name="T20" fmla="*/ 224 w 264"/>
                  <a:gd name="T21" fmla="*/ 164 h 167"/>
                  <a:gd name="T22" fmla="*/ 213 w 264"/>
                  <a:gd name="T23" fmla="*/ 167 h 167"/>
                  <a:gd name="T24" fmla="*/ 213 w 264"/>
                  <a:gd name="T25" fmla="*/ 167 h 167"/>
                  <a:gd name="T26" fmla="*/ 0 w 264"/>
                  <a:gd name="T27" fmla="*/ 153 h 167"/>
                  <a:gd name="T28" fmla="*/ 0 w 264"/>
                  <a:gd name="T29" fmla="*/ 153 h 167"/>
                  <a:gd name="T30" fmla="*/ 2 w 264"/>
                  <a:gd name="T31" fmla="*/ 0 h 167"/>
                  <a:gd name="T32" fmla="*/ 2 w 264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4"/>
                  <a:gd name="T52" fmla="*/ 0 h 167"/>
                  <a:gd name="T53" fmla="*/ 264 w 264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4" h="167">
                    <a:moveTo>
                      <a:pt x="2" y="0"/>
                    </a:moveTo>
                    <a:lnTo>
                      <a:pt x="2" y="0"/>
                    </a:lnTo>
                    <a:lnTo>
                      <a:pt x="264" y="0"/>
                    </a:lnTo>
                    <a:lnTo>
                      <a:pt x="264" y="0"/>
                    </a:lnTo>
                    <a:lnTo>
                      <a:pt x="247" y="140"/>
                    </a:lnTo>
                    <a:lnTo>
                      <a:pt x="247" y="140"/>
                    </a:lnTo>
                    <a:lnTo>
                      <a:pt x="246" y="145"/>
                    </a:lnTo>
                    <a:lnTo>
                      <a:pt x="243" y="151"/>
                    </a:lnTo>
                    <a:lnTo>
                      <a:pt x="239" y="155"/>
                    </a:lnTo>
                    <a:lnTo>
                      <a:pt x="235" y="159"/>
                    </a:lnTo>
                    <a:lnTo>
                      <a:pt x="224" y="164"/>
                    </a:lnTo>
                    <a:lnTo>
                      <a:pt x="213" y="167"/>
                    </a:lnTo>
                    <a:lnTo>
                      <a:pt x="213" y="167"/>
                    </a:lnTo>
                    <a:lnTo>
                      <a:pt x="0" y="153"/>
                    </a:lnTo>
                    <a:lnTo>
                      <a:pt x="0" y="153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7" name="Freeform 36"/>
              <p:cNvSpPr>
                <a:spLocks noChangeArrowheads="1"/>
              </p:cNvSpPr>
              <p:nvPr/>
            </p:nvSpPr>
            <p:spPr bwMode="auto">
              <a:xfrm>
                <a:off x="1001712" y="152400"/>
                <a:ext cx="412750" cy="265113"/>
              </a:xfrm>
              <a:custGeom>
                <a:avLst/>
                <a:gdLst>
                  <a:gd name="T0" fmla="*/ 2 w 260"/>
                  <a:gd name="T1" fmla="*/ 0 h 167"/>
                  <a:gd name="T2" fmla="*/ 2 w 260"/>
                  <a:gd name="T3" fmla="*/ 0 h 167"/>
                  <a:gd name="T4" fmla="*/ 260 w 260"/>
                  <a:gd name="T5" fmla="*/ 0 h 167"/>
                  <a:gd name="T6" fmla="*/ 260 w 260"/>
                  <a:gd name="T7" fmla="*/ 0 h 167"/>
                  <a:gd name="T8" fmla="*/ 243 w 260"/>
                  <a:gd name="T9" fmla="*/ 140 h 167"/>
                  <a:gd name="T10" fmla="*/ 243 w 260"/>
                  <a:gd name="T11" fmla="*/ 140 h 167"/>
                  <a:gd name="T12" fmla="*/ 242 w 260"/>
                  <a:gd name="T13" fmla="*/ 145 h 167"/>
                  <a:gd name="T14" fmla="*/ 239 w 260"/>
                  <a:gd name="T15" fmla="*/ 151 h 167"/>
                  <a:gd name="T16" fmla="*/ 235 w 260"/>
                  <a:gd name="T17" fmla="*/ 155 h 167"/>
                  <a:gd name="T18" fmla="*/ 231 w 260"/>
                  <a:gd name="T19" fmla="*/ 159 h 167"/>
                  <a:gd name="T20" fmla="*/ 220 w 260"/>
                  <a:gd name="T21" fmla="*/ 164 h 167"/>
                  <a:gd name="T22" fmla="*/ 209 w 260"/>
                  <a:gd name="T23" fmla="*/ 167 h 167"/>
                  <a:gd name="T24" fmla="*/ 209 w 260"/>
                  <a:gd name="T25" fmla="*/ 167 h 167"/>
                  <a:gd name="T26" fmla="*/ 0 w 260"/>
                  <a:gd name="T27" fmla="*/ 152 h 167"/>
                  <a:gd name="T28" fmla="*/ 0 w 260"/>
                  <a:gd name="T29" fmla="*/ 152 h 167"/>
                  <a:gd name="T30" fmla="*/ 2 w 260"/>
                  <a:gd name="T31" fmla="*/ 0 h 167"/>
                  <a:gd name="T32" fmla="*/ 2 w 260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60"/>
                  <a:gd name="T52" fmla="*/ 0 h 167"/>
                  <a:gd name="T53" fmla="*/ 260 w 260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60" h="167">
                    <a:moveTo>
                      <a:pt x="2" y="0"/>
                    </a:moveTo>
                    <a:lnTo>
                      <a:pt x="2" y="0"/>
                    </a:lnTo>
                    <a:lnTo>
                      <a:pt x="260" y="0"/>
                    </a:lnTo>
                    <a:lnTo>
                      <a:pt x="260" y="0"/>
                    </a:lnTo>
                    <a:lnTo>
                      <a:pt x="243" y="140"/>
                    </a:lnTo>
                    <a:lnTo>
                      <a:pt x="243" y="140"/>
                    </a:lnTo>
                    <a:lnTo>
                      <a:pt x="242" y="145"/>
                    </a:lnTo>
                    <a:lnTo>
                      <a:pt x="239" y="151"/>
                    </a:lnTo>
                    <a:lnTo>
                      <a:pt x="235" y="155"/>
                    </a:lnTo>
                    <a:lnTo>
                      <a:pt x="231" y="159"/>
                    </a:lnTo>
                    <a:lnTo>
                      <a:pt x="220" y="164"/>
                    </a:lnTo>
                    <a:lnTo>
                      <a:pt x="209" y="167"/>
                    </a:lnTo>
                    <a:lnTo>
                      <a:pt x="209" y="167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8" name="Freeform 37"/>
              <p:cNvSpPr>
                <a:spLocks noChangeArrowheads="1"/>
              </p:cNvSpPr>
              <p:nvPr/>
            </p:nvSpPr>
            <p:spPr bwMode="auto">
              <a:xfrm>
                <a:off x="1009650" y="152400"/>
                <a:ext cx="404813" cy="265113"/>
              </a:xfrm>
              <a:custGeom>
                <a:avLst/>
                <a:gdLst>
                  <a:gd name="T0" fmla="*/ 1 w 255"/>
                  <a:gd name="T1" fmla="*/ 0 h 167"/>
                  <a:gd name="T2" fmla="*/ 1 w 255"/>
                  <a:gd name="T3" fmla="*/ 0 h 167"/>
                  <a:gd name="T4" fmla="*/ 255 w 255"/>
                  <a:gd name="T5" fmla="*/ 0 h 167"/>
                  <a:gd name="T6" fmla="*/ 255 w 255"/>
                  <a:gd name="T7" fmla="*/ 0 h 167"/>
                  <a:gd name="T8" fmla="*/ 238 w 255"/>
                  <a:gd name="T9" fmla="*/ 140 h 167"/>
                  <a:gd name="T10" fmla="*/ 238 w 255"/>
                  <a:gd name="T11" fmla="*/ 140 h 167"/>
                  <a:gd name="T12" fmla="*/ 237 w 255"/>
                  <a:gd name="T13" fmla="*/ 145 h 167"/>
                  <a:gd name="T14" fmla="*/ 234 w 255"/>
                  <a:gd name="T15" fmla="*/ 151 h 167"/>
                  <a:gd name="T16" fmla="*/ 230 w 255"/>
                  <a:gd name="T17" fmla="*/ 155 h 167"/>
                  <a:gd name="T18" fmla="*/ 226 w 255"/>
                  <a:gd name="T19" fmla="*/ 159 h 167"/>
                  <a:gd name="T20" fmla="*/ 215 w 255"/>
                  <a:gd name="T21" fmla="*/ 164 h 167"/>
                  <a:gd name="T22" fmla="*/ 205 w 255"/>
                  <a:gd name="T23" fmla="*/ 167 h 167"/>
                  <a:gd name="T24" fmla="*/ 205 w 255"/>
                  <a:gd name="T25" fmla="*/ 167 h 167"/>
                  <a:gd name="T26" fmla="*/ 0 w 255"/>
                  <a:gd name="T27" fmla="*/ 151 h 167"/>
                  <a:gd name="T28" fmla="*/ 0 w 255"/>
                  <a:gd name="T29" fmla="*/ 151 h 167"/>
                  <a:gd name="T30" fmla="*/ 1 w 255"/>
                  <a:gd name="T31" fmla="*/ 0 h 167"/>
                  <a:gd name="T32" fmla="*/ 1 w 255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5"/>
                  <a:gd name="T52" fmla="*/ 0 h 167"/>
                  <a:gd name="T53" fmla="*/ 255 w 255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5" h="167">
                    <a:moveTo>
                      <a:pt x="1" y="0"/>
                    </a:moveTo>
                    <a:lnTo>
                      <a:pt x="1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38" y="140"/>
                    </a:lnTo>
                    <a:lnTo>
                      <a:pt x="238" y="140"/>
                    </a:lnTo>
                    <a:lnTo>
                      <a:pt x="237" y="145"/>
                    </a:lnTo>
                    <a:lnTo>
                      <a:pt x="234" y="151"/>
                    </a:lnTo>
                    <a:lnTo>
                      <a:pt x="230" y="155"/>
                    </a:lnTo>
                    <a:lnTo>
                      <a:pt x="226" y="159"/>
                    </a:lnTo>
                    <a:lnTo>
                      <a:pt x="215" y="164"/>
                    </a:lnTo>
                    <a:lnTo>
                      <a:pt x="205" y="167"/>
                    </a:lnTo>
                    <a:lnTo>
                      <a:pt x="205" y="167"/>
                    </a:lnTo>
                    <a:lnTo>
                      <a:pt x="0" y="151"/>
                    </a:lnTo>
                    <a:lnTo>
                      <a:pt x="0" y="151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09" name="Freeform 38"/>
              <p:cNvSpPr>
                <a:spLocks noChangeArrowheads="1"/>
              </p:cNvSpPr>
              <p:nvPr/>
            </p:nvSpPr>
            <p:spPr bwMode="auto">
              <a:xfrm>
                <a:off x="1016000" y="152400"/>
                <a:ext cx="398463" cy="265113"/>
              </a:xfrm>
              <a:custGeom>
                <a:avLst/>
                <a:gdLst>
                  <a:gd name="T0" fmla="*/ 1 w 251"/>
                  <a:gd name="T1" fmla="*/ 0 h 167"/>
                  <a:gd name="T2" fmla="*/ 1 w 251"/>
                  <a:gd name="T3" fmla="*/ 0 h 167"/>
                  <a:gd name="T4" fmla="*/ 251 w 251"/>
                  <a:gd name="T5" fmla="*/ 0 h 167"/>
                  <a:gd name="T6" fmla="*/ 251 w 251"/>
                  <a:gd name="T7" fmla="*/ 0 h 167"/>
                  <a:gd name="T8" fmla="*/ 234 w 251"/>
                  <a:gd name="T9" fmla="*/ 140 h 167"/>
                  <a:gd name="T10" fmla="*/ 234 w 251"/>
                  <a:gd name="T11" fmla="*/ 140 h 167"/>
                  <a:gd name="T12" fmla="*/ 233 w 251"/>
                  <a:gd name="T13" fmla="*/ 145 h 167"/>
                  <a:gd name="T14" fmla="*/ 230 w 251"/>
                  <a:gd name="T15" fmla="*/ 151 h 167"/>
                  <a:gd name="T16" fmla="*/ 226 w 251"/>
                  <a:gd name="T17" fmla="*/ 155 h 167"/>
                  <a:gd name="T18" fmla="*/ 222 w 251"/>
                  <a:gd name="T19" fmla="*/ 159 h 167"/>
                  <a:gd name="T20" fmla="*/ 212 w 251"/>
                  <a:gd name="T21" fmla="*/ 164 h 167"/>
                  <a:gd name="T22" fmla="*/ 201 w 251"/>
                  <a:gd name="T23" fmla="*/ 167 h 167"/>
                  <a:gd name="T24" fmla="*/ 201 w 251"/>
                  <a:gd name="T25" fmla="*/ 167 h 167"/>
                  <a:gd name="T26" fmla="*/ 0 w 251"/>
                  <a:gd name="T27" fmla="*/ 149 h 167"/>
                  <a:gd name="T28" fmla="*/ 0 w 251"/>
                  <a:gd name="T29" fmla="*/ 149 h 167"/>
                  <a:gd name="T30" fmla="*/ 1 w 251"/>
                  <a:gd name="T31" fmla="*/ 0 h 167"/>
                  <a:gd name="T32" fmla="*/ 1 w 251"/>
                  <a:gd name="T33" fmla="*/ 0 h 16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51"/>
                  <a:gd name="T52" fmla="*/ 0 h 167"/>
                  <a:gd name="T53" fmla="*/ 251 w 251"/>
                  <a:gd name="T54" fmla="*/ 167 h 16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51" h="167">
                    <a:moveTo>
                      <a:pt x="1" y="0"/>
                    </a:moveTo>
                    <a:lnTo>
                      <a:pt x="1" y="0"/>
                    </a:lnTo>
                    <a:lnTo>
                      <a:pt x="251" y="0"/>
                    </a:lnTo>
                    <a:lnTo>
                      <a:pt x="251" y="0"/>
                    </a:lnTo>
                    <a:lnTo>
                      <a:pt x="234" y="140"/>
                    </a:lnTo>
                    <a:lnTo>
                      <a:pt x="234" y="140"/>
                    </a:lnTo>
                    <a:lnTo>
                      <a:pt x="233" y="145"/>
                    </a:lnTo>
                    <a:lnTo>
                      <a:pt x="230" y="151"/>
                    </a:lnTo>
                    <a:lnTo>
                      <a:pt x="226" y="155"/>
                    </a:lnTo>
                    <a:lnTo>
                      <a:pt x="222" y="159"/>
                    </a:lnTo>
                    <a:lnTo>
                      <a:pt x="212" y="164"/>
                    </a:lnTo>
                    <a:lnTo>
                      <a:pt x="201" y="167"/>
                    </a:lnTo>
                    <a:lnTo>
                      <a:pt x="201" y="167"/>
                    </a:lnTo>
                    <a:lnTo>
                      <a:pt x="0" y="149"/>
                    </a:lnTo>
                    <a:lnTo>
                      <a:pt x="0" y="149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0" name="Freeform 39"/>
              <p:cNvSpPr>
                <a:spLocks noChangeArrowheads="1"/>
              </p:cNvSpPr>
              <p:nvPr/>
            </p:nvSpPr>
            <p:spPr bwMode="auto">
              <a:xfrm>
                <a:off x="1019175" y="152400"/>
                <a:ext cx="395288" cy="263525"/>
              </a:xfrm>
              <a:custGeom>
                <a:avLst/>
                <a:gdLst>
                  <a:gd name="T0" fmla="*/ 2 w 249"/>
                  <a:gd name="T1" fmla="*/ 0 h 166"/>
                  <a:gd name="T2" fmla="*/ 2 w 249"/>
                  <a:gd name="T3" fmla="*/ 0 h 166"/>
                  <a:gd name="T4" fmla="*/ 249 w 249"/>
                  <a:gd name="T5" fmla="*/ 0 h 166"/>
                  <a:gd name="T6" fmla="*/ 249 w 249"/>
                  <a:gd name="T7" fmla="*/ 0 h 166"/>
                  <a:gd name="T8" fmla="*/ 232 w 249"/>
                  <a:gd name="T9" fmla="*/ 140 h 166"/>
                  <a:gd name="T10" fmla="*/ 232 w 249"/>
                  <a:gd name="T11" fmla="*/ 140 h 166"/>
                  <a:gd name="T12" fmla="*/ 231 w 249"/>
                  <a:gd name="T13" fmla="*/ 145 h 166"/>
                  <a:gd name="T14" fmla="*/ 228 w 249"/>
                  <a:gd name="T15" fmla="*/ 151 h 166"/>
                  <a:gd name="T16" fmla="*/ 225 w 249"/>
                  <a:gd name="T17" fmla="*/ 155 h 166"/>
                  <a:gd name="T18" fmla="*/ 220 w 249"/>
                  <a:gd name="T19" fmla="*/ 159 h 166"/>
                  <a:gd name="T20" fmla="*/ 210 w 249"/>
                  <a:gd name="T21" fmla="*/ 164 h 166"/>
                  <a:gd name="T22" fmla="*/ 199 w 249"/>
                  <a:gd name="T23" fmla="*/ 166 h 166"/>
                  <a:gd name="T24" fmla="*/ 199 w 249"/>
                  <a:gd name="T25" fmla="*/ 166 h 166"/>
                  <a:gd name="T26" fmla="*/ 0 w 249"/>
                  <a:gd name="T27" fmla="*/ 148 h 166"/>
                  <a:gd name="T28" fmla="*/ 0 w 249"/>
                  <a:gd name="T29" fmla="*/ 148 h 166"/>
                  <a:gd name="T30" fmla="*/ 2 w 249"/>
                  <a:gd name="T31" fmla="*/ 0 h 166"/>
                  <a:gd name="T32" fmla="*/ 2 w 249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9"/>
                  <a:gd name="T52" fmla="*/ 0 h 166"/>
                  <a:gd name="T53" fmla="*/ 249 w 249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9" h="166">
                    <a:moveTo>
                      <a:pt x="2" y="0"/>
                    </a:moveTo>
                    <a:lnTo>
                      <a:pt x="2" y="0"/>
                    </a:lnTo>
                    <a:lnTo>
                      <a:pt x="249" y="0"/>
                    </a:lnTo>
                    <a:lnTo>
                      <a:pt x="249" y="0"/>
                    </a:lnTo>
                    <a:lnTo>
                      <a:pt x="232" y="140"/>
                    </a:lnTo>
                    <a:lnTo>
                      <a:pt x="232" y="140"/>
                    </a:lnTo>
                    <a:lnTo>
                      <a:pt x="231" y="145"/>
                    </a:lnTo>
                    <a:lnTo>
                      <a:pt x="228" y="151"/>
                    </a:lnTo>
                    <a:lnTo>
                      <a:pt x="225" y="155"/>
                    </a:lnTo>
                    <a:lnTo>
                      <a:pt x="220" y="159"/>
                    </a:lnTo>
                    <a:lnTo>
                      <a:pt x="210" y="164"/>
                    </a:lnTo>
                    <a:lnTo>
                      <a:pt x="199" y="166"/>
                    </a:lnTo>
                    <a:lnTo>
                      <a:pt x="199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1" name="Freeform 40"/>
              <p:cNvSpPr>
                <a:spLocks noChangeArrowheads="1"/>
              </p:cNvSpPr>
              <p:nvPr/>
            </p:nvSpPr>
            <p:spPr bwMode="auto">
              <a:xfrm>
                <a:off x="1025525" y="152400"/>
                <a:ext cx="388938" cy="263525"/>
              </a:xfrm>
              <a:custGeom>
                <a:avLst/>
                <a:gdLst>
                  <a:gd name="T0" fmla="*/ 2 w 245"/>
                  <a:gd name="T1" fmla="*/ 0 h 166"/>
                  <a:gd name="T2" fmla="*/ 2 w 245"/>
                  <a:gd name="T3" fmla="*/ 0 h 166"/>
                  <a:gd name="T4" fmla="*/ 245 w 245"/>
                  <a:gd name="T5" fmla="*/ 0 h 166"/>
                  <a:gd name="T6" fmla="*/ 245 w 245"/>
                  <a:gd name="T7" fmla="*/ 0 h 166"/>
                  <a:gd name="T8" fmla="*/ 228 w 245"/>
                  <a:gd name="T9" fmla="*/ 140 h 166"/>
                  <a:gd name="T10" fmla="*/ 228 w 245"/>
                  <a:gd name="T11" fmla="*/ 140 h 166"/>
                  <a:gd name="T12" fmla="*/ 227 w 245"/>
                  <a:gd name="T13" fmla="*/ 145 h 166"/>
                  <a:gd name="T14" fmla="*/ 224 w 245"/>
                  <a:gd name="T15" fmla="*/ 151 h 166"/>
                  <a:gd name="T16" fmla="*/ 221 w 245"/>
                  <a:gd name="T17" fmla="*/ 155 h 166"/>
                  <a:gd name="T18" fmla="*/ 216 w 245"/>
                  <a:gd name="T19" fmla="*/ 159 h 166"/>
                  <a:gd name="T20" fmla="*/ 206 w 245"/>
                  <a:gd name="T21" fmla="*/ 163 h 166"/>
                  <a:gd name="T22" fmla="*/ 195 w 245"/>
                  <a:gd name="T23" fmla="*/ 166 h 166"/>
                  <a:gd name="T24" fmla="*/ 195 w 245"/>
                  <a:gd name="T25" fmla="*/ 166 h 166"/>
                  <a:gd name="T26" fmla="*/ 0 w 245"/>
                  <a:gd name="T27" fmla="*/ 148 h 166"/>
                  <a:gd name="T28" fmla="*/ 0 w 245"/>
                  <a:gd name="T29" fmla="*/ 148 h 166"/>
                  <a:gd name="T30" fmla="*/ 2 w 245"/>
                  <a:gd name="T31" fmla="*/ 0 h 166"/>
                  <a:gd name="T32" fmla="*/ 2 w 245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5"/>
                  <a:gd name="T52" fmla="*/ 0 h 166"/>
                  <a:gd name="T53" fmla="*/ 245 w 245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5" h="166">
                    <a:moveTo>
                      <a:pt x="2" y="0"/>
                    </a:moveTo>
                    <a:lnTo>
                      <a:pt x="2" y="0"/>
                    </a:lnTo>
                    <a:lnTo>
                      <a:pt x="245" y="0"/>
                    </a:lnTo>
                    <a:lnTo>
                      <a:pt x="245" y="0"/>
                    </a:lnTo>
                    <a:lnTo>
                      <a:pt x="228" y="140"/>
                    </a:lnTo>
                    <a:lnTo>
                      <a:pt x="228" y="140"/>
                    </a:lnTo>
                    <a:lnTo>
                      <a:pt x="227" y="145"/>
                    </a:lnTo>
                    <a:lnTo>
                      <a:pt x="224" y="151"/>
                    </a:lnTo>
                    <a:lnTo>
                      <a:pt x="221" y="155"/>
                    </a:lnTo>
                    <a:lnTo>
                      <a:pt x="216" y="159"/>
                    </a:lnTo>
                    <a:lnTo>
                      <a:pt x="206" y="163"/>
                    </a:lnTo>
                    <a:lnTo>
                      <a:pt x="195" y="166"/>
                    </a:lnTo>
                    <a:lnTo>
                      <a:pt x="195" y="166"/>
                    </a:lnTo>
                    <a:lnTo>
                      <a:pt x="0" y="148"/>
                    </a:lnTo>
                    <a:lnTo>
                      <a:pt x="0" y="148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2" name="Freeform 41"/>
              <p:cNvSpPr>
                <a:spLocks noChangeArrowheads="1"/>
              </p:cNvSpPr>
              <p:nvPr/>
            </p:nvSpPr>
            <p:spPr bwMode="auto">
              <a:xfrm>
                <a:off x="1031875" y="152400"/>
                <a:ext cx="382588" cy="263525"/>
              </a:xfrm>
              <a:custGeom>
                <a:avLst/>
                <a:gdLst>
                  <a:gd name="T0" fmla="*/ 2 w 241"/>
                  <a:gd name="T1" fmla="*/ 0 h 166"/>
                  <a:gd name="T2" fmla="*/ 2 w 241"/>
                  <a:gd name="T3" fmla="*/ 0 h 166"/>
                  <a:gd name="T4" fmla="*/ 241 w 241"/>
                  <a:gd name="T5" fmla="*/ 0 h 166"/>
                  <a:gd name="T6" fmla="*/ 241 w 241"/>
                  <a:gd name="T7" fmla="*/ 0 h 166"/>
                  <a:gd name="T8" fmla="*/ 224 w 241"/>
                  <a:gd name="T9" fmla="*/ 140 h 166"/>
                  <a:gd name="T10" fmla="*/ 224 w 241"/>
                  <a:gd name="T11" fmla="*/ 140 h 166"/>
                  <a:gd name="T12" fmla="*/ 223 w 241"/>
                  <a:gd name="T13" fmla="*/ 145 h 166"/>
                  <a:gd name="T14" fmla="*/ 220 w 241"/>
                  <a:gd name="T15" fmla="*/ 151 h 166"/>
                  <a:gd name="T16" fmla="*/ 217 w 241"/>
                  <a:gd name="T17" fmla="*/ 155 h 166"/>
                  <a:gd name="T18" fmla="*/ 212 w 241"/>
                  <a:gd name="T19" fmla="*/ 157 h 166"/>
                  <a:gd name="T20" fmla="*/ 202 w 241"/>
                  <a:gd name="T21" fmla="*/ 163 h 166"/>
                  <a:gd name="T22" fmla="*/ 193 w 241"/>
                  <a:gd name="T23" fmla="*/ 166 h 166"/>
                  <a:gd name="T24" fmla="*/ 193 w 241"/>
                  <a:gd name="T25" fmla="*/ 166 h 166"/>
                  <a:gd name="T26" fmla="*/ 0 w 241"/>
                  <a:gd name="T27" fmla="*/ 147 h 166"/>
                  <a:gd name="T28" fmla="*/ 0 w 241"/>
                  <a:gd name="T29" fmla="*/ 147 h 166"/>
                  <a:gd name="T30" fmla="*/ 2 w 241"/>
                  <a:gd name="T31" fmla="*/ 0 h 166"/>
                  <a:gd name="T32" fmla="*/ 2 w 241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41"/>
                  <a:gd name="T52" fmla="*/ 0 h 166"/>
                  <a:gd name="T53" fmla="*/ 241 w 241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41" h="166">
                    <a:moveTo>
                      <a:pt x="2" y="0"/>
                    </a:moveTo>
                    <a:lnTo>
                      <a:pt x="2" y="0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24" y="140"/>
                    </a:lnTo>
                    <a:lnTo>
                      <a:pt x="224" y="140"/>
                    </a:lnTo>
                    <a:lnTo>
                      <a:pt x="223" y="145"/>
                    </a:lnTo>
                    <a:lnTo>
                      <a:pt x="220" y="151"/>
                    </a:lnTo>
                    <a:lnTo>
                      <a:pt x="217" y="155"/>
                    </a:lnTo>
                    <a:lnTo>
                      <a:pt x="212" y="157"/>
                    </a:lnTo>
                    <a:lnTo>
                      <a:pt x="202" y="163"/>
                    </a:lnTo>
                    <a:lnTo>
                      <a:pt x="193" y="166"/>
                    </a:lnTo>
                    <a:lnTo>
                      <a:pt x="193" y="166"/>
                    </a:lnTo>
                    <a:lnTo>
                      <a:pt x="0" y="147"/>
                    </a:lnTo>
                    <a:lnTo>
                      <a:pt x="0" y="147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3" name="Freeform 42"/>
              <p:cNvSpPr>
                <a:spLocks noChangeArrowheads="1"/>
              </p:cNvSpPr>
              <p:nvPr/>
            </p:nvSpPr>
            <p:spPr bwMode="auto">
              <a:xfrm>
                <a:off x="1039812" y="152400"/>
                <a:ext cx="374650" cy="263525"/>
              </a:xfrm>
              <a:custGeom>
                <a:avLst/>
                <a:gdLst>
                  <a:gd name="T0" fmla="*/ 1 w 236"/>
                  <a:gd name="T1" fmla="*/ 0 h 166"/>
                  <a:gd name="T2" fmla="*/ 1 w 236"/>
                  <a:gd name="T3" fmla="*/ 0 h 166"/>
                  <a:gd name="T4" fmla="*/ 236 w 236"/>
                  <a:gd name="T5" fmla="*/ 0 h 166"/>
                  <a:gd name="T6" fmla="*/ 236 w 236"/>
                  <a:gd name="T7" fmla="*/ 0 h 166"/>
                  <a:gd name="T8" fmla="*/ 219 w 236"/>
                  <a:gd name="T9" fmla="*/ 140 h 166"/>
                  <a:gd name="T10" fmla="*/ 219 w 236"/>
                  <a:gd name="T11" fmla="*/ 140 h 166"/>
                  <a:gd name="T12" fmla="*/ 218 w 236"/>
                  <a:gd name="T13" fmla="*/ 145 h 166"/>
                  <a:gd name="T14" fmla="*/ 215 w 236"/>
                  <a:gd name="T15" fmla="*/ 151 h 166"/>
                  <a:gd name="T16" fmla="*/ 212 w 236"/>
                  <a:gd name="T17" fmla="*/ 155 h 166"/>
                  <a:gd name="T18" fmla="*/ 208 w 236"/>
                  <a:gd name="T19" fmla="*/ 157 h 166"/>
                  <a:gd name="T20" fmla="*/ 197 w 236"/>
                  <a:gd name="T21" fmla="*/ 163 h 166"/>
                  <a:gd name="T22" fmla="*/ 188 w 236"/>
                  <a:gd name="T23" fmla="*/ 166 h 166"/>
                  <a:gd name="T24" fmla="*/ 188 w 236"/>
                  <a:gd name="T25" fmla="*/ 166 h 166"/>
                  <a:gd name="T26" fmla="*/ 0 w 236"/>
                  <a:gd name="T27" fmla="*/ 145 h 166"/>
                  <a:gd name="T28" fmla="*/ 0 w 236"/>
                  <a:gd name="T29" fmla="*/ 145 h 166"/>
                  <a:gd name="T30" fmla="*/ 1 w 236"/>
                  <a:gd name="T31" fmla="*/ 0 h 166"/>
                  <a:gd name="T32" fmla="*/ 1 w 236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6"/>
                  <a:gd name="T52" fmla="*/ 0 h 166"/>
                  <a:gd name="T53" fmla="*/ 236 w 236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6" h="166">
                    <a:moveTo>
                      <a:pt x="1" y="0"/>
                    </a:moveTo>
                    <a:lnTo>
                      <a:pt x="1" y="0"/>
                    </a:lnTo>
                    <a:lnTo>
                      <a:pt x="236" y="0"/>
                    </a:lnTo>
                    <a:lnTo>
                      <a:pt x="236" y="0"/>
                    </a:lnTo>
                    <a:lnTo>
                      <a:pt x="219" y="140"/>
                    </a:lnTo>
                    <a:lnTo>
                      <a:pt x="219" y="140"/>
                    </a:lnTo>
                    <a:lnTo>
                      <a:pt x="218" y="145"/>
                    </a:lnTo>
                    <a:lnTo>
                      <a:pt x="215" y="151"/>
                    </a:lnTo>
                    <a:lnTo>
                      <a:pt x="212" y="155"/>
                    </a:lnTo>
                    <a:lnTo>
                      <a:pt x="208" y="157"/>
                    </a:lnTo>
                    <a:lnTo>
                      <a:pt x="197" y="163"/>
                    </a:lnTo>
                    <a:lnTo>
                      <a:pt x="188" y="166"/>
                    </a:lnTo>
                    <a:lnTo>
                      <a:pt x="188" y="166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4" name="Freeform 43"/>
              <p:cNvSpPr>
                <a:spLocks noChangeArrowheads="1"/>
              </p:cNvSpPr>
              <p:nvPr/>
            </p:nvSpPr>
            <p:spPr bwMode="auto">
              <a:xfrm>
                <a:off x="1046162" y="152400"/>
                <a:ext cx="368300" cy="263525"/>
              </a:xfrm>
              <a:custGeom>
                <a:avLst/>
                <a:gdLst>
                  <a:gd name="T0" fmla="*/ 1 w 232"/>
                  <a:gd name="T1" fmla="*/ 0 h 166"/>
                  <a:gd name="T2" fmla="*/ 1 w 232"/>
                  <a:gd name="T3" fmla="*/ 0 h 166"/>
                  <a:gd name="T4" fmla="*/ 232 w 232"/>
                  <a:gd name="T5" fmla="*/ 0 h 166"/>
                  <a:gd name="T6" fmla="*/ 232 w 232"/>
                  <a:gd name="T7" fmla="*/ 0 h 166"/>
                  <a:gd name="T8" fmla="*/ 215 w 232"/>
                  <a:gd name="T9" fmla="*/ 140 h 166"/>
                  <a:gd name="T10" fmla="*/ 215 w 232"/>
                  <a:gd name="T11" fmla="*/ 140 h 166"/>
                  <a:gd name="T12" fmla="*/ 214 w 232"/>
                  <a:gd name="T13" fmla="*/ 145 h 166"/>
                  <a:gd name="T14" fmla="*/ 211 w 232"/>
                  <a:gd name="T15" fmla="*/ 151 h 166"/>
                  <a:gd name="T16" fmla="*/ 208 w 232"/>
                  <a:gd name="T17" fmla="*/ 155 h 166"/>
                  <a:gd name="T18" fmla="*/ 204 w 232"/>
                  <a:gd name="T19" fmla="*/ 157 h 166"/>
                  <a:gd name="T20" fmla="*/ 195 w 232"/>
                  <a:gd name="T21" fmla="*/ 163 h 166"/>
                  <a:gd name="T22" fmla="*/ 184 w 232"/>
                  <a:gd name="T23" fmla="*/ 166 h 166"/>
                  <a:gd name="T24" fmla="*/ 184 w 232"/>
                  <a:gd name="T25" fmla="*/ 166 h 166"/>
                  <a:gd name="T26" fmla="*/ 0 w 232"/>
                  <a:gd name="T27" fmla="*/ 144 h 166"/>
                  <a:gd name="T28" fmla="*/ 0 w 232"/>
                  <a:gd name="T29" fmla="*/ 144 h 166"/>
                  <a:gd name="T30" fmla="*/ 1 w 232"/>
                  <a:gd name="T31" fmla="*/ 0 h 166"/>
                  <a:gd name="T32" fmla="*/ 1 w 232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2"/>
                  <a:gd name="T52" fmla="*/ 0 h 166"/>
                  <a:gd name="T53" fmla="*/ 232 w 232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2" h="166">
                    <a:moveTo>
                      <a:pt x="1" y="0"/>
                    </a:moveTo>
                    <a:lnTo>
                      <a:pt x="1" y="0"/>
                    </a:lnTo>
                    <a:lnTo>
                      <a:pt x="232" y="0"/>
                    </a:lnTo>
                    <a:lnTo>
                      <a:pt x="232" y="0"/>
                    </a:lnTo>
                    <a:lnTo>
                      <a:pt x="215" y="140"/>
                    </a:lnTo>
                    <a:lnTo>
                      <a:pt x="215" y="140"/>
                    </a:lnTo>
                    <a:lnTo>
                      <a:pt x="214" y="145"/>
                    </a:lnTo>
                    <a:lnTo>
                      <a:pt x="211" y="151"/>
                    </a:lnTo>
                    <a:lnTo>
                      <a:pt x="208" y="155"/>
                    </a:lnTo>
                    <a:lnTo>
                      <a:pt x="204" y="157"/>
                    </a:lnTo>
                    <a:lnTo>
                      <a:pt x="195" y="163"/>
                    </a:lnTo>
                    <a:lnTo>
                      <a:pt x="184" y="166"/>
                    </a:lnTo>
                    <a:lnTo>
                      <a:pt x="184" y="166"/>
                    </a:lnTo>
                    <a:lnTo>
                      <a:pt x="0" y="144"/>
                    </a:lnTo>
                    <a:lnTo>
                      <a:pt x="0" y="144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5" name="Freeform 44"/>
              <p:cNvSpPr>
                <a:spLocks noChangeArrowheads="1"/>
              </p:cNvSpPr>
              <p:nvPr/>
            </p:nvSpPr>
            <p:spPr bwMode="auto">
              <a:xfrm>
                <a:off x="1049337" y="152400"/>
                <a:ext cx="365125" cy="263525"/>
              </a:xfrm>
              <a:custGeom>
                <a:avLst/>
                <a:gdLst>
                  <a:gd name="T0" fmla="*/ 3 w 230"/>
                  <a:gd name="T1" fmla="*/ 0 h 166"/>
                  <a:gd name="T2" fmla="*/ 3 w 230"/>
                  <a:gd name="T3" fmla="*/ 0 h 166"/>
                  <a:gd name="T4" fmla="*/ 230 w 230"/>
                  <a:gd name="T5" fmla="*/ 0 h 166"/>
                  <a:gd name="T6" fmla="*/ 230 w 230"/>
                  <a:gd name="T7" fmla="*/ 0 h 166"/>
                  <a:gd name="T8" fmla="*/ 213 w 230"/>
                  <a:gd name="T9" fmla="*/ 140 h 166"/>
                  <a:gd name="T10" fmla="*/ 213 w 230"/>
                  <a:gd name="T11" fmla="*/ 140 h 166"/>
                  <a:gd name="T12" fmla="*/ 212 w 230"/>
                  <a:gd name="T13" fmla="*/ 145 h 166"/>
                  <a:gd name="T14" fmla="*/ 209 w 230"/>
                  <a:gd name="T15" fmla="*/ 149 h 166"/>
                  <a:gd name="T16" fmla="*/ 206 w 230"/>
                  <a:gd name="T17" fmla="*/ 153 h 166"/>
                  <a:gd name="T18" fmla="*/ 202 w 230"/>
                  <a:gd name="T19" fmla="*/ 157 h 166"/>
                  <a:gd name="T20" fmla="*/ 193 w 230"/>
                  <a:gd name="T21" fmla="*/ 163 h 166"/>
                  <a:gd name="T22" fmla="*/ 183 w 230"/>
                  <a:gd name="T23" fmla="*/ 166 h 166"/>
                  <a:gd name="T24" fmla="*/ 183 w 230"/>
                  <a:gd name="T25" fmla="*/ 166 h 166"/>
                  <a:gd name="T26" fmla="*/ 0 w 230"/>
                  <a:gd name="T27" fmla="*/ 143 h 166"/>
                  <a:gd name="T28" fmla="*/ 0 w 230"/>
                  <a:gd name="T29" fmla="*/ 143 h 166"/>
                  <a:gd name="T30" fmla="*/ 3 w 230"/>
                  <a:gd name="T31" fmla="*/ 0 h 166"/>
                  <a:gd name="T32" fmla="*/ 3 w 230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30"/>
                  <a:gd name="T52" fmla="*/ 0 h 166"/>
                  <a:gd name="T53" fmla="*/ 230 w 230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30" h="166">
                    <a:moveTo>
                      <a:pt x="3" y="0"/>
                    </a:moveTo>
                    <a:lnTo>
                      <a:pt x="3" y="0"/>
                    </a:lnTo>
                    <a:lnTo>
                      <a:pt x="230" y="0"/>
                    </a:lnTo>
                    <a:lnTo>
                      <a:pt x="230" y="0"/>
                    </a:lnTo>
                    <a:lnTo>
                      <a:pt x="213" y="140"/>
                    </a:lnTo>
                    <a:lnTo>
                      <a:pt x="213" y="140"/>
                    </a:lnTo>
                    <a:lnTo>
                      <a:pt x="212" y="145"/>
                    </a:lnTo>
                    <a:lnTo>
                      <a:pt x="209" y="149"/>
                    </a:lnTo>
                    <a:lnTo>
                      <a:pt x="206" y="153"/>
                    </a:lnTo>
                    <a:lnTo>
                      <a:pt x="202" y="157"/>
                    </a:lnTo>
                    <a:lnTo>
                      <a:pt x="193" y="163"/>
                    </a:lnTo>
                    <a:lnTo>
                      <a:pt x="183" y="166"/>
                    </a:lnTo>
                    <a:lnTo>
                      <a:pt x="183" y="166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6" name="Freeform 45"/>
              <p:cNvSpPr>
                <a:spLocks noChangeArrowheads="1"/>
              </p:cNvSpPr>
              <p:nvPr/>
            </p:nvSpPr>
            <p:spPr bwMode="auto">
              <a:xfrm>
                <a:off x="1055687" y="152400"/>
                <a:ext cx="358775" cy="263525"/>
              </a:xfrm>
              <a:custGeom>
                <a:avLst/>
                <a:gdLst>
                  <a:gd name="T0" fmla="*/ 3 w 226"/>
                  <a:gd name="T1" fmla="*/ 0 h 166"/>
                  <a:gd name="T2" fmla="*/ 3 w 226"/>
                  <a:gd name="T3" fmla="*/ 0 h 166"/>
                  <a:gd name="T4" fmla="*/ 226 w 226"/>
                  <a:gd name="T5" fmla="*/ 0 h 166"/>
                  <a:gd name="T6" fmla="*/ 226 w 226"/>
                  <a:gd name="T7" fmla="*/ 0 h 166"/>
                  <a:gd name="T8" fmla="*/ 209 w 226"/>
                  <a:gd name="T9" fmla="*/ 140 h 166"/>
                  <a:gd name="T10" fmla="*/ 209 w 226"/>
                  <a:gd name="T11" fmla="*/ 140 h 166"/>
                  <a:gd name="T12" fmla="*/ 208 w 226"/>
                  <a:gd name="T13" fmla="*/ 145 h 166"/>
                  <a:gd name="T14" fmla="*/ 205 w 226"/>
                  <a:gd name="T15" fmla="*/ 149 h 166"/>
                  <a:gd name="T16" fmla="*/ 202 w 226"/>
                  <a:gd name="T17" fmla="*/ 153 h 166"/>
                  <a:gd name="T18" fmla="*/ 198 w 226"/>
                  <a:gd name="T19" fmla="*/ 157 h 166"/>
                  <a:gd name="T20" fmla="*/ 189 w 226"/>
                  <a:gd name="T21" fmla="*/ 163 h 166"/>
                  <a:gd name="T22" fmla="*/ 179 w 226"/>
                  <a:gd name="T23" fmla="*/ 166 h 166"/>
                  <a:gd name="T24" fmla="*/ 179 w 226"/>
                  <a:gd name="T25" fmla="*/ 166 h 166"/>
                  <a:gd name="T26" fmla="*/ 0 w 226"/>
                  <a:gd name="T27" fmla="*/ 141 h 166"/>
                  <a:gd name="T28" fmla="*/ 0 w 226"/>
                  <a:gd name="T29" fmla="*/ 141 h 166"/>
                  <a:gd name="T30" fmla="*/ 3 w 226"/>
                  <a:gd name="T31" fmla="*/ 0 h 166"/>
                  <a:gd name="T32" fmla="*/ 3 w 226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6"/>
                  <a:gd name="T52" fmla="*/ 0 h 166"/>
                  <a:gd name="T53" fmla="*/ 226 w 226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6" h="166">
                    <a:moveTo>
                      <a:pt x="3" y="0"/>
                    </a:moveTo>
                    <a:lnTo>
                      <a:pt x="3" y="0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09" y="140"/>
                    </a:lnTo>
                    <a:lnTo>
                      <a:pt x="209" y="140"/>
                    </a:lnTo>
                    <a:lnTo>
                      <a:pt x="208" y="145"/>
                    </a:lnTo>
                    <a:lnTo>
                      <a:pt x="205" y="149"/>
                    </a:lnTo>
                    <a:lnTo>
                      <a:pt x="202" y="153"/>
                    </a:lnTo>
                    <a:lnTo>
                      <a:pt x="198" y="157"/>
                    </a:lnTo>
                    <a:lnTo>
                      <a:pt x="189" y="163"/>
                    </a:lnTo>
                    <a:lnTo>
                      <a:pt x="179" y="166"/>
                    </a:lnTo>
                    <a:lnTo>
                      <a:pt x="179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7" name="Freeform 46"/>
              <p:cNvSpPr>
                <a:spLocks noChangeArrowheads="1"/>
              </p:cNvSpPr>
              <p:nvPr/>
            </p:nvSpPr>
            <p:spPr bwMode="auto">
              <a:xfrm>
                <a:off x="1062037" y="152400"/>
                <a:ext cx="352425" cy="263525"/>
              </a:xfrm>
              <a:custGeom>
                <a:avLst/>
                <a:gdLst>
                  <a:gd name="T0" fmla="*/ 2 w 222"/>
                  <a:gd name="T1" fmla="*/ 0 h 166"/>
                  <a:gd name="T2" fmla="*/ 2 w 222"/>
                  <a:gd name="T3" fmla="*/ 0 h 166"/>
                  <a:gd name="T4" fmla="*/ 222 w 222"/>
                  <a:gd name="T5" fmla="*/ 0 h 166"/>
                  <a:gd name="T6" fmla="*/ 222 w 222"/>
                  <a:gd name="T7" fmla="*/ 0 h 166"/>
                  <a:gd name="T8" fmla="*/ 205 w 222"/>
                  <a:gd name="T9" fmla="*/ 140 h 166"/>
                  <a:gd name="T10" fmla="*/ 205 w 222"/>
                  <a:gd name="T11" fmla="*/ 140 h 166"/>
                  <a:gd name="T12" fmla="*/ 204 w 222"/>
                  <a:gd name="T13" fmla="*/ 145 h 166"/>
                  <a:gd name="T14" fmla="*/ 201 w 222"/>
                  <a:gd name="T15" fmla="*/ 149 h 166"/>
                  <a:gd name="T16" fmla="*/ 198 w 222"/>
                  <a:gd name="T17" fmla="*/ 153 h 166"/>
                  <a:gd name="T18" fmla="*/ 194 w 222"/>
                  <a:gd name="T19" fmla="*/ 157 h 166"/>
                  <a:gd name="T20" fmla="*/ 185 w 222"/>
                  <a:gd name="T21" fmla="*/ 163 h 166"/>
                  <a:gd name="T22" fmla="*/ 175 w 222"/>
                  <a:gd name="T23" fmla="*/ 166 h 166"/>
                  <a:gd name="T24" fmla="*/ 175 w 222"/>
                  <a:gd name="T25" fmla="*/ 166 h 166"/>
                  <a:gd name="T26" fmla="*/ 0 w 222"/>
                  <a:gd name="T27" fmla="*/ 141 h 166"/>
                  <a:gd name="T28" fmla="*/ 0 w 222"/>
                  <a:gd name="T29" fmla="*/ 141 h 166"/>
                  <a:gd name="T30" fmla="*/ 2 w 222"/>
                  <a:gd name="T31" fmla="*/ 0 h 166"/>
                  <a:gd name="T32" fmla="*/ 2 w 222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22"/>
                  <a:gd name="T52" fmla="*/ 0 h 166"/>
                  <a:gd name="T53" fmla="*/ 222 w 222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22" h="166">
                    <a:moveTo>
                      <a:pt x="2" y="0"/>
                    </a:moveTo>
                    <a:lnTo>
                      <a:pt x="2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05" y="140"/>
                    </a:lnTo>
                    <a:lnTo>
                      <a:pt x="205" y="140"/>
                    </a:lnTo>
                    <a:lnTo>
                      <a:pt x="204" y="145"/>
                    </a:lnTo>
                    <a:lnTo>
                      <a:pt x="201" y="149"/>
                    </a:lnTo>
                    <a:lnTo>
                      <a:pt x="198" y="153"/>
                    </a:lnTo>
                    <a:lnTo>
                      <a:pt x="194" y="157"/>
                    </a:lnTo>
                    <a:lnTo>
                      <a:pt x="185" y="163"/>
                    </a:lnTo>
                    <a:lnTo>
                      <a:pt x="175" y="166"/>
                    </a:lnTo>
                    <a:lnTo>
                      <a:pt x="175" y="166"/>
                    </a:lnTo>
                    <a:lnTo>
                      <a:pt x="0" y="141"/>
                    </a:lnTo>
                    <a:lnTo>
                      <a:pt x="0" y="141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8" name="Freeform 47"/>
              <p:cNvSpPr>
                <a:spLocks noChangeArrowheads="1"/>
              </p:cNvSpPr>
              <p:nvPr/>
            </p:nvSpPr>
            <p:spPr bwMode="auto">
              <a:xfrm>
                <a:off x="1068387" y="152400"/>
                <a:ext cx="346075" cy="263525"/>
              </a:xfrm>
              <a:custGeom>
                <a:avLst/>
                <a:gdLst>
                  <a:gd name="T0" fmla="*/ 2 w 218"/>
                  <a:gd name="T1" fmla="*/ 0 h 166"/>
                  <a:gd name="T2" fmla="*/ 2 w 218"/>
                  <a:gd name="T3" fmla="*/ 0 h 166"/>
                  <a:gd name="T4" fmla="*/ 218 w 218"/>
                  <a:gd name="T5" fmla="*/ 0 h 166"/>
                  <a:gd name="T6" fmla="*/ 218 w 218"/>
                  <a:gd name="T7" fmla="*/ 0 h 166"/>
                  <a:gd name="T8" fmla="*/ 201 w 218"/>
                  <a:gd name="T9" fmla="*/ 140 h 166"/>
                  <a:gd name="T10" fmla="*/ 201 w 218"/>
                  <a:gd name="T11" fmla="*/ 140 h 166"/>
                  <a:gd name="T12" fmla="*/ 200 w 218"/>
                  <a:gd name="T13" fmla="*/ 145 h 166"/>
                  <a:gd name="T14" fmla="*/ 197 w 218"/>
                  <a:gd name="T15" fmla="*/ 149 h 166"/>
                  <a:gd name="T16" fmla="*/ 194 w 218"/>
                  <a:gd name="T17" fmla="*/ 153 h 166"/>
                  <a:gd name="T18" fmla="*/ 190 w 218"/>
                  <a:gd name="T19" fmla="*/ 157 h 166"/>
                  <a:gd name="T20" fmla="*/ 181 w 218"/>
                  <a:gd name="T21" fmla="*/ 163 h 166"/>
                  <a:gd name="T22" fmla="*/ 171 w 218"/>
                  <a:gd name="T23" fmla="*/ 166 h 166"/>
                  <a:gd name="T24" fmla="*/ 171 w 218"/>
                  <a:gd name="T25" fmla="*/ 166 h 166"/>
                  <a:gd name="T26" fmla="*/ 0 w 218"/>
                  <a:gd name="T27" fmla="*/ 140 h 166"/>
                  <a:gd name="T28" fmla="*/ 0 w 218"/>
                  <a:gd name="T29" fmla="*/ 140 h 166"/>
                  <a:gd name="T30" fmla="*/ 2 w 218"/>
                  <a:gd name="T31" fmla="*/ 0 h 166"/>
                  <a:gd name="T32" fmla="*/ 2 w 218"/>
                  <a:gd name="T33" fmla="*/ 0 h 1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8"/>
                  <a:gd name="T52" fmla="*/ 0 h 166"/>
                  <a:gd name="T53" fmla="*/ 218 w 218"/>
                  <a:gd name="T54" fmla="*/ 166 h 16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8" h="166">
                    <a:moveTo>
                      <a:pt x="2" y="0"/>
                    </a:moveTo>
                    <a:lnTo>
                      <a:pt x="2" y="0"/>
                    </a:lnTo>
                    <a:lnTo>
                      <a:pt x="218" y="0"/>
                    </a:lnTo>
                    <a:lnTo>
                      <a:pt x="218" y="0"/>
                    </a:lnTo>
                    <a:lnTo>
                      <a:pt x="201" y="140"/>
                    </a:lnTo>
                    <a:lnTo>
                      <a:pt x="201" y="140"/>
                    </a:lnTo>
                    <a:lnTo>
                      <a:pt x="200" y="145"/>
                    </a:lnTo>
                    <a:lnTo>
                      <a:pt x="197" y="149"/>
                    </a:lnTo>
                    <a:lnTo>
                      <a:pt x="194" y="153"/>
                    </a:lnTo>
                    <a:lnTo>
                      <a:pt x="190" y="157"/>
                    </a:lnTo>
                    <a:lnTo>
                      <a:pt x="181" y="163"/>
                    </a:lnTo>
                    <a:lnTo>
                      <a:pt x="171" y="166"/>
                    </a:lnTo>
                    <a:lnTo>
                      <a:pt x="171" y="166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19" name="Freeform 48"/>
              <p:cNvSpPr>
                <a:spLocks noChangeArrowheads="1"/>
              </p:cNvSpPr>
              <p:nvPr/>
            </p:nvSpPr>
            <p:spPr bwMode="auto">
              <a:xfrm>
                <a:off x="1073150" y="152400"/>
                <a:ext cx="341313" cy="260350"/>
              </a:xfrm>
              <a:custGeom>
                <a:avLst/>
                <a:gdLst>
                  <a:gd name="T0" fmla="*/ 3 w 215"/>
                  <a:gd name="T1" fmla="*/ 0 h 164"/>
                  <a:gd name="T2" fmla="*/ 3 w 215"/>
                  <a:gd name="T3" fmla="*/ 0 h 164"/>
                  <a:gd name="T4" fmla="*/ 215 w 215"/>
                  <a:gd name="T5" fmla="*/ 0 h 164"/>
                  <a:gd name="T6" fmla="*/ 215 w 215"/>
                  <a:gd name="T7" fmla="*/ 0 h 164"/>
                  <a:gd name="T8" fmla="*/ 198 w 215"/>
                  <a:gd name="T9" fmla="*/ 140 h 164"/>
                  <a:gd name="T10" fmla="*/ 198 w 215"/>
                  <a:gd name="T11" fmla="*/ 140 h 164"/>
                  <a:gd name="T12" fmla="*/ 197 w 215"/>
                  <a:gd name="T13" fmla="*/ 145 h 164"/>
                  <a:gd name="T14" fmla="*/ 195 w 215"/>
                  <a:gd name="T15" fmla="*/ 149 h 164"/>
                  <a:gd name="T16" fmla="*/ 191 w 215"/>
                  <a:gd name="T17" fmla="*/ 153 h 164"/>
                  <a:gd name="T18" fmla="*/ 187 w 215"/>
                  <a:gd name="T19" fmla="*/ 157 h 164"/>
                  <a:gd name="T20" fmla="*/ 178 w 215"/>
                  <a:gd name="T21" fmla="*/ 163 h 164"/>
                  <a:gd name="T22" fmla="*/ 169 w 215"/>
                  <a:gd name="T23" fmla="*/ 164 h 164"/>
                  <a:gd name="T24" fmla="*/ 169 w 215"/>
                  <a:gd name="T25" fmla="*/ 164 h 164"/>
                  <a:gd name="T26" fmla="*/ 0 w 215"/>
                  <a:gd name="T27" fmla="*/ 138 h 164"/>
                  <a:gd name="T28" fmla="*/ 0 w 215"/>
                  <a:gd name="T29" fmla="*/ 138 h 164"/>
                  <a:gd name="T30" fmla="*/ 3 w 215"/>
                  <a:gd name="T31" fmla="*/ 0 h 164"/>
                  <a:gd name="T32" fmla="*/ 3 w 215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5"/>
                  <a:gd name="T52" fmla="*/ 0 h 164"/>
                  <a:gd name="T53" fmla="*/ 215 w 215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5" h="164">
                    <a:moveTo>
                      <a:pt x="3" y="0"/>
                    </a:moveTo>
                    <a:lnTo>
                      <a:pt x="3" y="0"/>
                    </a:lnTo>
                    <a:lnTo>
                      <a:pt x="215" y="0"/>
                    </a:lnTo>
                    <a:lnTo>
                      <a:pt x="215" y="0"/>
                    </a:lnTo>
                    <a:lnTo>
                      <a:pt x="198" y="140"/>
                    </a:lnTo>
                    <a:lnTo>
                      <a:pt x="198" y="140"/>
                    </a:lnTo>
                    <a:lnTo>
                      <a:pt x="197" y="145"/>
                    </a:lnTo>
                    <a:lnTo>
                      <a:pt x="195" y="149"/>
                    </a:lnTo>
                    <a:lnTo>
                      <a:pt x="191" y="153"/>
                    </a:lnTo>
                    <a:lnTo>
                      <a:pt x="187" y="157"/>
                    </a:lnTo>
                    <a:lnTo>
                      <a:pt x="178" y="163"/>
                    </a:lnTo>
                    <a:lnTo>
                      <a:pt x="169" y="164"/>
                    </a:lnTo>
                    <a:lnTo>
                      <a:pt x="169" y="164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0" name="Freeform 49"/>
              <p:cNvSpPr>
                <a:spLocks noChangeArrowheads="1"/>
              </p:cNvSpPr>
              <p:nvPr/>
            </p:nvSpPr>
            <p:spPr bwMode="auto">
              <a:xfrm>
                <a:off x="1079500" y="152400"/>
                <a:ext cx="334963" cy="260350"/>
              </a:xfrm>
              <a:custGeom>
                <a:avLst/>
                <a:gdLst>
                  <a:gd name="T0" fmla="*/ 3 w 211"/>
                  <a:gd name="T1" fmla="*/ 0 h 164"/>
                  <a:gd name="T2" fmla="*/ 3 w 211"/>
                  <a:gd name="T3" fmla="*/ 0 h 164"/>
                  <a:gd name="T4" fmla="*/ 211 w 211"/>
                  <a:gd name="T5" fmla="*/ 0 h 164"/>
                  <a:gd name="T6" fmla="*/ 211 w 211"/>
                  <a:gd name="T7" fmla="*/ 0 h 164"/>
                  <a:gd name="T8" fmla="*/ 194 w 211"/>
                  <a:gd name="T9" fmla="*/ 140 h 164"/>
                  <a:gd name="T10" fmla="*/ 194 w 211"/>
                  <a:gd name="T11" fmla="*/ 140 h 164"/>
                  <a:gd name="T12" fmla="*/ 193 w 211"/>
                  <a:gd name="T13" fmla="*/ 145 h 164"/>
                  <a:gd name="T14" fmla="*/ 191 w 211"/>
                  <a:gd name="T15" fmla="*/ 149 h 164"/>
                  <a:gd name="T16" fmla="*/ 187 w 211"/>
                  <a:gd name="T17" fmla="*/ 153 h 164"/>
                  <a:gd name="T18" fmla="*/ 183 w 211"/>
                  <a:gd name="T19" fmla="*/ 157 h 164"/>
                  <a:gd name="T20" fmla="*/ 175 w 211"/>
                  <a:gd name="T21" fmla="*/ 161 h 164"/>
                  <a:gd name="T22" fmla="*/ 165 w 211"/>
                  <a:gd name="T23" fmla="*/ 164 h 164"/>
                  <a:gd name="T24" fmla="*/ 165 w 211"/>
                  <a:gd name="T25" fmla="*/ 164 h 164"/>
                  <a:gd name="T26" fmla="*/ 0 w 211"/>
                  <a:gd name="T27" fmla="*/ 137 h 164"/>
                  <a:gd name="T28" fmla="*/ 0 w 211"/>
                  <a:gd name="T29" fmla="*/ 137 h 164"/>
                  <a:gd name="T30" fmla="*/ 3 w 211"/>
                  <a:gd name="T31" fmla="*/ 0 h 164"/>
                  <a:gd name="T32" fmla="*/ 3 w 211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1"/>
                  <a:gd name="T52" fmla="*/ 0 h 164"/>
                  <a:gd name="T53" fmla="*/ 211 w 211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1" h="164">
                    <a:moveTo>
                      <a:pt x="3" y="0"/>
                    </a:moveTo>
                    <a:lnTo>
                      <a:pt x="3" y="0"/>
                    </a:lnTo>
                    <a:lnTo>
                      <a:pt x="211" y="0"/>
                    </a:lnTo>
                    <a:lnTo>
                      <a:pt x="211" y="0"/>
                    </a:lnTo>
                    <a:lnTo>
                      <a:pt x="194" y="140"/>
                    </a:lnTo>
                    <a:lnTo>
                      <a:pt x="194" y="140"/>
                    </a:lnTo>
                    <a:lnTo>
                      <a:pt x="193" y="145"/>
                    </a:lnTo>
                    <a:lnTo>
                      <a:pt x="191" y="149"/>
                    </a:lnTo>
                    <a:lnTo>
                      <a:pt x="187" y="153"/>
                    </a:lnTo>
                    <a:lnTo>
                      <a:pt x="183" y="157"/>
                    </a:lnTo>
                    <a:lnTo>
                      <a:pt x="175" y="161"/>
                    </a:lnTo>
                    <a:lnTo>
                      <a:pt x="165" y="164"/>
                    </a:lnTo>
                    <a:lnTo>
                      <a:pt x="165" y="164"/>
                    </a:lnTo>
                    <a:lnTo>
                      <a:pt x="0" y="137"/>
                    </a:lnTo>
                    <a:lnTo>
                      <a:pt x="0" y="137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1" name="Freeform 50"/>
              <p:cNvSpPr>
                <a:spLocks noChangeArrowheads="1"/>
              </p:cNvSpPr>
              <p:nvPr/>
            </p:nvSpPr>
            <p:spPr bwMode="auto">
              <a:xfrm>
                <a:off x="1085850" y="152400"/>
                <a:ext cx="328613" cy="260350"/>
              </a:xfrm>
              <a:custGeom>
                <a:avLst/>
                <a:gdLst>
                  <a:gd name="T0" fmla="*/ 3 w 207"/>
                  <a:gd name="T1" fmla="*/ 0 h 164"/>
                  <a:gd name="T2" fmla="*/ 3 w 207"/>
                  <a:gd name="T3" fmla="*/ 0 h 164"/>
                  <a:gd name="T4" fmla="*/ 207 w 207"/>
                  <a:gd name="T5" fmla="*/ 0 h 164"/>
                  <a:gd name="T6" fmla="*/ 207 w 207"/>
                  <a:gd name="T7" fmla="*/ 0 h 164"/>
                  <a:gd name="T8" fmla="*/ 190 w 207"/>
                  <a:gd name="T9" fmla="*/ 140 h 164"/>
                  <a:gd name="T10" fmla="*/ 190 w 207"/>
                  <a:gd name="T11" fmla="*/ 140 h 164"/>
                  <a:gd name="T12" fmla="*/ 189 w 207"/>
                  <a:gd name="T13" fmla="*/ 145 h 164"/>
                  <a:gd name="T14" fmla="*/ 187 w 207"/>
                  <a:gd name="T15" fmla="*/ 149 h 164"/>
                  <a:gd name="T16" fmla="*/ 183 w 207"/>
                  <a:gd name="T17" fmla="*/ 153 h 164"/>
                  <a:gd name="T18" fmla="*/ 179 w 207"/>
                  <a:gd name="T19" fmla="*/ 156 h 164"/>
                  <a:gd name="T20" fmla="*/ 171 w 207"/>
                  <a:gd name="T21" fmla="*/ 161 h 164"/>
                  <a:gd name="T22" fmla="*/ 161 w 207"/>
                  <a:gd name="T23" fmla="*/ 164 h 164"/>
                  <a:gd name="T24" fmla="*/ 161 w 207"/>
                  <a:gd name="T25" fmla="*/ 164 h 164"/>
                  <a:gd name="T26" fmla="*/ 0 w 207"/>
                  <a:gd name="T27" fmla="*/ 136 h 164"/>
                  <a:gd name="T28" fmla="*/ 0 w 207"/>
                  <a:gd name="T29" fmla="*/ 136 h 164"/>
                  <a:gd name="T30" fmla="*/ 3 w 207"/>
                  <a:gd name="T31" fmla="*/ 0 h 164"/>
                  <a:gd name="T32" fmla="*/ 3 w 207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7"/>
                  <a:gd name="T52" fmla="*/ 0 h 164"/>
                  <a:gd name="T53" fmla="*/ 207 w 207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7" h="164">
                    <a:moveTo>
                      <a:pt x="3" y="0"/>
                    </a:moveTo>
                    <a:lnTo>
                      <a:pt x="3" y="0"/>
                    </a:lnTo>
                    <a:lnTo>
                      <a:pt x="207" y="0"/>
                    </a:lnTo>
                    <a:lnTo>
                      <a:pt x="207" y="0"/>
                    </a:lnTo>
                    <a:lnTo>
                      <a:pt x="190" y="140"/>
                    </a:lnTo>
                    <a:lnTo>
                      <a:pt x="190" y="140"/>
                    </a:lnTo>
                    <a:lnTo>
                      <a:pt x="189" y="145"/>
                    </a:lnTo>
                    <a:lnTo>
                      <a:pt x="187" y="149"/>
                    </a:lnTo>
                    <a:lnTo>
                      <a:pt x="183" y="153"/>
                    </a:lnTo>
                    <a:lnTo>
                      <a:pt x="179" y="156"/>
                    </a:lnTo>
                    <a:lnTo>
                      <a:pt x="171" y="161"/>
                    </a:lnTo>
                    <a:lnTo>
                      <a:pt x="161" y="164"/>
                    </a:lnTo>
                    <a:lnTo>
                      <a:pt x="161" y="164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2" name="Freeform 51"/>
              <p:cNvSpPr>
                <a:spLocks noChangeArrowheads="1"/>
              </p:cNvSpPr>
              <p:nvPr/>
            </p:nvSpPr>
            <p:spPr bwMode="auto">
              <a:xfrm>
                <a:off x="1092200" y="152400"/>
                <a:ext cx="322263" cy="260350"/>
              </a:xfrm>
              <a:custGeom>
                <a:avLst/>
                <a:gdLst>
                  <a:gd name="T0" fmla="*/ 3 w 203"/>
                  <a:gd name="T1" fmla="*/ 0 h 164"/>
                  <a:gd name="T2" fmla="*/ 3 w 203"/>
                  <a:gd name="T3" fmla="*/ 0 h 164"/>
                  <a:gd name="T4" fmla="*/ 203 w 203"/>
                  <a:gd name="T5" fmla="*/ 0 h 164"/>
                  <a:gd name="T6" fmla="*/ 203 w 203"/>
                  <a:gd name="T7" fmla="*/ 0 h 164"/>
                  <a:gd name="T8" fmla="*/ 186 w 203"/>
                  <a:gd name="T9" fmla="*/ 140 h 164"/>
                  <a:gd name="T10" fmla="*/ 186 w 203"/>
                  <a:gd name="T11" fmla="*/ 140 h 164"/>
                  <a:gd name="T12" fmla="*/ 185 w 203"/>
                  <a:gd name="T13" fmla="*/ 145 h 164"/>
                  <a:gd name="T14" fmla="*/ 183 w 203"/>
                  <a:gd name="T15" fmla="*/ 149 h 164"/>
                  <a:gd name="T16" fmla="*/ 179 w 203"/>
                  <a:gd name="T17" fmla="*/ 153 h 164"/>
                  <a:gd name="T18" fmla="*/ 176 w 203"/>
                  <a:gd name="T19" fmla="*/ 156 h 164"/>
                  <a:gd name="T20" fmla="*/ 167 w 203"/>
                  <a:gd name="T21" fmla="*/ 161 h 164"/>
                  <a:gd name="T22" fmla="*/ 157 w 203"/>
                  <a:gd name="T23" fmla="*/ 164 h 164"/>
                  <a:gd name="T24" fmla="*/ 157 w 203"/>
                  <a:gd name="T25" fmla="*/ 164 h 164"/>
                  <a:gd name="T26" fmla="*/ 0 w 203"/>
                  <a:gd name="T27" fmla="*/ 134 h 164"/>
                  <a:gd name="T28" fmla="*/ 0 w 203"/>
                  <a:gd name="T29" fmla="*/ 134 h 164"/>
                  <a:gd name="T30" fmla="*/ 3 w 203"/>
                  <a:gd name="T31" fmla="*/ 0 h 164"/>
                  <a:gd name="T32" fmla="*/ 3 w 203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3"/>
                  <a:gd name="T52" fmla="*/ 0 h 164"/>
                  <a:gd name="T53" fmla="*/ 203 w 203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3" h="164">
                    <a:moveTo>
                      <a:pt x="3" y="0"/>
                    </a:moveTo>
                    <a:lnTo>
                      <a:pt x="3" y="0"/>
                    </a:lnTo>
                    <a:lnTo>
                      <a:pt x="203" y="0"/>
                    </a:lnTo>
                    <a:lnTo>
                      <a:pt x="203" y="0"/>
                    </a:lnTo>
                    <a:lnTo>
                      <a:pt x="186" y="140"/>
                    </a:lnTo>
                    <a:lnTo>
                      <a:pt x="186" y="140"/>
                    </a:lnTo>
                    <a:lnTo>
                      <a:pt x="185" y="145"/>
                    </a:lnTo>
                    <a:lnTo>
                      <a:pt x="183" y="149"/>
                    </a:lnTo>
                    <a:lnTo>
                      <a:pt x="179" y="153"/>
                    </a:lnTo>
                    <a:lnTo>
                      <a:pt x="176" y="156"/>
                    </a:lnTo>
                    <a:lnTo>
                      <a:pt x="167" y="161"/>
                    </a:lnTo>
                    <a:lnTo>
                      <a:pt x="157" y="164"/>
                    </a:lnTo>
                    <a:lnTo>
                      <a:pt x="157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3" name="Freeform 52"/>
              <p:cNvSpPr>
                <a:spLocks noChangeArrowheads="1"/>
              </p:cNvSpPr>
              <p:nvPr/>
            </p:nvSpPr>
            <p:spPr bwMode="auto">
              <a:xfrm>
                <a:off x="1096962" y="152400"/>
                <a:ext cx="317500" cy="260350"/>
              </a:xfrm>
              <a:custGeom>
                <a:avLst/>
                <a:gdLst>
                  <a:gd name="T0" fmla="*/ 3 w 200"/>
                  <a:gd name="T1" fmla="*/ 0 h 164"/>
                  <a:gd name="T2" fmla="*/ 3 w 200"/>
                  <a:gd name="T3" fmla="*/ 0 h 164"/>
                  <a:gd name="T4" fmla="*/ 200 w 200"/>
                  <a:gd name="T5" fmla="*/ 0 h 164"/>
                  <a:gd name="T6" fmla="*/ 200 w 200"/>
                  <a:gd name="T7" fmla="*/ 0 h 164"/>
                  <a:gd name="T8" fmla="*/ 183 w 200"/>
                  <a:gd name="T9" fmla="*/ 140 h 164"/>
                  <a:gd name="T10" fmla="*/ 183 w 200"/>
                  <a:gd name="T11" fmla="*/ 140 h 164"/>
                  <a:gd name="T12" fmla="*/ 182 w 200"/>
                  <a:gd name="T13" fmla="*/ 145 h 164"/>
                  <a:gd name="T14" fmla="*/ 180 w 200"/>
                  <a:gd name="T15" fmla="*/ 149 h 164"/>
                  <a:gd name="T16" fmla="*/ 176 w 200"/>
                  <a:gd name="T17" fmla="*/ 153 h 164"/>
                  <a:gd name="T18" fmla="*/ 173 w 200"/>
                  <a:gd name="T19" fmla="*/ 156 h 164"/>
                  <a:gd name="T20" fmla="*/ 164 w 200"/>
                  <a:gd name="T21" fmla="*/ 161 h 164"/>
                  <a:gd name="T22" fmla="*/ 156 w 200"/>
                  <a:gd name="T23" fmla="*/ 164 h 164"/>
                  <a:gd name="T24" fmla="*/ 156 w 200"/>
                  <a:gd name="T25" fmla="*/ 164 h 164"/>
                  <a:gd name="T26" fmla="*/ 0 w 200"/>
                  <a:gd name="T27" fmla="*/ 134 h 164"/>
                  <a:gd name="T28" fmla="*/ 0 w 200"/>
                  <a:gd name="T29" fmla="*/ 134 h 164"/>
                  <a:gd name="T30" fmla="*/ 3 w 200"/>
                  <a:gd name="T31" fmla="*/ 0 h 164"/>
                  <a:gd name="T32" fmla="*/ 3 w 200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00"/>
                  <a:gd name="T52" fmla="*/ 0 h 164"/>
                  <a:gd name="T53" fmla="*/ 200 w 200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00" h="164">
                    <a:moveTo>
                      <a:pt x="3" y="0"/>
                    </a:moveTo>
                    <a:lnTo>
                      <a:pt x="3" y="0"/>
                    </a:lnTo>
                    <a:lnTo>
                      <a:pt x="200" y="0"/>
                    </a:lnTo>
                    <a:lnTo>
                      <a:pt x="200" y="0"/>
                    </a:lnTo>
                    <a:lnTo>
                      <a:pt x="183" y="140"/>
                    </a:lnTo>
                    <a:lnTo>
                      <a:pt x="183" y="140"/>
                    </a:lnTo>
                    <a:lnTo>
                      <a:pt x="182" y="145"/>
                    </a:lnTo>
                    <a:lnTo>
                      <a:pt x="180" y="149"/>
                    </a:lnTo>
                    <a:lnTo>
                      <a:pt x="176" y="153"/>
                    </a:lnTo>
                    <a:lnTo>
                      <a:pt x="173" y="156"/>
                    </a:lnTo>
                    <a:lnTo>
                      <a:pt x="164" y="161"/>
                    </a:lnTo>
                    <a:lnTo>
                      <a:pt x="156" y="164"/>
                    </a:lnTo>
                    <a:lnTo>
                      <a:pt x="156" y="164"/>
                    </a:lnTo>
                    <a:lnTo>
                      <a:pt x="0" y="134"/>
                    </a:lnTo>
                    <a:lnTo>
                      <a:pt x="0" y="134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4" name="Freeform 53"/>
              <p:cNvSpPr>
                <a:spLocks noChangeArrowheads="1"/>
              </p:cNvSpPr>
              <p:nvPr/>
            </p:nvSpPr>
            <p:spPr bwMode="auto">
              <a:xfrm>
                <a:off x="1103312" y="152400"/>
                <a:ext cx="311150" cy="260350"/>
              </a:xfrm>
              <a:custGeom>
                <a:avLst/>
                <a:gdLst>
                  <a:gd name="T0" fmla="*/ 3 w 196"/>
                  <a:gd name="T1" fmla="*/ 0 h 164"/>
                  <a:gd name="T2" fmla="*/ 3 w 196"/>
                  <a:gd name="T3" fmla="*/ 0 h 164"/>
                  <a:gd name="T4" fmla="*/ 196 w 196"/>
                  <a:gd name="T5" fmla="*/ 0 h 164"/>
                  <a:gd name="T6" fmla="*/ 196 w 196"/>
                  <a:gd name="T7" fmla="*/ 0 h 164"/>
                  <a:gd name="T8" fmla="*/ 179 w 196"/>
                  <a:gd name="T9" fmla="*/ 140 h 164"/>
                  <a:gd name="T10" fmla="*/ 179 w 196"/>
                  <a:gd name="T11" fmla="*/ 140 h 164"/>
                  <a:gd name="T12" fmla="*/ 178 w 196"/>
                  <a:gd name="T13" fmla="*/ 145 h 164"/>
                  <a:gd name="T14" fmla="*/ 176 w 196"/>
                  <a:gd name="T15" fmla="*/ 149 h 164"/>
                  <a:gd name="T16" fmla="*/ 172 w 196"/>
                  <a:gd name="T17" fmla="*/ 153 h 164"/>
                  <a:gd name="T18" fmla="*/ 169 w 196"/>
                  <a:gd name="T19" fmla="*/ 156 h 164"/>
                  <a:gd name="T20" fmla="*/ 160 w 196"/>
                  <a:gd name="T21" fmla="*/ 161 h 164"/>
                  <a:gd name="T22" fmla="*/ 152 w 196"/>
                  <a:gd name="T23" fmla="*/ 164 h 164"/>
                  <a:gd name="T24" fmla="*/ 152 w 196"/>
                  <a:gd name="T25" fmla="*/ 164 h 164"/>
                  <a:gd name="T26" fmla="*/ 0 w 196"/>
                  <a:gd name="T27" fmla="*/ 133 h 164"/>
                  <a:gd name="T28" fmla="*/ 0 w 196"/>
                  <a:gd name="T29" fmla="*/ 133 h 164"/>
                  <a:gd name="T30" fmla="*/ 3 w 196"/>
                  <a:gd name="T31" fmla="*/ 0 h 164"/>
                  <a:gd name="T32" fmla="*/ 3 w 196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6"/>
                  <a:gd name="T52" fmla="*/ 0 h 164"/>
                  <a:gd name="T53" fmla="*/ 196 w 196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6" h="164">
                    <a:moveTo>
                      <a:pt x="3" y="0"/>
                    </a:moveTo>
                    <a:lnTo>
                      <a:pt x="3" y="0"/>
                    </a:lnTo>
                    <a:lnTo>
                      <a:pt x="196" y="0"/>
                    </a:lnTo>
                    <a:lnTo>
                      <a:pt x="196" y="0"/>
                    </a:lnTo>
                    <a:lnTo>
                      <a:pt x="179" y="140"/>
                    </a:lnTo>
                    <a:lnTo>
                      <a:pt x="179" y="140"/>
                    </a:lnTo>
                    <a:lnTo>
                      <a:pt x="178" y="145"/>
                    </a:lnTo>
                    <a:lnTo>
                      <a:pt x="176" y="149"/>
                    </a:lnTo>
                    <a:lnTo>
                      <a:pt x="172" y="153"/>
                    </a:lnTo>
                    <a:lnTo>
                      <a:pt x="169" y="156"/>
                    </a:lnTo>
                    <a:lnTo>
                      <a:pt x="160" y="161"/>
                    </a:lnTo>
                    <a:lnTo>
                      <a:pt x="152" y="164"/>
                    </a:lnTo>
                    <a:lnTo>
                      <a:pt x="152" y="164"/>
                    </a:lnTo>
                    <a:lnTo>
                      <a:pt x="0" y="133"/>
                    </a:lnTo>
                    <a:lnTo>
                      <a:pt x="0" y="133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5" name="Freeform 54"/>
              <p:cNvSpPr>
                <a:spLocks noChangeArrowheads="1"/>
              </p:cNvSpPr>
              <p:nvPr/>
            </p:nvSpPr>
            <p:spPr bwMode="auto">
              <a:xfrm>
                <a:off x="1109662" y="152400"/>
                <a:ext cx="304800" cy="260350"/>
              </a:xfrm>
              <a:custGeom>
                <a:avLst/>
                <a:gdLst>
                  <a:gd name="T0" fmla="*/ 3 w 192"/>
                  <a:gd name="T1" fmla="*/ 0 h 164"/>
                  <a:gd name="T2" fmla="*/ 3 w 192"/>
                  <a:gd name="T3" fmla="*/ 0 h 164"/>
                  <a:gd name="T4" fmla="*/ 192 w 192"/>
                  <a:gd name="T5" fmla="*/ 0 h 164"/>
                  <a:gd name="T6" fmla="*/ 192 w 192"/>
                  <a:gd name="T7" fmla="*/ 0 h 164"/>
                  <a:gd name="T8" fmla="*/ 175 w 192"/>
                  <a:gd name="T9" fmla="*/ 140 h 164"/>
                  <a:gd name="T10" fmla="*/ 175 w 192"/>
                  <a:gd name="T11" fmla="*/ 140 h 164"/>
                  <a:gd name="T12" fmla="*/ 174 w 192"/>
                  <a:gd name="T13" fmla="*/ 145 h 164"/>
                  <a:gd name="T14" fmla="*/ 172 w 192"/>
                  <a:gd name="T15" fmla="*/ 149 h 164"/>
                  <a:gd name="T16" fmla="*/ 169 w 192"/>
                  <a:gd name="T17" fmla="*/ 153 h 164"/>
                  <a:gd name="T18" fmla="*/ 165 w 192"/>
                  <a:gd name="T19" fmla="*/ 156 h 164"/>
                  <a:gd name="T20" fmla="*/ 157 w 192"/>
                  <a:gd name="T21" fmla="*/ 161 h 164"/>
                  <a:gd name="T22" fmla="*/ 148 w 192"/>
                  <a:gd name="T23" fmla="*/ 164 h 164"/>
                  <a:gd name="T24" fmla="*/ 148 w 192"/>
                  <a:gd name="T25" fmla="*/ 164 h 164"/>
                  <a:gd name="T26" fmla="*/ 0 w 192"/>
                  <a:gd name="T27" fmla="*/ 132 h 164"/>
                  <a:gd name="T28" fmla="*/ 0 w 192"/>
                  <a:gd name="T29" fmla="*/ 132 h 164"/>
                  <a:gd name="T30" fmla="*/ 3 w 192"/>
                  <a:gd name="T31" fmla="*/ 0 h 164"/>
                  <a:gd name="T32" fmla="*/ 3 w 192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92"/>
                  <a:gd name="T52" fmla="*/ 0 h 164"/>
                  <a:gd name="T53" fmla="*/ 192 w 192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92" h="164">
                    <a:moveTo>
                      <a:pt x="3" y="0"/>
                    </a:moveTo>
                    <a:lnTo>
                      <a:pt x="3" y="0"/>
                    </a:lnTo>
                    <a:lnTo>
                      <a:pt x="192" y="0"/>
                    </a:lnTo>
                    <a:lnTo>
                      <a:pt x="192" y="0"/>
                    </a:lnTo>
                    <a:lnTo>
                      <a:pt x="175" y="140"/>
                    </a:lnTo>
                    <a:lnTo>
                      <a:pt x="175" y="140"/>
                    </a:lnTo>
                    <a:lnTo>
                      <a:pt x="174" y="145"/>
                    </a:lnTo>
                    <a:lnTo>
                      <a:pt x="172" y="149"/>
                    </a:lnTo>
                    <a:lnTo>
                      <a:pt x="169" y="153"/>
                    </a:lnTo>
                    <a:lnTo>
                      <a:pt x="165" y="156"/>
                    </a:lnTo>
                    <a:lnTo>
                      <a:pt x="157" y="161"/>
                    </a:lnTo>
                    <a:lnTo>
                      <a:pt x="148" y="164"/>
                    </a:lnTo>
                    <a:lnTo>
                      <a:pt x="148" y="164"/>
                    </a:lnTo>
                    <a:lnTo>
                      <a:pt x="0" y="132"/>
                    </a:lnTo>
                    <a:lnTo>
                      <a:pt x="0" y="132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6" name="Freeform 55"/>
              <p:cNvSpPr>
                <a:spLocks noChangeArrowheads="1"/>
              </p:cNvSpPr>
              <p:nvPr/>
            </p:nvSpPr>
            <p:spPr bwMode="auto">
              <a:xfrm>
                <a:off x="1116012" y="152400"/>
                <a:ext cx="298450" cy="260350"/>
              </a:xfrm>
              <a:custGeom>
                <a:avLst/>
                <a:gdLst>
                  <a:gd name="T0" fmla="*/ 3 w 188"/>
                  <a:gd name="T1" fmla="*/ 0 h 164"/>
                  <a:gd name="T2" fmla="*/ 3 w 188"/>
                  <a:gd name="T3" fmla="*/ 0 h 164"/>
                  <a:gd name="T4" fmla="*/ 188 w 188"/>
                  <a:gd name="T5" fmla="*/ 0 h 164"/>
                  <a:gd name="T6" fmla="*/ 188 w 188"/>
                  <a:gd name="T7" fmla="*/ 0 h 164"/>
                  <a:gd name="T8" fmla="*/ 171 w 188"/>
                  <a:gd name="T9" fmla="*/ 140 h 164"/>
                  <a:gd name="T10" fmla="*/ 171 w 188"/>
                  <a:gd name="T11" fmla="*/ 140 h 164"/>
                  <a:gd name="T12" fmla="*/ 170 w 188"/>
                  <a:gd name="T13" fmla="*/ 145 h 164"/>
                  <a:gd name="T14" fmla="*/ 168 w 188"/>
                  <a:gd name="T15" fmla="*/ 149 h 164"/>
                  <a:gd name="T16" fmla="*/ 165 w 188"/>
                  <a:gd name="T17" fmla="*/ 153 h 164"/>
                  <a:gd name="T18" fmla="*/ 161 w 188"/>
                  <a:gd name="T19" fmla="*/ 156 h 164"/>
                  <a:gd name="T20" fmla="*/ 153 w 188"/>
                  <a:gd name="T21" fmla="*/ 161 h 164"/>
                  <a:gd name="T22" fmla="*/ 144 w 188"/>
                  <a:gd name="T23" fmla="*/ 164 h 164"/>
                  <a:gd name="T24" fmla="*/ 144 w 188"/>
                  <a:gd name="T25" fmla="*/ 164 h 164"/>
                  <a:gd name="T26" fmla="*/ 0 w 188"/>
                  <a:gd name="T27" fmla="*/ 130 h 164"/>
                  <a:gd name="T28" fmla="*/ 0 w 188"/>
                  <a:gd name="T29" fmla="*/ 130 h 164"/>
                  <a:gd name="T30" fmla="*/ 3 w 188"/>
                  <a:gd name="T31" fmla="*/ 0 h 164"/>
                  <a:gd name="T32" fmla="*/ 3 w 188"/>
                  <a:gd name="T33" fmla="*/ 0 h 16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88"/>
                  <a:gd name="T52" fmla="*/ 0 h 164"/>
                  <a:gd name="T53" fmla="*/ 188 w 188"/>
                  <a:gd name="T54" fmla="*/ 164 h 16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88" h="164">
                    <a:moveTo>
                      <a:pt x="3" y="0"/>
                    </a:moveTo>
                    <a:lnTo>
                      <a:pt x="3" y="0"/>
                    </a:lnTo>
                    <a:lnTo>
                      <a:pt x="188" y="0"/>
                    </a:lnTo>
                    <a:lnTo>
                      <a:pt x="188" y="0"/>
                    </a:lnTo>
                    <a:lnTo>
                      <a:pt x="171" y="140"/>
                    </a:lnTo>
                    <a:lnTo>
                      <a:pt x="171" y="140"/>
                    </a:lnTo>
                    <a:lnTo>
                      <a:pt x="170" y="145"/>
                    </a:lnTo>
                    <a:lnTo>
                      <a:pt x="168" y="149"/>
                    </a:lnTo>
                    <a:lnTo>
                      <a:pt x="165" y="153"/>
                    </a:lnTo>
                    <a:lnTo>
                      <a:pt x="161" y="156"/>
                    </a:lnTo>
                    <a:lnTo>
                      <a:pt x="153" y="161"/>
                    </a:lnTo>
                    <a:lnTo>
                      <a:pt x="144" y="164"/>
                    </a:lnTo>
                    <a:lnTo>
                      <a:pt x="144" y="164"/>
                    </a:lnTo>
                    <a:lnTo>
                      <a:pt x="0" y="130"/>
                    </a:lnTo>
                    <a:lnTo>
                      <a:pt x="0" y="130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7" name="Freeform 56"/>
              <p:cNvSpPr>
                <a:spLocks noChangeArrowheads="1"/>
              </p:cNvSpPr>
              <p:nvPr/>
            </p:nvSpPr>
            <p:spPr bwMode="auto">
              <a:xfrm>
                <a:off x="1122362" y="152400"/>
                <a:ext cx="292100" cy="260350"/>
              </a:xfrm>
              <a:custGeom>
                <a:avLst/>
                <a:gdLst>
                  <a:gd name="T0" fmla="*/ 3 w 184"/>
                  <a:gd name="T1" fmla="*/ 0 h 164"/>
                  <a:gd name="T2" fmla="*/ 3 w 184"/>
                  <a:gd name="T3" fmla="*/ 0 h 164"/>
                  <a:gd name="T4" fmla="*/ 184 w 184"/>
                  <a:gd name="T5" fmla="*/ 0 h 164"/>
                  <a:gd name="T6" fmla="*/ 184 w 184"/>
                  <a:gd name="T7" fmla="*/ 0 h 164"/>
                  <a:gd name="T8" fmla="*/ 167 w 184"/>
                  <a:gd name="T9" fmla="*/ 140 h 164"/>
                  <a:gd name="T10" fmla="*/ 167 w 184"/>
                  <a:gd name="T11" fmla="*/ 140 h 164"/>
                  <a:gd name="T12" fmla="*/ 166 w 184"/>
                  <a:gd name="T13" fmla="*/ 145 h 164"/>
                  <a:gd name="T14" fmla="*/ 164 w 184"/>
                  <a:gd name="T15" fmla="*/ 149 h 164"/>
                  <a:gd name="T16" fmla="*/ 157 w 184"/>
                  <a:gd name="T17" fmla="*/ 156 h 164"/>
                  <a:gd name="T18" fmla="*/ 149 w 184"/>
                  <a:gd name="T19" fmla="*/ 161 h 164"/>
                  <a:gd name="T20" fmla="*/ 141 w 184"/>
                  <a:gd name="T21" fmla="*/ 164 h 164"/>
                  <a:gd name="T22" fmla="*/ 141 w 184"/>
                  <a:gd name="T23" fmla="*/ 164 h 164"/>
                  <a:gd name="T24" fmla="*/ 0 w 184"/>
                  <a:gd name="T25" fmla="*/ 129 h 164"/>
                  <a:gd name="T26" fmla="*/ 0 w 184"/>
                  <a:gd name="T27" fmla="*/ 129 h 164"/>
                  <a:gd name="T28" fmla="*/ 3 w 184"/>
                  <a:gd name="T29" fmla="*/ 0 h 164"/>
                  <a:gd name="T30" fmla="*/ 3 w 184"/>
                  <a:gd name="T31" fmla="*/ 0 h 16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4"/>
                  <a:gd name="T49" fmla="*/ 0 h 164"/>
                  <a:gd name="T50" fmla="*/ 184 w 184"/>
                  <a:gd name="T51" fmla="*/ 164 h 16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4" h="164">
                    <a:moveTo>
                      <a:pt x="3" y="0"/>
                    </a:moveTo>
                    <a:lnTo>
                      <a:pt x="3" y="0"/>
                    </a:lnTo>
                    <a:lnTo>
                      <a:pt x="184" y="0"/>
                    </a:lnTo>
                    <a:lnTo>
                      <a:pt x="184" y="0"/>
                    </a:lnTo>
                    <a:lnTo>
                      <a:pt x="167" y="140"/>
                    </a:lnTo>
                    <a:lnTo>
                      <a:pt x="167" y="140"/>
                    </a:lnTo>
                    <a:lnTo>
                      <a:pt x="166" y="145"/>
                    </a:lnTo>
                    <a:lnTo>
                      <a:pt x="164" y="149"/>
                    </a:lnTo>
                    <a:lnTo>
                      <a:pt x="157" y="156"/>
                    </a:lnTo>
                    <a:lnTo>
                      <a:pt x="149" y="161"/>
                    </a:lnTo>
                    <a:lnTo>
                      <a:pt x="141" y="164"/>
                    </a:lnTo>
                    <a:lnTo>
                      <a:pt x="141" y="164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8" name="Freeform 57"/>
              <p:cNvSpPr>
                <a:spLocks noChangeArrowheads="1"/>
              </p:cNvSpPr>
              <p:nvPr/>
            </p:nvSpPr>
            <p:spPr bwMode="auto">
              <a:xfrm>
                <a:off x="1127125" y="152400"/>
                <a:ext cx="287338" cy="260350"/>
              </a:xfrm>
              <a:custGeom>
                <a:avLst/>
                <a:gdLst>
                  <a:gd name="T0" fmla="*/ 4 w 181"/>
                  <a:gd name="T1" fmla="*/ 0 h 164"/>
                  <a:gd name="T2" fmla="*/ 4 w 181"/>
                  <a:gd name="T3" fmla="*/ 0 h 164"/>
                  <a:gd name="T4" fmla="*/ 181 w 181"/>
                  <a:gd name="T5" fmla="*/ 0 h 164"/>
                  <a:gd name="T6" fmla="*/ 181 w 181"/>
                  <a:gd name="T7" fmla="*/ 0 h 164"/>
                  <a:gd name="T8" fmla="*/ 164 w 181"/>
                  <a:gd name="T9" fmla="*/ 140 h 164"/>
                  <a:gd name="T10" fmla="*/ 164 w 181"/>
                  <a:gd name="T11" fmla="*/ 140 h 164"/>
                  <a:gd name="T12" fmla="*/ 163 w 181"/>
                  <a:gd name="T13" fmla="*/ 145 h 164"/>
                  <a:gd name="T14" fmla="*/ 161 w 181"/>
                  <a:gd name="T15" fmla="*/ 149 h 164"/>
                  <a:gd name="T16" fmla="*/ 154 w 181"/>
                  <a:gd name="T17" fmla="*/ 156 h 164"/>
                  <a:gd name="T18" fmla="*/ 146 w 181"/>
                  <a:gd name="T19" fmla="*/ 160 h 164"/>
                  <a:gd name="T20" fmla="*/ 138 w 181"/>
                  <a:gd name="T21" fmla="*/ 164 h 164"/>
                  <a:gd name="T22" fmla="*/ 138 w 181"/>
                  <a:gd name="T23" fmla="*/ 164 h 164"/>
                  <a:gd name="T24" fmla="*/ 0 w 181"/>
                  <a:gd name="T25" fmla="*/ 128 h 164"/>
                  <a:gd name="T26" fmla="*/ 0 w 181"/>
                  <a:gd name="T27" fmla="*/ 128 h 164"/>
                  <a:gd name="T28" fmla="*/ 4 w 181"/>
                  <a:gd name="T29" fmla="*/ 0 h 164"/>
                  <a:gd name="T30" fmla="*/ 4 w 181"/>
                  <a:gd name="T31" fmla="*/ 0 h 16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1"/>
                  <a:gd name="T49" fmla="*/ 0 h 164"/>
                  <a:gd name="T50" fmla="*/ 181 w 181"/>
                  <a:gd name="T51" fmla="*/ 164 h 16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1" h="164">
                    <a:moveTo>
                      <a:pt x="4" y="0"/>
                    </a:moveTo>
                    <a:lnTo>
                      <a:pt x="4" y="0"/>
                    </a:lnTo>
                    <a:lnTo>
                      <a:pt x="181" y="0"/>
                    </a:lnTo>
                    <a:lnTo>
                      <a:pt x="181" y="0"/>
                    </a:lnTo>
                    <a:lnTo>
                      <a:pt x="164" y="140"/>
                    </a:lnTo>
                    <a:lnTo>
                      <a:pt x="164" y="140"/>
                    </a:lnTo>
                    <a:lnTo>
                      <a:pt x="163" y="145"/>
                    </a:lnTo>
                    <a:lnTo>
                      <a:pt x="161" y="149"/>
                    </a:lnTo>
                    <a:lnTo>
                      <a:pt x="154" y="156"/>
                    </a:lnTo>
                    <a:lnTo>
                      <a:pt x="146" y="160"/>
                    </a:lnTo>
                    <a:lnTo>
                      <a:pt x="138" y="164"/>
                    </a:lnTo>
                    <a:lnTo>
                      <a:pt x="138" y="164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29" name="Freeform 58"/>
              <p:cNvSpPr>
                <a:spLocks noChangeArrowheads="1"/>
              </p:cNvSpPr>
              <p:nvPr/>
            </p:nvSpPr>
            <p:spPr bwMode="auto">
              <a:xfrm>
                <a:off x="1133475" y="152400"/>
                <a:ext cx="280988" cy="258763"/>
              </a:xfrm>
              <a:custGeom>
                <a:avLst/>
                <a:gdLst>
                  <a:gd name="T0" fmla="*/ 4 w 177"/>
                  <a:gd name="T1" fmla="*/ 0 h 163"/>
                  <a:gd name="T2" fmla="*/ 4 w 177"/>
                  <a:gd name="T3" fmla="*/ 0 h 163"/>
                  <a:gd name="T4" fmla="*/ 177 w 177"/>
                  <a:gd name="T5" fmla="*/ 0 h 163"/>
                  <a:gd name="T6" fmla="*/ 177 w 177"/>
                  <a:gd name="T7" fmla="*/ 0 h 163"/>
                  <a:gd name="T8" fmla="*/ 160 w 177"/>
                  <a:gd name="T9" fmla="*/ 140 h 163"/>
                  <a:gd name="T10" fmla="*/ 160 w 177"/>
                  <a:gd name="T11" fmla="*/ 140 h 163"/>
                  <a:gd name="T12" fmla="*/ 159 w 177"/>
                  <a:gd name="T13" fmla="*/ 145 h 163"/>
                  <a:gd name="T14" fmla="*/ 157 w 177"/>
                  <a:gd name="T15" fmla="*/ 149 h 163"/>
                  <a:gd name="T16" fmla="*/ 150 w 177"/>
                  <a:gd name="T17" fmla="*/ 156 h 163"/>
                  <a:gd name="T18" fmla="*/ 142 w 177"/>
                  <a:gd name="T19" fmla="*/ 160 h 163"/>
                  <a:gd name="T20" fmla="*/ 134 w 177"/>
                  <a:gd name="T21" fmla="*/ 163 h 163"/>
                  <a:gd name="T22" fmla="*/ 134 w 177"/>
                  <a:gd name="T23" fmla="*/ 163 h 163"/>
                  <a:gd name="T24" fmla="*/ 0 w 177"/>
                  <a:gd name="T25" fmla="*/ 128 h 163"/>
                  <a:gd name="T26" fmla="*/ 0 w 177"/>
                  <a:gd name="T27" fmla="*/ 128 h 163"/>
                  <a:gd name="T28" fmla="*/ 4 w 177"/>
                  <a:gd name="T29" fmla="*/ 0 h 163"/>
                  <a:gd name="T30" fmla="*/ 4 w 177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7"/>
                  <a:gd name="T49" fmla="*/ 0 h 163"/>
                  <a:gd name="T50" fmla="*/ 177 w 177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7" h="163">
                    <a:moveTo>
                      <a:pt x="4" y="0"/>
                    </a:moveTo>
                    <a:lnTo>
                      <a:pt x="4" y="0"/>
                    </a:lnTo>
                    <a:lnTo>
                      <a:pt x="177" y="0"/>
                    </a:lnTo>
                    <a:lnTo>
                      <a:pt x="177" y="0"/>
                    </a:lnTo>
                    <a:lnTo>
                      <a:pt x="160" y="140"/>
                    </a:lnTo>
                    <a:lnTo>
                      <a:pt x="160" y="140"/>
                    </a:lnTo>
                    <a:lnTo>
                      <a:pt x="159" y="145"/>
                    </a:lnTo>
                    <a:lnTo>
                      <a:pt x="157" y="149"/>
                    </a:lnTo>
                    <a:lnTo>
                      <a:pt x="150" y="156"/>
                    </a:lnTo>
                    <a:lnTo>
                      <a:pt x="142" y="160"/>
                    </a:lnTo>
                    <a:lnTo>
                      <a:pt x="134" y="163"/>
                    </a:lnTo>
                    <a:lnTo>
                      <a:pt x="134" y="163"/>
                    </a:lnTo>
                    <a:lnTo>
                      <a:pt x="0" y="128"/>
                    </a:lnTo>
                    <a:lnTo>
                      <a:pt x="0" y="12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0" name="Freeform 59"/>
              <p:cNvSpPr>
                <a:spLocks noChangeArrowheads="1"/>
              </p:cNvSpPr>
              <p:nvPr/>
            </p:nvSpPr>
            <p:spPr bwMode="auto">
              <a:xfrm>
                <a:off x="1139825" y="152400"/>
                <a:ext cx="274638" cy="258763"/>
              </a:xfrm>
              <a:custGeom>
                <a:avLst/>
                <a:gdLst>
                  <a:gd name="T0" fmla="*/ 3 w 173"/>
                  <a:gd name="T1" fmla="*/ 0 h 163"/>
                  <a:gd name="T2" fmla="*/ 3 w 173"/>
                  <a:gd name="T3" fmla="*/ 0 h 163"/>
                  <a:gd name="T4" fmla="*/ 173 w 173"/>
                  <a:gd name="T5" fmla="*/ 0 h 163"/>
                  <a:gd name="T6" fmla="*/ 173 w 173"/>
                  <a:gd name="T7" fmla="*/ 0 h 163"/>
                  <a:gd name="T8" fmla="*/ 156 w 173"/>
                  <a:gd name="T9" fmla="*/ 140 h 163"/>
                  <a:gd name="T10" fmla="*/ 156 w 173"/>
                  <a:gd name="T11" fmla="*/ 140 h 163"/>
                  <a:gd name="T12" fmla="*/ 155 w 173"/>
                  <a:gd name="T13" fmla="*/ 145 h 163"/>
                  <a:gd name="T14" fmla="*/ 153 w 173"/>
                  <a:gd name="T15" fmla="*/ 149 h 163"/>
                  <a:gd name="T16" fmla="*/ 146 w 173"/>
                  <a:gd name="T17" fmla="*/ 156 h 163"/>
                  <a:gd name="T18" fmla="*/ 140 w 173"/>
                  <a:gd name="T19" fmla="*/ 160 h 163"/>
                  <a:gd name="T20" fmla="*/ 132 w 173"/>
                  <a:gd name="T21" fmla="*/ 163 h 163"/>
                  <a:gd name="T22" fmla="*/ 132 w 173"/>
                  <a:gd name="T23" fmla="*/ 163 h 163"/>
                  <a:gd name="T24" fmla="*/ 0 w 173"/>
                  <a:gd name="T25" fmla="*/ 126 h 163"/>
                  <a:gd name="T26" fmla="*/ 0 w 173"/>
                  <a:gd name="T27" fmla="*/ 126 h 163"/>
                  <a:gd name="T28" fmla="*/ 3 w 173"/>
                  <a:gd name="T29" fmla="*/ 0 h 163"/>
                  <a:gd name="T30" fmla="*/ 3 w 173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73"/>
                  <a:gd name="T49" fmla="*/ 0 h 163"/>
                  <a:gd name="T50" fmla="*/ 173 w 173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73" h="163">
                    <a:moveTo>
                      <a:pt x="3" y="0"/>
                    </a:moveTo>
                    <a:lnTo>
                      <a:pt x="3" y="0"/>
                    </a:lnTo>
                    <a:lnTo>
                      <a:pt x="173" y="0"/>
                    </a:lnTo>
                    <a:lnTo>
                      <a:pt x="173" y="0"/>
                    </a:lnTo>
                    <a:lnTo>
                      <a:pt x="156" y="140"/>
                    </a:lnTo>
                    <a:lnTo>
                      <a:pt x="156" y="140"/>
                    </a:lnTo>
                    <a:lnTo>
                      <a:pt x="155" y="145"/>
                    </a:lnTo>
                    <a:lnTo>
                      <a:pt x="153" y="149"/>
                    </a:lnTo>
                    <a:lnTo>
                      <a:pt x="146" y="156"/>
                    </a:lnTo>
                    <a:lnTo>
                      <a:pt x="140" y="160"/>
                    </a:lnTo>
                    <a:lnTo>
                      <a:pt x="132" y="163"/>
                    </a:lnTo>
                    <a:lnTo>
                      <a:pt x="132" y="163"/>
                    </a:lnTo>
                    <a:lnTo>
                      <a:pt x="0" y="126"/>
                    </a:lnTo>
                    <a:lnTo>
                      <a:pt x="0" y="126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1" name="Freeform 60"/>
              <p:cNvSpPr>
                <a:spLocks noChangeArrowheads="1"/>
              </p:cNvSpPr>
              <p:nvPr/>
            </p:nvSpPr>
            <p:spPr bwMode="auto">
              <a:xfrm>
                <a:off x="1146175" y="152400"/>
                <a:ext cx="268288" cy="258763"/>
              </a:xfrm>
              <a:custGeom>
                <a:avLst/>
                <a:gdLst>
                  <a:gd name="T0" fmla="*/ 3 w 169"/>
                  <a:gd name="T1" fmla="*/ 0 h 163"/>
                  <a:gd name="T2" fmla="*/ 3 w 169"/>
                  <a:gd name="T3" fmla="*/ 0 h 163"/>
                  <a:gd name="T4" fmla="*/ 169 w 169"/>
                  <a:gd name="T5" fmla="*/ 0 h 163"/>
                  <a:gd name="T6" fmla="*/ 169 w 169"/>
                  <a:gd name="T7" fmla="*/ 0 h 163"/>
                  <a:gd name="T8" fmla="*/ 152 w 169"/>
                  <a:gd name="T9" fmla="*/ 140 h 163"/>
                  <a:gd name="T10" fmla="*/ 152 w 169"/>
                  <a:gd name="T11" fmla="*/ 140 h 163"/>
                  <a:gd name="T12" fmla="*/ 151 w 169"/>
                  <a:gd name="T13" fmla="*/ 144 h 163"/>
                  <a:gd name="T14" fmla="*/ 149 w 169"/>
                  <a:gd name="T15" fmla="*/ 148 h 163"/>
                  <a:gd name="T16" fmla="*/ 142 w 169"/>
                  <a:gd name="T17" fmla="*/ 155 h 163"/>
                  <a:gd name="T18" fmla="*/ 136 w 169"/>
                  <a:gd name="T19" fmla="*/ 160 h 163"/>
                  <a:gd name="T20" fmla="*/ 128 w 169"/>
                  <a:gd name="T21" fmla="*/ 163 h 163"/>
                  <a:gd name="T22" fmla="*/ 128 w 169"/>
                  <a:gd name="T23" fmla="*/ 163 h 163"/>
                  <a:gd name="T24" fmla="*/ 0 w 169"/>
                  <a:gd name="T25" fmla="*/ 125 h 163"/>
                  <a:gd name="T26" fmla="*/ 0 w 169"/>
                  <a:gd name="T27" fmla="*/ 125 h 163"/>
                  <a:gd name="T28" fmla="*/ 3 w 169"/>
                  <a:gd name="T29" fmla="*/ 0 h 163"/>
                  <a:gd name="T30" fmla="*/ 3 w 169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9"/>
                  <a:gd name="T49" fmla="*/ 0 h 163"/>
                  <a:gd name="T50" fmla="*/ 169 w 169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9" h="163">
                    <a:moveTo>
                      <a:pt x="3" y="0"/>
                    </a:moveTo>
                    <a:lnTo>
                      <a:pt x="3" y="0"/>
                    </a:lnTo>
                    <a:lnTo>
                      <a:pt x="169" y="0"/>
                    </a:lnTo>
                    <a:lnTo>
                      <a:pt x="169" y="0"/>
                    </a:lnTo>
                    <a:lnTo>
                      <a:pt x="152" y="140"/>
                    </a:lnTo>
                    <a:lnTo>
                      <a:pt x="152" y="140"/>
                    </a:lnTo>
                    <a:lnTo>
                      <a:pt x="151" y="144"/>
                    </a:lnTo>
                    <a:lnTo>
                      <a:pt x="149" y="148"/>
                    </a:lnTo>
                    <a:lnTo>
                      <a:pt x="142" y="155"/>
                    </a:lnTo>
                    <a:lnTo>
                      <a:pt x="136" y="160"/>
                    </a:lnTo>
                    <a:lnTo>
                      <a:pt x="128" y="163"/>
                    </a:lnTo>
                    <a:lnTo>
                      <a:pt x="128" y="163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3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2" name="Freeform 61"/>
              <p:cNvSpPr>
                <a:spLocks noChangeArrowheads="1"/>
              </p:cNvSpPr>
              <p:nvPr/>
            </p:nvSpPr>
            <p:spPr bwMode="auto">
              <a:xfrm>
                <a:off x="1150937" y="152400"/>
                <a:ext cx="263525" cy="258763"/>
              </a:xfrm>
              <a:custGeom>
                <a:avLst/>
                <a:gdLst>
                  <a:gd name="T0" fmla="*/ 4 w 166"/>
                  <a:gd name="T1" fmla="*/ 0 h 163"/>
                  <a:gd name="T2" fmla="*/ 4 w 166"/>
                  <a:gd name="T3" fmla="*/ 0 h 163"/>
                  <a:gd name="T4" fmla="*/ 166 w 166"/>
                  <a:gd name="T5" fmla="*/ 0 h 163"/>
                  <a:gd name="T6" fmla="*/ 166 w 166"/>
                  <a:gd name="T7" fmla="*/ 0 h 163"/>
                  <a:gd name="T8" fmla="*/ 149 w 166"/>
                  <a:gd name="T9" fmla="*/ 140 h 163"/>
                  <a:gd name="T10" fmla="*/ 149 w 166"/>
                  <a:gd name="T11" fmla="*/ 140 h 163"/>
                  <a:gd name="T12" fmla="*/ 148 w 166"/>
                  <a:gd name="T13" fmla="*/ 144 h 163"/>
                  <a:gd name="T14" fmla="*/ 146 w 166"/>
                  <a:gd name="T15" fmla="*/ 148 h 163"/>
                  <a:gd name="T16" fmla="*/ 141 w 166"/>
                  <a:gd name="T17" fmla="*/ 155 h 163"/>
                  <a:gd name="T18" fmla="*/ 133 w 166"/>
                  <a:gd name="T19" fmla="*/ 160 h 163"/>
                  <a:gd name="T20" fmla="*/ 125 w 166"/>
                  <a:gd name="T21" fmla="*/ 163 h 163"/>
                  <a:gd name="T22" fmla="*/ 125 w 166"/>
                  <a:gd name="T23" fmla="*/ 163 h 163"/>
                  <a:gd name="T24" fmla="*/ 0 w 166"/>
                  <a:gd name="T25" fmla="*/ 124 h 163"/>
                  <a:gd name="T26" fmla="*/ 0 w 166"/>
                  <a:gd name="T27" fmla="*/ 124 h 163"/>
                  <a:gd name="T28" fmla="*/ 4 w 166"/>
                  <a:gd name="T29" fmla="*/ 0 h 163"/>
                  <a:gd name="T30" fmla="*/ 4 w 166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6"/>
                  <a:gd name="T49" fmla="*/ 0 h 163"/>
                  <a:gd name="T50" fmla="*/ 166 w 166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6" h="163">
                    <a:moveTo>
                      <a:pt x="4" y="0"/>
                    </a:moveTo>
                    <a:lnTo>
                      <a:pt x="4" y="0"/>
                    </a:lnTo>
                    <a:lnTo>
                      <a:pt x="166" y="0"/>
                    </a:lnTo>
                    <a:lnTo>
                      <a:pt x="166" y="0"/>
                    </a:lnTo>
                    <a:lnTo>
                      <a:pt x="149" y="140"/>
                    </a:lnTo>
                    <a:lnTo>
                      <a:pt x="149" y="140"/>
                    </a:lnTo>
                    <a:lnTo>
                      <a:pt x="148" y="144"/>
                    </a:lnTo>
                    <a:lnTo>
                      <a:pt x="146" y="148"/>
                    </a:lnTo>
                    <a:lnTo>
                      <a:pt x="141" y="155"/>
                    </a:lnTo>
                    <a:lnTo>
                      <a:pt x="133" y="160"/>
                    </a:lnTo>
                    <a:lnTo>
                      <a:pt x="125" y="163"/>
                    </a:lnTo>
                    <a:lnTo>
                      <a:pt x="125" y="163"/>
                    </a:lnTo>
                    <a:lnTo>
                      <a:pt x="0" y="124"/>
                    </a:lnTo>
                    <a:lnTo>
                      <a:pt x="0" y="12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3" name="Freeform 62"/>
              <p:cNvSpPr>
                <a:spLocks noChangeArrowheads="1"/>
              </p:cNvSpPr>
              <p:nvPr/>
            </p:nvSpPr>
            <p:spPr bwMode="auto">
              <a:xfrm>
                <a:off x="1157287" y="152400"/>
                <a:ext cx="257175" cy="258763"/>
              </a:xfrm>
              <a:custGeom>
                <a:avLst/>
                <a:gdLst>
                  <a:gd name="T0" fmla="*/ 4 w 162"/>
                  <a:gd name="T1" fmla="*/ 0 h 163"/>
                  <a:gd name="T2" fmla="*/ 4 w 162"/>
                  <a:gd name="T3" fmla="*/ 0 h 163"/>
                  <a:gd name="T4" fmla="*/ 162 w 162"/>
                  <a:gd name="T5" fmla="*/ 0 h 163"/>
                  <a:gd name="T6" fmla="*/ 162 w 162"/>
                  <a:gd name="T7" fmla="*/ 0 h 163"/>
                  <a:gd name="T8" fmla="*/ 145 w 162"/>
                  <a:gd name="T9" fmla="*/ 140 h 163"/>
                  <a:gd name="T10" fmla="*/ 145 w 162"/>
                  <a:gd name="T11" fmla="*/ 140 h 163"/>
                  <a:gd name="T12" fmla="*/ 144 w 162"/>
                  <a:gd name="T13" fmla="*/ 144 h 163"/>
                  <a:gd name="T14" fmla="*/ 142 w 162"/>
                  <a:gd name="T15" fmla="*/ 148 h 163"/>
                  <a:gd name="T16" fmla="*/ 137 w 162"/>
                  <a:gd name="T17" fmla="*/ 155 h 163"/>
                  <a:gd name="T18" fmla="*/ 129 w 162"/>
                  <a:gd name="T19" fmla="*/ 160 h 163"/>
                  <a:gd name="T20" fmla="*/ 121 w 162"/>
                  <a:gd name="T21" fmla="*/ 163 h 163"/>
                  <a:gd name="T22" fmla="*/ 121 w 162"/>
                  <a:gd name="T23" fmla="*/ 163 h 163"/>
                  <a:gd name="T24" fmla="*/ 0 w 162"/>
                  <a:gd name="T25" fmla="*/ 122 h 163"/>
                  <a:gd name="T26" fmla="*/ 0 w 162"/>
                  <a:gd name="T27" fmla="*/ 122 h 163"/>
                  <a:gd name="T28" fmla="*/ 4 w 162"/>
                  <a:gd name="T29" fmla="*/ 0 h 163"/>
                  <a:gd name="T30" fmla="*/ 4 w 162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62"/>
                  <a:gd name="T49" fmla="*/ 0 h 163"/>
                  <a:gd name="T50" fmla="*/ 162 w 162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62" h="163">
                    <a:moveTo>
                      <a:pt x="4" y="0"/>
                    </a:moveTo>
                    <a:lnTo>
                      <a:pt x="4" y="0"/>
                    </a:lnTo>
                    <a:lnTo>
                      <a:pt x="162" y="0"/>
                    </a:lnTo>
                    <a:lnTo>
                      <a:pt x="162" y="0"/>
                    </a:lnTo>
                    <a:lnTo>
                      <a:pt x="145" y="140"/>
                    </a:lnTo>
                    <a:lnTo>
                      <a:pt x="145" y="140"/>
                    </a:lnTo>
                    <a:lnTo>
                      <a:pt x="144" y="144"/>
                    </a:lnTo>
                    <a:lnTo>
                      <a:pt x="142" y="148"/>
                    </a:lnTo>
                    <a:lnTo>
                      <a:pt x="137" y="155"/>
                    </a:lnTo>
                    <a:lnTo>
                      <a:pt x="129" y="160"/>
                    </a:lnTo>
                    <a:lnTo>
                      <a:pt x="121" y="163"/>
                    </a:lnTo>
                    <a:lnTo>
                      <a:pt x="121" y="163"/>
                    </a:lnTo>
                    <a:lnTo>
                      <a:pt x="0" y="122"/>
                    </a:lnTo>
                    <a:lnTo>
                      <a:pt x="0" y="12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4" name="Freeform 63"/>
              <p:cNvSpPr>
                <a:spLocks noChangeArrowheads="1"/>
              </p:cNvSpPr>
              <p:nvPr/>
            </p:nvSpPr>
            <p:spPr bwMode="auto">
              <a:xfrm>
                <a:off x="1163637" y="152400"/>
                <a:ext cx="250825" cy="258763"/>
              </a:xfrm>
              <a:custGeom>
                <a:avLst/>
                <a:gdLst>
                  <a:gd name="T0" fmla="*/ 4 w 158"/>
                  <a:gd name="T1" fmla="*/ 0 h 163"/>
                  <a:gd name="T2" fmla="*/ 4 w 158"/>
                  <a:gd name="T3" fmla="*/ 0 h 163"/>
                  <a:gd name="T4" fmla="*/ 158 w 158"/>
                  <a:gd name="T5" fmla="*/ 0 h 163"/>
                  <a:gd name="T6" fmla="*/ 158 w 158"/>
                  <a:gd name="T7" fmla="*/ 0 h 163"/>
                  <a:gd name="T8" fmla="*/ 141 w 158"/>
                  <a:gd name="T9" fmla="*/ 140 h 163"/>
                  <a:gd name="T10" fmla="*/ 141 w 158"/>
                  <a:gd name="T11" fmla="*/ 140 h 163"/>
                  <a:gd name="T12" fmla="*/ 140 w 158"/>
                  <a:gd name="T13" fmla="*/ 144 h 163"/>
                  <a:gd name="T14" fmla="*/ 138 w 158"/>
                  <a:gd name="T15" fmla="*/ 148 h 163"/>
                  <a:gd name="T16" fmla="*/ 133 w 158"/>
                  <a:gd name="T17" fmla="*/ 155 h 163"/>
                  <a:gd name="T18" fmla="*/ 125 w 158"/>
                  <a:gd name="T19" fmla="*/ 160 h 163"/>
                  <a:gd name="T20" fmla="*/ 118 w 158"/>
                  <a:gd name="T21" fmla="*/ 163 h 163"/>
                  <a:gd name="T22" fmla="*/ 118 w 158"/>
                  <a:gd name="T23" fmla="*/ 163 h 163"/>
                  <a:gd name="T24" fmla="*/ 0 w 158"/>
                  <a:gd name="T25" fmla="*/ 121 h 163"/>
                  <a:gd name="T26" fmla="*/ 0 w 158"/>
                  <a:gd name="T27" fmla="*/ 121 h 163"/>
                  <a:gd name="T28" fmla="*/ 4 w 158"/>
                  <a:gd name="T29" fmla="*/ 0 h 163"/>
                  <a:gd name="T30" fmla="*/ 4 w 158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8"/>
                  <a:gd name="T49" fmla="*/ 0 h 163"/>
                  <a:gd name="T50" fmla="*/ 158 w 158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8" h="163">
                    <a:moveTo>
                      <a:pt x="4" y="0"/>
                    </a:moveTo>
                    <a:lnTo>
                      <a:pt x="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41" y="140"/>
                    </a:lnTo>
                    <a:lnTo>
                      <a:pt x="141" y="140"/>
                    </a:lnTo>
                    <a:lnTo>
                      <a:pt x="140" y="144"/>
                    </a:lnTo>
                    <a:lnTo>
                      <a:pt x="138" y="148"/>
                    </a:lnTo>
                    <a:lnTo>
                      <a:pt x="133" y="155"/>
                    </a:lnTo>
                    <a:lnTo>
                      <a:pt x="125" y="160"/>
                    </a:lnTo>
                    <a:lnTo>
                      <a:pt x="118" y="163"/>
                    </a:lnTo>
                    <a:lnTo>
                      <a:pt x="118" y="163"/>
                    </a:lnTo>
                    <a:lnTo>
                      <a:pt x="0" y="121"/>
                    </a:lnTo>
                    <a:lnTo>
                      <a:pt x="0" y="12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5" name="Freeform 64"/>
              <p:cNvSpPr>
                <a:spLocks noChangeArrowheads="1"/>
              </p:cNvSpPr>
              <p:nvPr/>
            </p:nvSpPr>
            <p:spPr bwMode="auto">
              <a:xfrm>
                <a:off x="1169987" y="152400"/>
                <a:ext cx="244475" cy="258763"/>
              </a:xfrm>
              <a:custGeom>
                <a:avLst/>
                <a:gdLst>
                  <a:gd name="T0" fmla="*/ 4 w 154"/>
                  <a:gd name="T1" fmla="*/ 0 h 163"/>
                  <a:gd name="T2" fmla="*/ 4 w 154"/>
                  <a:gd name="T3" fmla="*/ 0 h 163"/>
                  <a:gd name="T4" fmla="*/ 154 w 154"/>
                  <a:gd name="T5" fmla="*/ 0 h 163"/>
                  <a:gd name="T6" fmla="*/ 154 w 154"/>
                  <a:gd name="T7" fmla="*/ 0 h 163"/>
                  <a:gd name="T8" fmla="*/ 137 w 154"/>
                  <a:gd name="T9" fmla="*/ 140 h 163"/>
                  <a:gd name="T10" fmla="*/ 137 w 154"/>
                  <a:gd name="T11" fmla="*/ 140 h 163"/>
                  <a:gd name="T12" fmla="*/ 136 w 154"/>
                  <a:gd name="T13" fmla="*/ 144 h 163"/>
                  <a:gd name="T14" fmla="*/ 134 w 154"/>
                  <a:gd name="T15" fmla="*/ 148 h 163"/>
                  <a:gd name="T16" fmla="*/ 129 w 154"/>
                  <a:gd name="T17" fmla="*/ 155 h 163"/>
                  <a:gd name="T18" fmla="*/ 122 w 154"/>
                  <a:gd name="T19" fmla="*/ 160 h 163"/>
                  <a:gd name="T20" fmla="*/ 114 w 154"/>
                  <a:gd name="T21" fmla="*/ 163 h 163"/>
                  <a:gd name="T22" fmla="*/ 114 w 154"/>
                  <a:gd name="T23" fmla="*/ 163 h 163"/>
                  <a:gd name="T24" fmla="*/ 0 w 154"/>
                  <a:gd name="T25" fmla="*/ 119 h 163"/>
                  <a:gd name="T26" fmla="*/ 0 w 154"/>
                  <a:gd name="T27" fmla="*/ 119 h 163"/>
                  <a:gd name="T28" fmla="*/ 4 w 154"/>
                  <a:gd name="T29" fmla="*/ 0 h 163"/>
                  <a:gd name="T30" fmla="*/ 4 w 154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4"/>
                  <a:gd name="T49" fmla="*/ 0 h 163"/>
                  <a:gd name="T50" fmla="*/ 154 w 154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4" h="163">
                    <a:moveTo>
                      <a:pt x="4" y="0"/>
                    </a:moveTo>
                    <a:lnTo>
                      <a:pt x="4" y="0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37" y="140"/>
                    </a:lnTo>
                    <a:lnTo>
                      <a:pt x="137" y="140"/>
                    </a:lnTo>
                    <a:lnTo>
                      <a:pt x="136" y="144"/>
                    </a:lnTo>
                    <a:lnTo>
                      <a:pt x="134" y="148"/>
                    </a:lnTo>
                    <a:lnTo>
                      <a:pt x="129" y="155"/>
                    </a:lnTo>
                    <a:lnTo>
                      <a:pt x="122" y="160"/>
                    </a:lnTo>
                    <a:lnTo>
                      <a:pt x="114" y="163"/>
                    </a:lnTo>
                    <a:lnTo>
                      <a:pt x="114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6" name="Freeform 65"/>
              <p:cNvSpPr>
                <a:spLocks noChangeArrowheads="1"/>
              </p:cNvSpPr>
              <p:nvPr/>
            </p:nvSpPr>
            <p:spPr bwMode="auto">
              <a:xfrm>
                <a:off x="1174750" y="152400"/>
                <a:ext cx="239713" cy="258763"/>
              </a:xfrm>
              <a:custGeom>
                <a:avLst/>
                <a:gdLst>
                  <a:gd name="T0" fmla="*/ 4 w 151"/>
                  <a:gd name="T1" fmla="*/ 0 h 163"/>
                  <a:gd name="T2" fmla="*/ 4 w 151"/>
                  <a:gd name="T3" fmla="*/ 0 h 163"/>
                  <a:gd name="T4" fmla="*/ 151 w 151"/>
                  <a:gd name="T5" fmla="*/ 0 h 163"/>
                  <a:gd name="T6" fmla="*/ 151 w 151"/>
                  <a:gd name="T7" fmla="*/ 0 h 163"/>
                  <a:gd name="T8" fmla="*/ 134 w 151"/>
                  <a:gd name="T9" fmla="*/ 140 h 163"/>
                  <a:gd name="T10" fmla="*/ 134 w 151"/>
                  <a:gd name="T11" fmla="*/ 140 h 163"/>
                  <a:gd name="T12" fmla="*/ 133 w 151"/>
                  <a:gd name="T13" fmla="*/ 144 h 163"/>
                  <a:gd name="T14" fmla="*/ 131 w 151"/>
                  <a:gd name="T15" fmla="*/ 148 h 163"/>
                  <a:gd name="T16" fmla="*/ 126 w 151"/>
                  <a:gd name="T17" fmla="*/ 155 h 163"/>
                  <a:gd name="T18" fmla="*/ 119 w 151"/>
                  <a:gd name="T19" fmla="*/ 160 h 163"/>
                  <a:gd name="T20" fmla="*/ 111 w 151"/>
                  <a:gd name="T21" fmla="*/ 163 h 163"/>
                  <a:gd name="T22" fmla="*/ 111 w 151"/>
                  <a:gd name="T23" fmla="*/ 163 h 163"/>
                  <a:gd name="T24" fmla="*/ 0 w 151"/>
                  <a:gd name="T25" fmla="*/ 119 h 163"/>
                  <a:gd name="T26" fmla="*/ 0 w 151"/>
                  <a:gd name="T27" fmla="*/ 119 h 163"/>
                  <a:gd name="T28" fmla="*/ 4 w 151"/>
                  <a:gd name="T29" fmla="*/ 0 h 163"/>
                  <a:gd name="T30" fmla="*/ 4 w 151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51"/>
                  <a:gd name="T49" fmla="*/ 0 h 163"/>
                  <a:gd name="T50" fmla="*/ 151 w 151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51" h="163">
                    <a:moveTo>
                      <a:pt x="4" y="0"/>
                    </a:moveTo>
                    <a:lnTo>
                      <a:pt x="4" y="0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34" y="140"/>
                    </a:lnTo>
                    <a:lnTo>
                      <a:pt x="134" y="140"/>
                    </a:lnTo>
                    <a:lnTo>
                      <a:pt x="133" y="144"/>
                    </a:lnTo>
                    <a:lnTo>
                      <a:pt x="131" y="148"/>
                    </a:lnTo>
                    <a:lnTo>
                      <a:pt x="126" y="155"/>
                    </a:lnTo>
                    <a:lnTo>
                      <a:pt x="119" y="160"/>
                    </a:lnTo>
                    <a:lnTo>
                      <a:pt x="111" y="163"/>
                    </a:lnTo>
                    <a:lnTo>
                      <a:pt x="111" y="163"/>
                    </a:lnTo>
                    <a:lnTo>
                      <a:pt x="0" y="119"/>
                    </a:lnTo>
                    <a:lnTo>
                      <a:pt x="0" y="119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7" name="Freeform 66"/>
              <p:cNvSpPr>
                <a:spLocks noChangeArrowheads="1"/>
              </p:cNvSpPr>
              <p:nvPr/>
            </p:nvSpPr>
            <p:spPr bwMode="auto">
              <a:xfrm>
                <a:off x="1181100" y="152400"/>
                <a:ext cx="233363" cy="258763"/>
              </a:xfrm>
              <a:custGeom>
                <a:avLst/>
                <a:gdLst>
                  <a:gd name="T0" fmla="*/ 4 w 147"/>
                  <a:gd name="T1" fmla="*/ 0 h 163"/>
                  <a:gd name="T2" fmla="*/ 4 w 147"/>
                  <a:gd name="T3" fmla="*/ 0 h 163"/>
                  <a:gd name="T4" fmla="*/ 147 w 147"/>
                  <a:gd name="T5" fmla="*/ 0 h 163"/>
                  <a:gd name="T6" fmla="*/ 147 w 147"/>
                  <a:gd name="T7" fmla="*/ 0 h 163"/>
                  <a:gd name="T8" fmla="*/ 130 w 147"/>
                  <a:gd name="T9" fmla="*/ 140 h 163"/>
                  <a:gd name="T10" fmla="*/ 130 w 147"/>
                  <a:gd name="T11" fmla="*/ 140 h 163"/>
                  <a:gd name="T12" fmla="*/ 129 w 147"/>
                  <a:gd name="T13" fmla="*/ 144 h 163"/>
                  <a:gd name="T14" fmla="*/ 127 w 147"/>
                  <a:gd name="T15" fmla="*/ 148 h 163"/>
                  <a:gd name="T16" fmla="*/ 122 w 147"/>
                  <a:gd name="T17" fmla="*/ 155 h 163"/>
                  <a:gd name="T18" fmla="*/ 115 w 147"/>
                  <a:gd name="T19" fmla="*/ 159 h 163"/>
                  <a:gd name="T20" fmla="*/ 107 w 147"/>
                  <a:gd name="T21" fmla="*/ 163 h 163"/>
                  <a:gd name="T22" fmla="*/ 107 w 147"/>
                  <a:gd name="T23" fmla="*/ 163 h 163"/>
                  <a:gd name="T24" fmla="*/ 0 w 147"/>
                  <a:gd name="T25" fmla="*/ 118 h 163"/>
                  <a:gd name="T26" fmla="*/ 0 w 147"/>
                  <a:gd name="T27" fmla="*/ 118 h 163"/>
                  <a:gd name="T28" fmla="*/ 4 w 147"/>
                  <a:gd name="T29" fmla="*/ 0 h 163"/>
                  <a:gd name="T30" fmla="*/ 4 w 147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63"/>
                  <a:gd name="T50" fmla="*/ 147 w 147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63">
                    <a:moveTo>
                      <a:pt x="4" y="0"/>
                    </a:moveTo>
                    <a:lnTo>
                      <a:pt x="4" y="0"/>
                    </a:lnTo>
                    <a:lnTo>
                      <a:pt x="147" y="0"/>
                    </a:lnTo>
                    <a:lnTo>
                      <a:pt x="147" y="0"/>
                    </a:lnTo>
                    <a:lnTo>
                      <a:pt x="130" y="140"/>
                    </a:lnTo>
                    <a:lnTo>
                      <a:pt x="130" y="140"/>
                    </a:lnTo>
                    <a:lnTo>
                      <a:pt x="129" y="144"/>
                    </a:lnTo>
                    <a:lnTo>
                      <a:pt x="127" y="148"/>
                    </a:lnTo>
                    <a:lnTo>
                      <a:pt x="122" y="155"/>
                    </a:lnTo>
                    <a:lnTo>
                      <a:pt x="115" y="159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8" name="Freeform 67"/>
              <p:cNvSpPr>
                <a:spLocks noChangeArrowheads="1"/>
              </p:cNvSpPr>
              <p:nvPr/>
            </p:nvSpPr>
            <p:spPr bwMode="auto">
              <a:xfrm>
                <a:off x="1187450" y="152400"/>
                <a:ext cx="227013" cy="258763"/>
              </a:xfrm>
              <a:custGeom>
                <a:avLst/>
                <a:gdLst>
                  <a:gd name="T0" fmla="*/ 4 w 143"/>
                  <a:gd name="T1" fmla="*/ 0 h 163"/>
                  <a:gd name="T2" fmla="*/ 4 w 143"/>
                  <a:gd name="T3" fmla="*/ 0 h 163"/>
                  <a:gd name="T4" fmla="*/ 143 w 143"/>
                  <a:gd name="T5" fmla="*/ 0 h 163"/>
                  <a:gd name="T6" fmla="*/ 143 w 143"/>
                  <a:gd name="T7" fmla="*/ 0 h 163"/>
                  <a:gd name="T8" fmla="*/ 126 w 143"/>
                  <a:gd name="T9" fmla="*/ 140 h 163"/>
                  <a:gd name="T10" fmla="*/ 126 w 143"/>
                  <a:gd name="T11" fmla="*/ 140 h 163"/>
                  <a:gd name="T12" fmla="*/ 125 w 143"/>
                  <a:gd name="T13" fmla="*/ 144 h 163"/>
                  <a:gd name="T14" fmla="*/ 123 w 143"/>
                  <a:gd name="T15" fmla="*/ 148 h 163"/>
                  <a:gd name="T16" fmla="*/ 118 w 143"/>
                  <a:gd name="T17" fmla="*/ 155 h 163"/>
                  <a:gd name="T18" fmla="*/ 111 w 143"/>
                  <a:gd name="T19" fmla="*/ 159 h 163"/>
                  <a:gd name="T20" fmla="*/ 104 w 143"/>
                  <a:gd name="T21" fmla="*/ 163 h 163"/>
                  <a:gd name="T22" fmla="*/ 104 w 143"/>
                  <a:gd name="T23" fmla="*/ 163 h 163"/>
                  <a:gd name="T24" fmla="*/ 0 w 143"/>
                  <a:gd name="T25" fmla="*/ 117 h 163"/>
                  <a:gd name="T26" fmla="*/ 0 w 143"/>
                  <a:gd name="T27" fmla="*/ 117 h 163"/>
                  <a:gd name="T28" fmla="*/ 4 w 143"/>
                  <a:gd name="T29" fmla="*/ 0 h 163"/>
                  <a:gd name="T30" fmla="*/ 4 w 143"/>
                  <a:gd name="T31" fmla="*/ 0 h 16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3"/>
                  <a:gd name="T49" fmla="*/ 0 h 163"/>
                  <a:gd name="T50" fmla="*/ 143 w 143"/>
                  <a:gd name="T51" fmla="*/ 163 h 16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3" h="163">
                    <a:moveTo>
                      <a:pt x="4" y="0"/>
                    </a:moveTo>
                    <a:lnTo>
                      <a:pt x="4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6" y="140"/>
                    </a:lnTo>
                    <a:lnTo>
                      <a:pt x="126" y="140"/>
                    </a:lnTo>
                    <a:lnTo>
                      <a:pt x="125" y="144"/>
                    </a:lnTo>
                    <a:lnTo>
                      <a:pt x="123" y="148"/>
                    </a:lnTo>
                    <a:lnTo>
                      <a:pt x="118" y="155"/>
                    </a:lnTo>
                    <a:lnTo>
                      <a:pt x="111" y="159"/>
                    </a:lnTo>
                    <a:lnTo>
                      <a:pt x="104" y="163"/>
                    </a:lnTo>
                    <a:lnTo>
                      <a:pt x="104" y="163"/>
                    </a:lnTo>
                    <a:lnTo>
                      <a:pt x="0" y="117"/>
                    </a:lnTo>
                    <a:lnTo>
                      <a:pt x="0" y="117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39" name="Freeform 68"/>
              <p:cNvSpPr>
                <a:spLocks noChangeArrowheads="1"/>
              </p:cNvSpPr>
              <p:nvPr/>
            </p:nvSpPr>
            <p:spPr bwMode="auto">
              <a:xfrm>
                <a:off x="1193800" y="152400"/>
                <a:ext cx="220663" cy="255588"/>
              </a:xfrm>
              <a:custGeom>
                <a:avLst/>
                <a:gdLst>
                  <a:gd name="T0" fmla="*/ 4 w 139"/>
                  <a:gd name="T1" fmla="*/ 0 h 161"/>
                  <a:gd name="T2" fmla="*/ 4 w 139"/>
                  <a:gd name="T3" fmla="*/ 0 h 161"/>
                  <a:gd name="T4" fmla="*/ 139 w 139"/>
                  <a:gd name="T5" fmla="*/ 0 h 161"/>
                  <a:gd name="T6" fmla="*/ 139 w 139"/>
                  <a:gd name="T7" fmla="*/ 0 h 161"/>
                  <a:gd name="T8" fmla="*/ 122 w 139"/>
                  <a:gd name="T9" fmla="*/ 140 h 161"/>
                  <a:gd name="T10" fmla="*/ 122 w 139"/>
                  <a:gd name="T11" fmla="*/ 140 h 161"/>
                  <a:gd name="T12" fmla="*/ 121 w 139"/>
                  <a:gd name="T13" fmla="*/ 144 h 161"/>
                  <a:gd name="T14" fmla="*/ 119 w 139"/>
                  <a:gd name="T15" fmla="*/ 148 h 161"/>
                  <a:gd name="T16" fmla="*/ 114 w 139"/>
                  <a:gd name="T17" fmla="*/ 155 h 161"/>
                  <a:gd name="T18" fmla="*/ 107 w 139"/>
                  <a:gd name="T19" fmla="*/ 159 h 161"/>
                  <a:gd name="T20" fmla="*/ 100 w 139"/>
                  <a:gd name="T21" fmla="*/ 161 h 161"/>
                  <a:gd name="T22" fmla="*/ 100 w 139"/>
                  <a:gd name="T23" fmla="*/ 161 h 161"/>
                  <a:gd name="T24" fmla="*/ 0 w 139"/>
                  <a:gd name="T25" fmla="*/ 115 h 161"/>
                  <a:gd name="T26" fmla="*/ 0 w 139"/>
                  <a:gd name="T27" fmla="*/ 115 h 161"/>
                  <a:gd name="T28" fmla="*/ 4 w 139"/>
                  <a:gd name="T29" fmla="*/ 0 h 161"/>
                  <a:gd name="T30" fmla="*/ 4 w 139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9"/>
                  <a:gd name="T49" fmla="*/ 0 h 161"/>
                  <a:gd name="T50" fmla="*/ 139 w 139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9" h="161">
                    <a:moveTo>
                      <a:pt x="4" y="0"/>
                    </a:moveTo>
                    <a:lnTo>
                      <a:pt x="4" y="0"/>
                    </a:lnTo>
                    <a:lnTo>
                      <a:pt x="139" y="0"/>
                    </a:lnTo>
                    <a:lnTo>
                      <a:pt x="139" y="0"/>
                    </a:lnTo>
                    <a:lnTo>
                      <a:pt x="122" y="140"/>
                    </a:lnTo>
                    <a:lnTo>
                      <a:pt x="122" y="140"/>
                    </a:lnTo>
                    <a:lnTo>
                      <a:pt x="121" y="144"/>
                    </a:lnTo>
                    <a:lnTo>
                      <a:pt x="119" y="148"/>
                    </a:lnTo>
                    <a:lnTo>
                      <a:pt x="114" y="155"/>
                    </a:lnTo>
                    <a:lnTo>
                      <a:pt x="107" y="159"/>
                    </a:lnTo>
                    <a:lnTo>
                      <a:pt x="100" y="161"/>
                    </a:lnTo>
                    <a:lnTo>
                      <a:pt x="100" y="161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0" name="Freeform 69"/>
              <p:cNvSpPr>
                <a:spLocks noChangeArrowheads="1"/>
              </p:cNvSpPr>
              <p:nvPr/>
            </p:nvSpPr>
            <p:spPr bwMode="auto">
              <a:xfrm>
                <a:off x="1200150" y="152400"/>
                <a:ext cx="214313" cy="255588"/>
              </a:xfrm>
              <a:custGeom>
                <a:avLst/>
                <a:gdLst>
                  <a:gd name="T0" fmla="*/ 4 w 135"/>
                  <a:gd name="T1" fmla="*/ 0 h 161"/>
                  <a:gd name="T2" fmla="*/ 4 w 135"/>
                  <a:gd name="T3" fmla="*/ 0 h 161"/>
                  <a:gd name="T4" fmla="*/ 135 w 135"/>
                  <a:gd name="T5" fmla="*/ 0 h 161"/>
                  <a:gd name="T6" fmla="*/ 135 w 135"/>
                  <a:gd name="T7" fmla="*/ 0 h 161"/>
                  <a:gd name="T8" fmla="*/ 118 w 135"/>
                  <a:gd name="T9" fmla="*/ 140 h 161"/>
                  <a:gd name="T10" fmla="*/ 118 w 135"/>
                  <a:gd name="T11" fmla="*/ 140 h 161"/>
                  <a:gd name="T12" fmla="*/ 117 w 135"/>
                  <a:gd name="T13" fmla="*/ 144 h 161"/>
                  <a:gd name="T14" fmla="*/ 115 w 135"/>
                  <a:gd name="T15" fmla="*/ 148 h 161"/>
                  <a:gd name="T16" fmla="*/ 110 w 135"/>
                  <a:gd name="T17" fmla="*/ 155 h 161"/>
                  <a:gd name="T18" fmla="*/ 103 w 135"/>
                  <a:gd name="T19" fmla="*/ 159 h 161"/>
                  <a:gd name="T20" fmla="*/ 96 w 135"/>
                  <a:gd name="T21" fmla="*/ 161 h 161"/>
                  <a:gd name="T22" fmla="*/ 96 w 135"/>
                  <a:gd name="T23" fmla="*/ 161 h 161"/>
                  <a:gd name="T24" fmla="*/ 0 w 135"/>
                  <a:gd name="T25" fmla="*/ 114 h 161"/>
                  <a:gd name="T26" fmla="*/ 0 w 135"/>
                  <a:gd name="T27" fmla="*/ 114 h 161"/>
                  <a:gd name="T28" fmla="*/ 4 w 135"/>
                  <a:gd name="T29" fmla="*/ 0 h 161"/>
                  <a:gd name="T30" fmla="*/ 4 w 135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5"/>
                  <a:gd name="T49" fmla="*/ 0 h 161"/>
                  <a:gd name="T50" fmla="*/ 135 w 135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5" h="161">
                    <a:moveTo>
                      <a:pt x="4" y="0"/>
                    </a:moveTo>
                    <a:lnTo>
                      <a:pt x="4" y="0"/>
                    </a:lnTo>
                    <a:lnTo>
                      <a:pt x="135" y="0"/>
                    </a:lnTo>
                    <a:lnTo>
                      <a:pt x="135" y="0"/>
                    </a:lnTo>
                    <a:lnTo>
                      <a:pt x="118" y="140"/>
                    </a:lnTo>
                    <a:lnTo>
                      <a:pt x="118" y="140"/>
                    </a:lnTo>
                    <a:lnTo>
                      <a:pt x="117" y="144"/>
                    </a:lnTo>
                    <a:lnTo>
                      <a:pt x="115" y="148"/>
                    </a:lnTo>
                    <a:lnTo>
                      <a:pt x="110" y="155"/>
                    </a:lnTo>
                    <a:lnTo>
                      <a:pt x="103" y="159"/>
                    </a:lnTo>
                    <a:lnTo>
                      <a:pt x="96" y="161"/>
                    </a:lnTo>
                    <a:lnTo>
                      <a:pt x="96" y="161"/>
                    </a:lnTo>
                    <a:lnTo>
                      <a:pt x="0" y="114"/>
                    </a:lnTo>
                    <a:lnTo>
                      <a:pt x="0" y="114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1" name="Freeform 70"/>
              <p:cNvSpPr>
                <a:spLocks noChangeArrowheads="1"/>
              </p:cNvSpPr>
              <p:nvPr/>
            </p:nvSpPr>
            <p:spPr bwMode="auto">
              <a:xfrm>
                <a:off x="1204912" y="152400"/>
                <a:ext cx="209550" cy="255588"/>
              </a:xfrm>
              <a:custGeom>
                <a:avLst/>
                <a:gdLst>
                  <a:gd name="T0" fmla="*/ 5 w 132"/>
                  <a:gd name="T1" fmla="*/ 0 h 161"/>
                  <a:gd name="T2" fmla="*/ 5 w 132"/>
                  <a:gd name="T3" fmla="*/ 0 h 161"/>
                  <a:gd name="T4" fmla="*/ 132 w 132"/>
                  <a:gd name="T5" fmla="*/ 0 h 161"/>
                  <a:gd name="T6" fmla="*/ 132 w 132"/>
                  <a:gd name="T7" fmla="*/ 0 h 161"/>
                  <a:gd name="T8" fmla="*/ 115 w 132"/>
                  <a:gd name="T9" fmla="*/ 140 h 161"/>
                  <a:gd name="T10" fmla="*/ 115 w 132"/>
                  <a:gd name="T11" fmla="*/ 140 h 161"/>
                  <a:gd name="T12" fmla="*/ 114 w 132"/>
                  <a:gd name="T13" fmla="*/ 144 h 161"/>
                  <a:gd name="T14" fmla="*/ 112 w 132"/>
                  <a:gd name="T15" fmla="*/ 148 h 161"/>
                  <a:gd name="T16" fmla="*/ 108 w 132"/>
                  <a:gd name="T17" fmla="*/ 153 h 161"/>
                  <a:gd name="T18" fmla="*/ 101 w 132"/>
                  <a:gd name="T19" fmla="*/ 159 h 161"/>
                  <a:gd name="T20" fmla="*/ 95 w 132"/>
                  <a:gd name="T21" fmla="*/ 161 h 161"/>
                  <a:gd name="T22" fmla="*/ 95 w 132"/>
                  <a:gd name="T23" fmla="*/ 161 h 161"/>
                  <a:gd name="T24" fmla="*/ 0 w 132"/>
                  <a:gd name="T25" fmla="*/ 113 h 161"/>
                  <a:gd name="T26" fmla="*/ 0 w 132"/>
                  <a:gd name="T27" fmla="*/ 113 h 161"/>
                  <a:gd name="T28" fmla="*/ 5 w 132"/>
                  <a:gd name="T29" fmla="*/ 0 h 161"/>
                  <a:gd name="T30" fmla="*/ 5 w 132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2"/>
                  <a:gd name="T49" fmla="*/ 0 h 161"/>
                  <a:gd name="T50" fmla="*/ 132 w 132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2" h="161">
                    <a:moveTo>
                      <a:pt x="5" y="0"/>
                    </a:moveTo>
                    <a:lnTo>
                      <a:pt x="5" y="0"/>
                    </a:lnTo>
                    <a:lnTo>
                      <a:pt x="132" y="0"/>
                    </a:lnTo>
                    <a:lnTo>
                      <a:pt x="132" y="0"/>
                    </a:lnTo>
                    <a:lnTo>
                      <a:pt x="115" y="140"/>
                    </a:lnTo>
                    <a:lnTo>
                      <a:pt x="115" y="140"/>
                    </a:lnTo>
                    <a:lnTo>
                      <a:pt x="114" y="144"/>
                    </a:lnTo>
                    <a:lnTo>
                      <a:pt x="112" y="148"/>
                    </a:lnTo>
                    <a:lnTo>
                      <a:pt x="108" y="153"/>
                    </a:lnTo>
                    <a:lnTo>
                      <a:pt x="101" y="159"/>
                    </a:lnTo>
                    <a:lnTo>
                      <a:pt x="95" y="161"/>
                    </a:lnTo>
                    <a:lnTo>
                      <a:pt x="95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2" name="Freeform 71"/>
              <p:cNvSpPr>
                <a:spLocks noChangeArrowheads="1"/>
              </p:cNvSpPr>
              <p:nvPr/>
            </p:nvSpPr>
            <p:spPr bwMode="auto">
              <a:xfrm>
                <a:off x="1211262" y="152400"/>
                <a:ext cx="203200" cy="255588"/>
              </a:xfrm>
              <a:custGeom>
                <a:avLst/>
                <a:gdLst>
                  <a:gd name="T0" fmla="*/ 4 w 128"/>
                  <a:gd name="T1" fmla="*/ 0 h 161"/>
                  <a:gd name="T2" fmla="*/ 4 w 128"/>
                  <a:gd name="T3" fmla="*/ 0 h 161"/>
                  <a:gd name="T4" fmla="*/ 128 w 128"/>
                  <a:gd name="T5" fmla="*/ 0 h 161"/>
                  <a:gd name="T6" fmla="*/ 128 w 128"/>
                  <a:gd name="T7" fmla="*/ 0 h 161"/>
                  <a:gd name="T8" fmla="*/ 111 w 128"/>
                  <a:gd name="T9" fmla="*/ 140 h 161"/>
                  <a:gd name="T10" fmla="*/ 111 w 128"/>
                  <a:gd name="T11" fmla="*/ 140 h 161"/>
                  <a:gd name="T12" fmla="*/ 111 w 128"/>
                  <a:gd name="T13" fmla="*/ 144 h 161"/>
                  <a:gd name="T14" fmla="*/ 108 w 128"/>
                  <a:gd name="T15" fmla="*/ 148 h 161"/>
                  <a:gd name="T16" fmla="*/ 104 w 128"/>
                  <a:gd name="T17" fmla="*/ 153 h 161"/>
                  <a:gd name="T18" fmla="*/ 97 w 128"/>
                  <a:gd name="T19" fmla="*/ 159 h 161"/>
                  <a:gd name="T20" fmla="*/ 91 w 128"/>
                  <a:gd name="T21" fmla="*/ 161 h 161"/>
                  <a:gd name="T22" fmla="*/ 91 w 128"/>
                  <a:gd name="T23" fmla="*/ 161 h 161"/>
                  <a:gd name="T24" fmla="*/ 0 w 128"/>
                  <a:gd name="T25" fmla="*/ 113 h 161"/>
                  <a:gd name="T26" fmla="*/ 0 w 128"/>
                  <a:gd name="T27" fmla="*/ 113 h 161"/>
                  <a:gd name="T28" fmla="*/ 4 w 128"/>
                  <a:gd name="T29" fmla="*/ 0 h 161"/>
                  <a:gd name="T30" fmla="*/ 4 w 128"/>
                  <a:gd name="T31" fmla="*/ 0 h 16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8"/>
                  <a:gd name="T49" fmla="*/ 0 h 161"/>
                  <a:gd name="T50" fmla="*/ 128 w 128"/>
                  <a:gd name="T51" fmla="*/ 161 h 16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8" h="161">
                    <a:moveTo>
                      <a:pt x="4" y="0"/>
                    </a:moveTo>
                    <a:lnTo>
                      <a:pt x="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11" y="140"/>
                    </a:lnTo>
                    <a:lnTo>
                      <a:pt x="111" y="140"/>
                    </a:lnTo>
                    <a:lnTo>
                      <a:pt x="111" y="144"/>
                    </a:lnTo>
                    <a:lnTo>
                      <a:pt x="108" y="148"/>
                    </a:lnTo>
                    <a:lnTo>
                      <a:pt x="104" y="153"/>
                    </a:lnTo>
                    <a:lnTo>
                      <a:pt x="97" y="159"/>
                    </a:lnTo>
                    <a:lnTo>
                      <a:pt x="91" y="161"/>
                    </a:lnTo>
                    <a:lnTo>
                      <a:pt x="91" y="161"/>
                    </a:lnTo>
                    <a:lnTo>
                      <a:pt x="0" y="113"/>
                    </a:lnTo>
                    <a:lnTo>
                      <a:pt x="0" y="113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3" name="Freeform 72"/>
              <p:cNvSpPr>
                <a:spLocks noChangeArrowheads="1"/>
              </p:cNvSpPr>
              <p:nvPr/>
            </p:nvSpPr>
            <p:spPr bwMode="auto">
              <a:xfrm>
                <a:off x="1217612" y="152400"/>
                <a:ext cx="196850" cy="255588"/>
              </a:xfrm>
              <a:custGeom>
                <a:avLst/>
                <a:gdLst>
                  <a:gd name="T0" fmla="*/ 4 w 124"/>
                  <a:gd name="T1" fmla="*/ 0 h 161"/>
                  <a:gd name="T2" fmla="*/ 4 w 124"/>
                  <a:gd name="T3" fmla="*/ 0 h 161"/>
                  <a:gd name="T4" fmla="*/ 124 w 124"/>
                  <a:gd name="T5" fmla="*/ 0 h 161"/>
                  <a:gd name="T6" fmla="*/ 124 w 124"/>
                  <a:gd name="T7" fmla="*/ 0 h 161"/>
                  <a:gd name="T8" fmla="*/ 107 w 124"/>
                  <a:gd name="T9" fmla="*/ 140 h 161"/>
                  <a:gd name="T10" fmla="*/ 107 w 124"/>
                  <a:gd name="T11" fmla="*/ 140 h 161"/>
                  <a:gd name="T12" fmla="*/ 104 w 124"/>
                  <a:gd name="T13" fmla="*/ 148 h 161"/>
                  <a:gd name="T14" fmla="*/ 100 w 124"/>
                  <a:gd name="T15" fmla="*/ 153 h 161"/>
                  <a:gd name="T16" fmla="*/ 93 w 124"/>
                  <a:gd name="T17" fmla="*/ 159 h 161"/>
                  <a:gd name="T18" fmla="*/ 87 w 124"/>
                  <a:gd name="T19" fmla="*/ 161 h 161"/>
                  <a:gd name="T20" fmla="*/ 87 w 124"/>
                  <a:gd name="T21" fmla="*/ 161 h 161"/>
                  <a:gd name="T22" fmla="*/ 0 w 124"/>
                  <a:gd name="T23" fmla="*/ 111 h 161"/>
                  <a:gd name="T24" fmla="*/ 0 w 124"/>
                  <a:gd name="T25" fmla="*/ 111 h 161"/>
                  <a:gd name="T26" fmla="*/ 4 w 124"/>
                  <a:gd name="T27" fmla="*/ 0 h 161"/>
                  <a:gd name="T28" fmla="*/ 4 w 124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4"/>
                  <a:gd name="T46" fmla="*/ 0 h 161"/>
                  <a:gd name="T47" fmla="*/ 124 w 124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4" h="161">
                    <a:moveTo>
                      <a:pt x="4" y="0"/>
                    </a:moveTo>
                    <a:lnTo>
                      <a:pt x="4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07" y="140"/>
                    </a:lnTo>
                    <a:lnTo>
                      <a:pt x="107" y="140"/>
                    </a:lnTo>
                    <a:lnTo>
                      <a:pt x="104" y="148"/>
                    </a:lnTo>
                    <a:lnTo>
                      <a:pt x="100" y="153"/>
                    </a:lnTo>
                    <a:lnTo>
                      <a:pt x="93" y="159"/>
                    </a:lnTo>
                    <a:lnTo>
                      <a:pt x="87" y="161"/>
                    </a:lnTo>
                    <a:lnTo>
                      <a:pt x="87" y="16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4" name="Freeform 73"/>
              <p:cNvSpPr>
                <a:spLocks noChangeArrowheads="1"/>
              </p:cNvSpPr>
              <p:nvPr/>
            </p:nvSpPr>
            <p:spPr bwMode="auto">
              <a:xfrm>
                <a:off x="1223962" y="152400"/>
                <a:ext cx="190500" cy="255588"/>
              </a:xfrm>
              <a:custGeom>
                <a:avLst/>
                <a:gdLst>
                  <a:gd name="T0" fmla="*/ 4 w 120"/>
                  <a:gd name="T1" fmla="*/ 0 h 161"/>
                  <a:gd name="T2" fmla="*/ 4 w 120"/>
                  <a:gd name="T3" fmla="*/ 0 h 161"/>
                  <a:gd name="T4" fmla="*/ 120 w 120"/>
                  <a:gd name="T5" fmla="*/ 0 h 161"/>
                  <a:gd name="T6" fmla="*/ 120 w 120"/>
                  <a:gd name="T7" fmla="*/ 0 h 161"/>
                  <a:gd name="T8" fmla="*/ 103 w 120"/>
                  <a:gd name="T9" fmla="*/ 140 h 161"/>
                  <a:gd name="T10" fmla="*/ 103 w 120"/>
                  <a:gd name="T11" fmla="*/ 140 h 161"/>
                  <a:gd name="T12" fmla="*/ 100 w 120"/>
                  <a:gd name="T13" fmla="*/ 148 h 161"/>
                  <a:gd name="T14" fmla="*/ 96 w 120"/>
                  <a:gd name="T15" fmla="*/ 153 h 161"/>
                  <a:gd name="T16" fmla="*/ 89 w 120"/>
                  <a:gd name="T17" fmla="*/ 159 h 161"/>
                  <a:gd name="T18" fmla="*/ 83 w 120"/>
                  <a:gd name="T19" fmla="*/ 161 h 161"/>
                  <a:gd name="T20" fmla="*/ 83 w 120"/>
                  <a:gd name="T21" fmla="*/ 161 h 161"/>
                  <a:gd name="T22" fmla="*/ 0 w 120"/>
                  <a:gd name="T23" fmla="*/ 110 h 161"/>
                  <a:gd name="T24" fmla="*/ 0 w 120"/>
                  <a:gd name="T25" fmla="*/ 110 h 161"/>
                  <a:gd name="T26" fmla="*/ 4 w 120"/>
                  <a:gd name="T27" fmla="*/ 0 h 161"/>
                  <a:gd name="T28" fmla="*/ 4 w 120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0"/>
                  <a:gd name="T46" fmla="*/ 0 h 161"/>
                  <a:gd name="T47" fmla="*/ 120 w 120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0" h="161">
                    <a:moveTo>
                      <a:pt x="4" y="0"/>
                    </a:moveTo>
                    <a:lnTo>
                      <a:pt x="4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03" y="140"/>
                    </a:lnTo>
                    <a:lnTo>
                      <a:pt x="103" y="140"/>
                    </a:lnTo>
                    <a:lnTo>
                      <a:pt x="100" y="148"/>
                    </a:lnTo>
                    <a:lnTo>
                      <a:pt x="96" y="153"/>
                    </a:lnTo>
                    <a:lnTo>
                      <a:pt x="89" y="159"/>
                    </a:lnTo>
                    <a:lnTo>
                      <a:pt x="83" y="161"/>
                    </a:lnTo>
                    <a:lnTo>
                      <a:pt x="83" y="161"/>
                    </a:lnTo>
                    <a:lnTo>
                      <a:pt x="0" y="110"/>
                    </a:lnTo>
                    <a:lnTo>
                      <a:pt x="0" y="110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5" name="Freeform 74"/>
              <p:cNvSpPr>
                <a:spLocks noChangeArrowheads="1"/>
              </p:cNvSpPr>
              <p:nvPr/>
            </p:nvSpPr>
            <p:spPr bwMode="auto">
              <a:xfrm>
                <a:off x="1228725" y="152400"/>
                <a:ext cx="185738" cy="255588"/>
              </a:xfrm>
              <a:custGeom>
                <a:avLst/>
                <a:gdLst>
                  <a:gd name="T0" fmla="*/ 5 w 117"/>
                  <a:gd name="T1" fmla="*/ 0 h 161"/>
                  <a:gd name="T2" fmla="*/ 5 w 117"/>
                  <a:gd name="T3" fmla="*/ 0 h 161"/>
                  <a:gd name="T4" fmla="*/ 117 w 117"/>
                  <a:gd name="T5" fmla="*/ 0 h 161"/>
                  <a:gd name="T6" fmla="*/ 117 w 117"/>
                  <a:gd name="T7" fmla="*/ 0 h 161"/>
                  <a:gd name="T8" fmla="*/ 100 w 117"/>
                  <a:gd name="T9" fmla="*/ 140 h 161"/>
                  <a:gd name="T10" fmla="*/ 100 w 117"/>
                  <a:gd name="T11" fmla="*/ 140 h 161"/>
                  <a:gd name="T12" fmla="*/ 97 w 117"/>
                  <a:gd name="T13" fmla="*/ 148 h 161"/>
                  <a:gd name="T14" fmla="*/ 93 w 117"/>
                  <a:gd name="T15" fmla="*/ 153 h 161"/>
                  <a:gd name="T16" fmla="*/ 86 w 117"/>
                  <a:gd name="T17" fmla="*/ 157 h 161"/>
                  <a:gd name="T18" fmla="*/ 81 w 117"/>
                  <a:gd name="T19" fmla="*/ 161 h 161"/>
                  <a:gd name="T20" fmla="*/ 81 w 117"/>
                  <a:gd name="T21" fmla="*/ 161 h 161"/>
                  <a:gd name="T22" fmla="*/ 0 w 117"/>
                  <a:gd name="T23" fmla="*/ 109 h 161"/>
                  <a:gd name="T24" fmla="*/ 0 w 117"/>
                  <a:gd name="T25" fmla="*/ 109 h 161"/>
                  <a:gd name="T26" fmla="*/ 5 w 117"/>
                  <a:gd name="T27" fmla="*/ 0 h 161"/>
                  <a:gd name="T28" fmla="*/ 5 w 117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7"/>
                  <a:gd name="T46" fmla="*/ 0 h 161"/>
                  <a:gd name="T47" fmla="*/ 117 w 117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7" h="161">
                    <a:moveTo>
                      <a:pt x="5" y="0"/>
                    </a:moveTo>
                    <a:lnTo>
                      <a:pt x="5" y="0"/>
                    </a:lnTo>
                    <a:lnTo>
                      <a:pt x="117" y="0"/>
                    </a:lnTo>
                    <a:lnTo>
                      <a:pt x="117" y="0"/>
                    </a:lnTo>
                    <a:lnTo>
                      <a:pt x="100" y="140"/>
                    </a:lnTo>
                    <a:lnTo>
                      <a:pt x="100" y="140"/>
                    </a:lnTo>
                    <a:lnTo>
                      <a:pt x="97" y="148"/>
                    </a:lnTo>
                    <a:lnTo>
                      <a:pt x="93" y="153"/>
                    </a:lnTo>
                    <a:lnTo>
                      <a:pt x="86" y="157"/>
                    </a:lnTo>
                    <a:lnTo>
                      <a:pt x="81" y="161"/>
                    </a:lnTo>
                    <a:lnTo>
                      <a:pt x="81" y="161"/>
                    </a:lnTo>
                    <a:lnTo>
                      <a:pt x="0" y="109"/>
                    </a:lnTo>
                    <a:lnTo>
                      <a:pt x="0" y="109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6" name="Freeform 75"/>
              <p:cNvSpPr>
                <a:spLocks noChangeArrowheads="1"/>
              </p:cNvSpPr>
              <p:nvPr/>
            </p:nvSpPr>
            <p:spPr bwMode="auto">
              <a:xfrm>
                <a:off x="1235075" y="152400"/>
                <a:ext cx="179388" cy="255588"/>
              </a:xfrm>
              <a:custGeom>
                <a:avLst/>
                <a:gdLst>
                  <a:gd name="T0" fmla="*/ 5 w 113"/>
                  <a:gd name="T1" fmla="*/ 0 h 161"/>
                  <a:gd name="T2" fmla="*/ 5 w 113"/>
                  <a:gd name="T3" fmla="*/ 0 h 161"/>
                  <a:gd name="T4" fmla="*/ 113 w 113"/>
                  <a:gd name="T5" fmla="*/ 0 h 161"/>
                  <a:gd name="T6" fmla="*/ 113 w 113"/>
                  <a:gd name="T7" fmla="*/ 0 h 161"/>
                  <a:gd name="T8" fmla="*/ 96 w 113"/>
                  <a:gd name="T9" fmla="*/ 140 h 161"/>
                  <a:gd name="T10" fmla="*/ 96 w 113"/>
                  <a:gd name="T11" fmla="*/ 140 h 161"/>
                  <a:gd name="T12" fmla="*/ 93 w 113"/>
                  <a:gd name="T13" fmla="*/ 147 h 161"/>
                  <a:gd name="T14" fmla="*/ 89 w 113"/>
                  <a:gd name="T15" fmla="*/ 153 h 161"/>
                  <a:gd name="T16" fmla="*/ 84 w 113"/>
                  <a:gd name="T17" fmla="*/ 157 h 161"/>
                  <a:gd name="T18" fmla="*/ 77 w 113"/>
                  <a:gd name="T19" fmla="*/ 161 h 161"/>
                  <a:gd name="T20" fmla="*/ 77 w 113"/>
                  <a:gd name="T21" fmla="*/ 161 h 161"/>
                  <a:gd name="T22" fmla="*/ 0 w 113"/>
                  <a:gd name="T23" fmla="*/ 107 h 161"/>
                  <a:gd name="T24" fmla="*/ 0 w 113"/>
                  <a:gd name="T25" fmla="*/ 107 h 161"/>
                  <a:gd name="T26" fmla="*/ 5 w 113"/>
                  <a:gd name="T27" fmla="*/ 0 h 161"/>
                  <a:gd name="T28" fmla="*/ 5 w 113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3"/>
                  <a:gd name="T46" fmla="*/ 0 h 161"/>
                  <a:gd name="T47" fmla="*/ 113 w 113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3" h="161">
                    <a:moveTo>
                      <a:pt x="5" y="0"/>
                    </a:moveTo>
                    <a:lnTo>
                      <a:pt x="5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6" y="140"/>
                    </a:lnTo>
                    <a:lnTo>
                      <a:pt x="96" y="140"/>
                    </a:lnTo>
                    <a:lnTo>
                      <a:pt x="93" y="147"/>
                    </a:lnTo>
                    <a:lnTo>
                      <a:pt x="89" y="153"/>
                    </a:lnTo>
                    <a:lnTo>
                      <a:pt x="84" y="157"/>
                    </a:lnTo>
                    <a:lnTo>
                      <a:pt x="77" y="161"/>
                    </a:lnTo>
                    <a:lnTo>
                      <a:pt x="77" y="161"/>
                    </a:lnTo>
                    <a:lnTo>
                      <a:pt x="0" y="107"/>
                    </a:lnTo>
                    <a:lnTo>
                      <a:pt x="0" y="107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7" name="Freeform 76"/>
              <p:cNvSpPr>
                <a:spLocks noChangeArrowheads="1"/>
              </p:cNvSpPr>
              <p:nvPr/>
            </p:nvSpPr>
            <p:spPr bwMode="auto">
              <a:xfrm>
                <a:off x="1241425" y="152400"/>
                <a:ext cx="173038" cy="255588"/>
              </a:xfrm>
              <a:custGeom>
                <a:avLst/>
                <a:gdLst>
                  <a:gd name="T0" fmla="*/ 5 w 109"/>
                  <a:gd name="T1" fmla="*/ 0 h 161"/>
                  <a:gd name="T2" fmla="*/ 5 w 109"/>
                  <a:gd name="T3" fmla="*/ 0 h 161"/>
                  <a:gd name="T4" fmla="*/ 109 w 109"/>
                  <a:gd name="T5" fmla="*/ 0 h 161"/>
                  <a:gd name="T6" fmla="*/ 109 w 109"/>
                  <a:gd name="T7" fmla="*/ 0 h 161"/>
                  <a:gd name="T8" fmla="*/ 92 w 109"/>
                  <a:gd name="T9" fmla="*/ 140 h 161"/>
                  <a:gd name="T10" fmla="*/ 92 w 109"/>
                  <a:gd name="T11" fmla="*/ 140 h 161"/>
                  <a:gd name="T12" fmla="*/ 89 w 109"/>
                  <a:gd name="T13" fmla="*/ 147 h 161"/>
                  <a:gd name="T14" fmla="*/ 85 w 109"/>
                  <a:gd name="T15" fmla="*/ 153 h 161"/>
                  <a:gd name="T16" fmla="*/ 80 w 109"/>
                  <a:gd name="T17" fmla="*/ 157 h 161"/>
                  <a:gd name="T18" fmla="*/ 73 w 109"/>
                  <a:gd name="T19" fmla="*/ 161 h 161"/>
                  <a:gd name="T20" fmla="*/ 73 w 109"/>
                  <a:gd name="T21" fmla="*/ 161 h 161"/>
                  <a:gd name="T22" fmla="*/ 0 w 109"/>
                  <a:gd name="T23" fmla="*/ 106 h 161"/>
                  <a:gd name="T24" fmla="*/ 0 w 109"/>
                  <a:gd name="T25" fmla="*/ 106 h 161"/>
                  <a:gd name="T26" fmla="*/ 5 w 109"/>
                  <a:gd name="T27" fmla="*/ 0 h 161"/>
                  <a:gd name="T28" fmla="*/ 5 w 109"/>
                  <a:gd name="T29" fmla="*/ 0 h 16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9"/>
                  <a:gd name="T46" fmla="*/ 0 h 161"/>
                  <a:gd name="T47" fmla="*/ 109 w 109"/>
                  <a:gd name="T48" fmla="*/ 161 h 16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9" h="161">
                    <a:moveTo>
                      <a:pt x="5" y="0"/>
                    </a:moveTo>
                    <a:lnTo>
                      <a:pt x="5" y="0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92" y="140"/>
                    </a:lnTo>
                    <a:lnTo>
                      <a:pt x="92" y="140"/>
                    </a:lnTo>
                    <a:lnTo>
                      <a:pt x="89" y="147"/>
                    </a:lnTo>
                    <a:lnTo>
                      <a:pt x="85" y="153"/>
                    </a:lnTo>
                    <a:lnTo>
                      <a:pt x="80" y="157"/>
                    </a:lnTo>
                    <a:lnTo>
                      <a:pt x="73" y="161"/>
                    </a:lnTo>
                    <a:lnTo>
                      <a:pt x="73" y="161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8" name="Freeform 77"/>
              <p:cNvSpPr>
                <a:spLocks noChangeArrowheads="1"/>
              </p:cNvSpPr>
              <p:nvPr/>
            </p:nvSpPr>
            <p:spPr bwMode="auto">
              <a:xfrm>
                <a:off x="1247775" y="152400"/>
                <a:ext cx="166688" cy="254000"/>
              </a:xfrm>
              <a:custGeom>
                <a:avLst/>
                <a:gdLst>
                  <a:gd name="T0" fmla="*/ 5 w 105"/>
                  <a:gd name="T1" fmla="*/ 0 h 160"/>
                  <a:gd name="T2" fmla="*/ 5 w 105"/>
                  <a:gd name="T3" fmla="*/ 0 h 160"/>
                  <a:gd name="T4" fmla="*/ 105 w 105"/>
                  <a:gd name="T5" fmla="*/ 0 h 160"/>
                  <a:gd name="T6" fmla="*/ 105 w 105"/>
                  <a:gd name="T7" fmla="*/ 0 h 160"/>
                  <a:gd name="T8" fmla="*/ 88 w 105"/>
                  <a:gd name="T9" fmla="*/ 140 h 160"/>
                  <a:gd name="T10" fmla="*/ 88 w 105"/>
                  <a:gd name="T11" fmla="*/ 140 h 160"/>
                  <a:gd name="T12" fmla="*/ 87 w 105"/>
                  <a:gd name="T13" fmla="*/ 147 h 160"/>
                  <a:gd name="T14" fmla="*/ 81 w 105"/>
                  <a:gd name="T15" fmla="*/ 153 h 160"/>
                  <a:gd name="T16" fmla="*/ 76 w 105"/>
                  <a:gd name="T17" fmla="*/ 157 h 160"/>
                  <a:gd name="T18" fmla="*/ 69 w 105"/>
                  <a:gd name="T19" fmla="*/ 160 h 160"/>
                  <a:gd name="T20" fmla="*/ 69 w 105"/>
                  <a:gd name="T21" fmla="*/ 160 h 160"/>
                  <a:gd name="T22" fmla="*/ 0 w 105"/>
                  <a:gd name="T23" fmla="*/ 106 h 160"/>
                  <a:gd name="T24" fmla="*/ 0 w 105"/>
                  <a:gd name="T25" fmla="*/ 106 h 160"/>
                  <a:gd name="T26" fmla="*/ 5 w 105"/>
                  <a:gd name="T27" fmla="*/ 0 h 160"/>
                  <a:gd name="T28" fmla="*/ 5 w 105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5"/>
                  <a:gd name="T46" fmla="*/ 0 h 160"/>
                  <a:gd name="T47" fmla="*/ 105 w 105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5" h="160">
                    <a:moveTo>
                      <a:pt x="5" y="0"/>
                    </a:moveTo>
                    <a:lnTo>
                      <a:pt x="5" y="0"/>
                    </a:lnTo>
                    <a:lnTo>
                      <a:pt x="105" y="0"/>
                    </a:lnTo>
                    <a:lnTo>
                      <a:pt x="105" y="0"/>
                    </a:lnTo>
                    <a:lnTo>
                      <a:pt x="88" y="140"/>
                    </a:lnTo>
                    <a:lnTo>
                      <a:pt x="88" y="140"/>
                    </a:lnTo>
                    <a:lnTo>
                      <a:pt x="87" y="147"/>
                    </a:lnTo>
                    <a:lnTo>
                      <a:pt x="81" y="153"/>
                    </a:lnTo>
                    <a:lnTo>
                      <a:pt x="76" y="157"/>
                    </a:lnTo>
                    <a:lnTo>
                      <a:pt x="69" y="160"/>
                    </a:lnTo>
                    <a:lnTo>
                      <a:pt x="69" y="160"/>
                    </a:lnTo>
                    <a:lnTo>
                      <a:pt x="0" y="106"/>
                    </a:lnTo>
                    <a:lnTo>
                      <a:pt x="0" y="10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49" name="Freeform 78"/>
              <p:cNvSpPr>
                <a:spLocks noChangeArrowheads="1"/>
              </p:cNvSpPr>
              <p:nvPr/>
            </p:nvSpPr>
            <p:spPr bwMode="auto">
              <a:xfrm>
                <a:off x="1252537" y="152400"/>
                <a:ext cx="161925" cy="254000"/>
              </a:xfrm>
              <a:custGeom>
                <a:avLst/>
                <a:gdLst>
                  <a:gd name="T0" fmla="*/ 5 w 102"/>
                  <a:gd name="T1" fmla="*/ 0 h 160"/>
                  <a:gd name="T2" fmla="*/ 5 w 102"/>
                  <a:gd name="T3" fmla="*/ 0 h 160"/>
                  <a:gd name="T4" fmla="*/ 102 w 102"/>
                  <a:gd name="T5" fmla="*/ 0 h 160"/>
                  <a:gd name="T6" fmla="*/ 102 w 102"/>
                  <a:gd name="T7" fmla="*/ 0 h 160"/>
                  <a:gd name="T8" fmla="*/ 85 w 102"/>
                  <a:gd name="T9" fmla="*/ 140 h 160"/>
                  <a:gd name="T10" fmla="*/ 85 w 102"/>
                  <a:gd name="T11" fmla="*/ 140 h 160"/>
                  <a:gd name="T12" fmla="*/ 84 w 102"/>
                  <a:gd name="T13" fmla="*/ 147 h 160"/>
                  <a:gd name="T14" fmla="*/ 78 w 102"/>
                  <a:gd name="T15" fmla="*/ 153 h 160"/>
                  <a:gd name="T16" fmla="*/ 73 w 102"/>
                  <a:gd name="T17" fmla="*/ 157 h 160"/>
                  <a:gd name="T18" fmla="*/ 67 w 102"/>
                  <a:gd name="T19" fmla="*/ 160 h 160"/>
                  <a:gd name="T20" fmla="*/ 67 w 102"/>
                  <a:gd name="T21" fmla="*/ 160 h 160"/>
                  <a:gd name="T22" fmla="*/ 0 w 102"/>
                  <a:gd name="T23" fmla="*/ 105 h 160"/>
                  <a:gd name="T24" fmla="*/ 0 w 102"/>
                  <a:gd name="T25" fmla="*/ 105 h 160"/>
                  <a:gd name="T26" fmla="*/ 5 w 102"/>
                  <a:gd name="T27" fmla="*/ 0 h 160"/>
                  <a:gd name="T28" fmla="*/ 5 w 102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2"/>
                  <a:gd name="T46" fmla="*/ 0 h 160"/>
                  <a:gd name="T47" fmla="*/ 102 w 102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2" h="160">
                    <a:moveTo>
                      <a:pt x="5" y="0"/>
                    </a:moveTo>
                    <a:lnTo>
                      <a:pt x="5" y="0"/>
                    </a:lnTo>
                    <a:lnTo>
                      <a:pt x="102" y="0"/>
                    </a:lnTo>
                    <a:lnTo>
                      <a:pt x="102" y="0"/>
                    </a:lnTo>
                    <a:lnTo>
                      <a:pt x="85" y="140"/>
                    </a:lnTo>
                    <a:lnTo>
                      <a:pt x="85" y="140"/>
                    </a:lnTo>
                    <a:lnTo>
                      <a:pt x="84" y="147"/>
                    </a:lnTo>
                    <a:lnTo>
                      <a:pt x="78" y="153"/>
                    </a:lnTo>
                    <a:lnTo>
                      <a:pt x="73" y="157"/>
                    </a:lnTo>
                    <a:lnTo>
                      <a:pt x="67" y="160"/>
                    </a:lnTo>
                    <a:lnTo>
                      <a:pt x="67" y="16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0" name="Freeform 79"/>
              <p:cNvSpPr>
                <a:spLocks noChangeArrowheads="1"/>
              </p:cNvSpPr>
              <p:nvPr/>
            </p:nvSpPr>
            <p:spPr bwMode="auto">
              <a:xfrm>
                <a:off x="1258887" y="152400"/>
                <a:ext cx="155575" cy="254000"/>
              </a:xfrm>
              <a:custGeom>
                <a:avLst/>
                <a:gdLst>
                  <a:gd name="T0" fmla="*/ 5 w 98"/>
                  <a:gd name="T1" fmla="*/ 0 h 160"/>
                  <a:gd name="T2" fmla="*/ 5 w 98"/>
                  <a:gd name="T3" fmla="*/ 0 h 160"/>
                  <a:gd name="T4" fmla="*/ 98 w 98"/>
                  <a:gd name="T5" fmla="*/ 0 h 160"/>
                  <a:gd name="T6" fmla="*/ 98 w 98"/>
                  <a:gd name="T7" fmla="*/ 0 h 160"/>
                  <a:gd name="T8" fmla="*/ 81 w 98"/>
                  <a:gd name="T9" fmla="*/ 140 h 160"/>
                  <a:gd name="T10" fmla="*/ 81 w 98"/>
                  <a:gd name="T11" fmla="*/ 140 h 160"/>
                  <a:gd name="T12" fmla="*/ 80 w 98"/>
                  <a:gd name="T13" fmla="*/ 147 h 160"/>
                  <a:gd name="T14" fmla="*/ 74 w 98"/>
                  <a:gd name="T15" fmla="*/ 152 h 160"/>
                  <a:gd name="T16" fmla="*/ 69 w 98"/>
                  <a:gd name="T17" fmla="*/ 157 h 160"/>
                  <a:gd name="T18" fmla="*/ 63 w 98"/>
                  <a:gd name="T19" fmla="*/ 160 h 160"/>
                  <a:gd name="T20" fmla="*/ 63 w 98"/>
                  <a:gd name="T21" fmla="*/ 160 h 160"/>
                  <a:gd name="T22" fmla="*/ 0 w 98"/>
                  <a:gd name="T23" fmla="*/ 103 h 160"/>
                  <a:gd name="T24" fmla="*/ 0 w 98"/>
                  <a:gd name="T25" fmla="*/ 103 h 160"/>
                  <a:gd name="T26" fmla="*/ 5 w 98"/>
                  <a:gd name="T27" fmla="*/ 0 h 160"/>
                  <a:gd name="T28" fmla="*/ 5 w 98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8"/>
                  <a:gd name="T46" fmla="*/ 0 h 160"/>
                  <a:gd name="T47" fmla="*/ 98 w 98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8" h="160">
                    <a:moveTo>
                      <a:pt x="5" y="0"/>
                    </a:moveTo>
                    <a:lnTo>
                      <a:pt x="5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1" y="140"/>
                    </a:lnTo>
                    <a:lnTo>
                      <a:pt x="81" y="140"/>
                    </a:lnTo>
                    <a:lnTo>
                      <a:pt x="80" y="147"/>
                    </a:lnTo>
                    <a:lnTo>
                      <a:pt x="74" y="152"/>
                    </a:lnTo>
                    <a:lnTo>
                      <a:pt x="69" y="157"/>
                    </a:lnTo>
                    <a:lnTo>
                      <a:pt x="63" y="160"/>
                    </a:lnTo>
                    <a:lnTo>
                      <a:pt x="63" y="160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1" name="Freeform 80"/>
              <p:cNvSpPr>
                <a:spLocks noChangeArrowheads="1"/>
              </p:cNvSpPr>
              <p:nvPr/>
            </p:nvSpPr>
            <p:spPr bwMode="auto">
              <a:xfrm>
                <a:off x="1265237" y="152400"/>
                <a:ext cx="149225" cy="254000"/>
              </a:xfrm>
              <a:custGeom>
                <a:avLst/>
                <a:gdLst>
                  <a:gd name="T0" fmla="*/ 5 w 94"/>
                  <a:gd name="T1" fmla="*/ 0 h 160"/>
                  <a:gd name="T2" fmla="*/ 5 w 94"/>
                  <a:gd name="T3" fmla="*/ 0 h 160"/>
                  <a:gd name="T4" fmla="*/ 94 w 94"/>
                  <a:gd name="T5" fmla="*/ 0 h 160"/>
                  <a:gd name="T6" fmla="*/ 94 w 94"/>
                  <a:gd name="T7" fmla="*/ 0 h 160"/>
                  <a:gd name="T8" fmla="*/ 77 w 94"/>
                  <a:gd name="T9" fmla="*/ 140 h 160"/>
                  <a:gd name="T10" fmla="*/ 77 w 94"/>
                  <a:gd name="T11" fmla="*/ 140 h 160"/>
                  <a:gd name="T12" fmla="*/ 76 w 94"/>
                  <a:gd name="T13" fmla="*/ 147 h 160"/>
                  <a:gd name="T14" fmla="*/ 71 w 94"/>
                  <a:gd name="T15" fmla="*/ 152 h 160"/>
                  <a:gd name="T16" fmla="*/ 66 w 94"/>
                  <a:gd name="T17" fmla="*/ 157 h 160"/>
                  <a:gd name="T18" fmla="*/ 59 w 94"/>
                  <a:gd name="T19" fmla="*/ 160 h 160"/>
                  <a:gd name="T20" fmla="*/ 59 w 94"/>
                  <a:gd name="T21" fmla="*/ 160 h 160"/>
                  <a:gd name="T22" fmla="*/ 0 w 94"/>
                  <a:gd name="T23" fmla="*/ 102 h 160"/>
                  <a:gd name="T24" fmla="*/ 0 w 94"/>
                  <a:gd name="T25" fmla="*/ 102 h 160"/>
                  <a:gd name="T26" fmla="*/ 5 w 94"/>
                  <a:gd name="T27" fmla="*/ 0 h 160"/>
                  <a:gd name="T28" fmla="*/ 5 w 94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4"/>
                  <a:gd name="T46" fmla="*/ 0 h 160"/>
                  <a:gd name="T47" fmla="*/ 94 w 94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4" h="160">
                    <a:moveTo>
                      <a:pt x="5" y="0"/>
                    </a:moveTo>
                    <a:lnTo>
                      <a:pt x="5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77" y="140"/>
                    </a:lnTo>
                    <a:lnTo>
                      <a:pt x="77" y="140"/>
                    </a:lnTo>
                    <a:lnTo>
                      <a:pt x="76" y="147"/>
                    </a:lnTo>
                    <a:lnTo>
                      <a:pt x="71" y="152"/>
                    </a:lnTo>
                    <a:lnTo>
                      <a:pt x="66" y="157"/>
                    </a:lnTo>
                    <a:lnTo>
                      <a:pt x="59" y="160"/>
                    </a:lnTo>
                    <a:lnTo>
                      <a:pt x="59" y="160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2" name="Freeform 81"/>
              <p:cNvSpPr>
                <a:spLocks noChangeArrowheads="1"/>
              </p:cNvSpPr>
              <p:nvPr/>
            </p:nvSpPr>
            <p:spPr bwMode="auto">
              <a:xfrm>
                <a:off x="1271587" y="152400"/>
                <a:ext cx="142875" cy="254000"/>
              </a:xfrm>
              <a:custGeom>
                <a:avLst/>
                <a:gdLst>
                  <a:gd name="T0" fmla="*/ 5 w 90"/>
                  <a:gd name="T1" fmla="*/ 0 h 160"/>
                  <a:gd name="T2" fmla="*/ 5 w 90"/>
                  <a:gd name="T3" fmla="*/ 0 h 160"/>
                  <a:gd name="T4" fmla="*/ 90 w 90"/>
                  <a:gd name="T5" fmla="*/ 0 h 160"/>
                  <a:gd name="T6" fmla="*/ 90 w 90"/>
                  <a:gd name="T7" fmla="*/ 0 h 160"/>
                  <a:gd name="T8" fmla="*/ 73 w 90"/>
                  <a:gd name="T9" fmla="*/ 140 h 160"/>
                  <a:gd name="T10" fmla="*/ 73 w 90"/>
                  <a:gd name="T11" fmla="*/ 140 h 160"/>
                  <a:gd name="T12" fmla="*/ 72 w 90"/>
                  <a:gd name="T13" fmla="*/ 147 h 160"/>
                  <a:gd name="T14" fmla="*/ 67 w 90"/>
                  <a:gd name="T15" fmla="*/ 152 h 160"/>
                  <a:gd name="T16" fmla="*/ 62 w 90"/>
                  <a:gd name="T17" fmla="*/ 157 h 160"/>
                  <a:gd name="T18" fmla="*/ 55 w 90"/>
                  <a:gd name="T19" fmla="*/ 160 h 160"/>
                  <a:gd name="T20" fmla="*/ 55 w 90"/>
                  <a:gd name="T21" fmla="*/ 160 h 160"/>
                  <a:gd name="T22" fmla="*/ 0 w 90"/>
                  <a:gd name="T23" fmla="*/ 101 h 160"/>
                  <a:gd name="T24" fmla="*/ 0 w 90"/>
                  <a:gd name="T25" fmla="*/ 101 h 160"/>
                  <a:gd name="T26" fmla="*/ 5 w 90"/>
                  <a:gd name="T27" fmla="*/ 0 h 160"/>
                  <a:gd name="T28" fmla="*/ 5 w 90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0"/>
                  <a:gd name="T46" fmla="*/ 0 h 160"/>
                  <a:gd name="T47" fmla="*/ 90 w 90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0" h="160">
                    <a:moveTo>
                      <a:pt x="5" y="0"/>
                    </a:moveTo>
                    <a:lnTo>
                      <a:pt x="5" y="0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73" y="140"/>
                    </a:lnTo>
                    <a:lnTo>
                      <a:pt x="73" y="140"/>
                    </a:lnTo>
                    <a:lnTo>
                      <a:pt x="72" y="147"/>
                    </a:lnTo>
                    <a:lnTo>
                      <a:pt x="67" y="152"/>
                    </a:lnTo>
                    <a:lnTo>
                      <a:pt x="62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101"/>
                    </a:lnTo>
                    <a:lnTo>
                      <a:pt x="0" y="101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3" name="Freeform 82"/>
              <p:cNvSpPr>
                <a:spLocks noChangeArrowheads="1"/>
              </p:cNvSpPr>
              <p:nvPr/>
            </p:nvSpPr>
            <p:spPr bwMode="auto">
              <a:xfrm>
                <a:off x="1274762" y="152400"/>
                <a:ext cx="139700" cy="254000"/>
              </a:xfrm>
              <a:custGeom>
                <a:avLst/>
                <a:gdLst>
                  <a:gd name="T0" fmla="*/ 7 w 88"/>
                  <a:gd name="T1" fmla="*/ 0 h 160"/>
                  <a:gd name="T2" fmla="*/ 7 w 88"/>
                  <a:gd name="T3" fmla="*/ 0 h 160"/>
                  <a:gd name="T4" fmla="*/ 88 w 88"/>
                  <a:gd name="T5" fmla="*/ 0 h 160"/>
                  <a:gd name="T6" fmla="*/ 88 w 88"/>
                  <a:gd name="T7" fmla="*/ 0 h 160"/>
                  <a:gd name="T8" fmla="*/ 71 w 88"/>
                  <a:gd name="T9" fmla="*/ 140 h 160"/>
                  <a:gd name="T10" fmla="*/ 71 w 88"/>
                  <a:gd name="T11" fmla="*/ 140 h 160"/>
                  <a:gd name="T12" fmla="*/ 70 w 88"/>
                  <a:gd name="T13" fmla="*/ 147 h 160"/>
                  <a:gd name="T14" fmla="*/ 65 w 88"/>
                  <a:gd name="T15" fmla="*/ 152 h 160"/>
                  <a:gd name="T16" fmla="*/ 60 w 88"/>
                  <a:gd name="T17" fmla="*/ 157 h 160"/>
                  <a:gd name="T18" fmla="*/ 55 w 88"/>
                  <a:gd name="T19" fmla="*/ 160 h 160"/>
                  <a:gd name="T20" fmla="*/ 55 w 88"/>
                  <a:gd name="T21" fmla="*/ 160 h 160"/>
                  <a:gd name="T22" fmla="*/ 0 w 88"/>
                  <a:gd name="T23" fmla="*/ 99 h 160"/>
                  <a:gd name="T24" fmla="*/ 0 w 88"/>
                  <a:gd name="T25" fmla="*/ 99 h 160"/>
                  <a:gd name="T26" fmla="*/ 7 w 88"/>
                  <a:gd name="T27" fmla="*/ 0 h 160"/>
                  <a:gd name="T28" fmla="*/ 7 w 88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8"/>
                  <a:gd name="T46" fmla="*/ 0 h 160"/>
                  <a:gd name="T47" fmla="*/ 88 w 88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8" h="160">
                    <a:moveTo>
                      <a:pt x="7" y="0"/>
                    </a:moveTo>
                    <a:lnTo>
                      <a:pt x="7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1" y="140"/>
                    </a:lnTo>
                    <a:lnTo>
                      <a:pt x="71" y="140"/>
                    </a:lnTo>
                    <a:lnTo>
                      <a:pt x="70" y="147"/>
                    </a:lnTo>
                    <a:lnTo>
                      <a:pt x="65" y="152"/>
                    </a:lnTo>
                    <a:lnTo>
                      <a:pt x="60" y="157"/>
                    </a:lnTo>
                    <a:lnTo>
                      <a:pt x="55" y="160"/>
                    </a:lnTo>
                    <a:lnTo>
                      <a:pt x="55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4" name="Freeform 83"/>
              <p:cNvSpPr>
                <a:spLocks noChangeArrowheads="1"/>
              </p:cNvSpPr>
              <p:nvPr/>
            </p:nvSpPr>
            <p:spPr bwMode="auto">
              <a:xfrm>
                <a:off x="1282700" y="152400"/>
                <a:ext cx="131763" cy="254000"/>
              </a:xfrm>
              <a:custGeom>
                <a:avLst/>
                <a:gdLst>
                  <a:gd name="T0" fmla="*/ 6 w 83"/>
                  <a:gd name="T1" fmla="*/ 0 h 160"/>
                  <a:gd name="T2" fmla="*/ 6 w 83"/>
                  <a:gd name="T3" fmla="*/ 0 h 160"/>
                  <a:gd name="T4" fmla="*/ 83 w 83"/>
                  <a:gd name="T5" fmla="*/ 0 h 160"/>
                  <a:gd name="T6" fmla="*/ 83 w 83"/>
                  <a:gd name="T7" fmla="*/ 0 h 160"/>
                  <a:gd name="T8" fmla="*/ 66 w 83"/>
                  <a:gd name="T9" fmla="*/ 140 h 160"/>
                  <a:gd name="T10" fmla="*/ 66 w 83"/>
                  <a:gd name="T11" fmla="*/ 140 h 160"/>
                  <a:gd name="T12" fmla="*/ 65 w 83"/>
                  <a:gd name="T13" fmla="*/ 147 h 160"/>
                  <a:gd name="T14" fmla="*/ 60 w 83"/>
                  <a:gd name="T15" fmla="*/ 152 h 160"/>
                  <a:gd name="T16" fmla="*/ 55 w 83"/>
                  <a:gd name="T17" fmla="*/ 156 h 160"/>
                  <a:gd name="T18" fmla="*/ 50 w 83"/>
                  <a:gd name="T19" fmla="*/ 160 h 160"/>
                  <a:gd name="T20" fmla="*/ 50 w 83"/>
                  <a:gd name="T21" fmla="*/ 160 h 160"/>
                  <a:gd name="T22" fmla="*/ 0 w 83"/>
                  <a:gd name="T23" fmla="*/ 99 h 160"/>
                  <a:gd name="T24" fmla="*/ 0 w 83"/>
                  <a:gd name="T25" fmla="*/ 99 h 160"/>
                  <a:gd name="T26" fmla="*/ 6 w 83"/>
                  <a:gd name="T27" fmla="*/ 0 h 160"/>
                  <a:gd name="T28" fmla="*/ 6 w 83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83"/>
                  <a:gd name="T46" fmla="*/ 0 h 160"/>
                  <a:gd name="T47" fmla="*/ 83 w 83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83" h="160">
                    <a:moveTo>
                      <a:pt x="6" y="0"/>
                    </a:moveTo>
                    <a:lnTo>
                      <a:pt x="6" y="0"/>
                    </a:lnTo>
                    <a:lnTo>
                      <a:pt x="83" y="0"/>
                    </a:lnTo>
                    <a:lnTo>
                      <a:pt x="83" y="0"/>
                    </a:lnTo>
                    <a:lnTo>
                      <a:pt x="66" y="140"/>
                    </a:lnTo>
                    <a:lnTo>
                      <a:pt x="66" y="140"/>
                    </a:lnTo>
                    <a:lnTo>
                      <a:pt x="65" y="147"/>
                    </a:lnTo>
                    <a:lnTo>
                      <a:pt x="60" y="152"/>
                    </a:lnTo>
                    <a:lnTo>
                      <a:pt x="55" y="156"/>
                    </a:lnTo>
                    <a:lnTo>
                      <a:pt x="50" y="160"/>
                    </a:lnTo>
                    <a:lnTo>
                      <a:pt x="50" y="160"/>
                    </a:lnTo>
                    <a:lnTo>
                      <a:pt x="0" y="99"/>
                    </a:lnTo>
                    <a:lnTo>
                      <a:pt x="0" y="99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5" name="Freeform 84"/>
              <p:cNvSpPr>
                <a:spLocks noChangeArrowheads="1"/>
              </p:cNvSpPr>
              <p:nvPr/>
            </p:nvSpPr>
            <p:spPr bwMode="auto">
              <a:xfrm>
                <a:off x="1289050" y="152400"/>
                <a:ext cx="125413" cy="254000"/>
              </a:xfrm>
              <a:custGeom>
                <a:avLst/>
                <a:gdLst>
                  <a:gd name="T0" fmla="*/ 5 w 79"/>
                  <a:gd name="T1" fmla="*/ 0 h 160"/>
                  <a:gd name="T2" fmla="*/ 5 w 79"/>
                  <a:gd name="T3" fmla="*/ 0 h 160"/>
                  <a:gd name="T4" fmla="*/ 79 w 79"/>
                  <a:gd name="T5" fmla="*/ 0 h 160"/>
                  <a:gd name="T6" fmla="*/ 79 w 79"/>
                  <a:gd name="T7" fmla="*/ 0 h 160"/>
                  <a:gd name="T8" fmla="*/ 62 w 79"/>
                  <a:gd name="T9" fmla="*/ 140 h 160"/>
                  <a:gd name="T10" fmla="*/ 62 w 79"/>
                  <a:gd name="T11" fmla="*/ 140 h 160"/>
                  <a:gd name="T12" fmla="*/ 61 w 79"/>
                  <a:gd name="T13" fmla="*/ 147 h 160"/>
                  <a:gd name="T14" fmla="*/ 56 w 79"/>
                  <a:gd name="T15" fmla="*/ 152 h 160"/>
                  <a:gd name="T16" fmla="*/ 51 w 79"/>
                  <a:gd name="T17" fmla="*/ 156 h 160"/>
                  <a:gd name="T18" fmla="*/ 46 w 79"/>
                  <a:gd name="T19" fmla="*/ 160 h 160"/>
                  <a:gd name="T20" fmla="*/ 46 w 79"/>
                  <a:gd name="T21" fmla="*/ 160 h 160"/>
                  <a:gd name="T22" fmla="*/ 0 w 79"/>
                  <a:gd name="T23" fmla="*/ 98 h 160"/>
                  <a:gd name="T24" fmla="*/ 0 w 79"/>
                  <a:gd name="T25" fmla="*/ 98 h 160"/>
                  <a:gd name="T26" fmla="*/ 5 w 79"/>
                  <a:gd name="T27" fmla="*/ 0 h 160"/>
                  <a:gd name="T28" fmla="*/ 5 w 79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9"/>
                  <a:gd name="T46" fmla="*/ 0 h 160"/>
                  <a:gd name="T47" fmla="*/ 79 w 79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9" h="160">
                    <a:moveTo>
                      <a:pt x="5" y="0"/>
                    </a:moveTo>
                    <a:lnTo>
                      <a:pt x="5" y="0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2" y="140"/>
                    </a:lnTo>
                    <a:lnTo>
                      <a:pt x="62" y="140"/>
                    </a:lnTo>
                    <a:lnTo>
                      <a:pt x="61" y="147"/>
                    </a:lnTo>
                    <a:lnTo>
                      <a:pt x="56" y="152"/>
                    </a:lnTo>
                    <a:lnTo>
                      <a:pt x="51" y="156"/>
                    </a:lnTo>
                    <a:lnTo>
                      <a:pt x="46" y="160"/>
                    </a:lnTo>
                    <a:lnTo>
                      <a:pt x="46" y="16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6" name="Freeform 85"/>
              <p:cNvSpPr>
                <a:spLocks noChangeArrowheads="1"/>
              </p:cNvSpPr>
              <p:nvPr/>
            </p:nvSpPr>
            <p:spPr bwMode="auto">
              <a:xfrm>
                <a:off x="1295400" y="152400"/>
                <a:ext cx="119063" cy="254000"/>
              </a:xfrm>
              <a:custGeom>
                <a:avLst/>
                <a:gdLst>
                  <a:gd name="T0" fmla="*/ 5 w 75"/>
                  <a:gd name="T1" fmla="*/ 0 h 160"/>
                  <a:gd name="T2" fmla="*/ 5 w 75"/>
                  <a:gd name="T3" fmla="*/ 0 h 160"/>
                  <a:gd name="T4" fmla="*/ 75 w 75"/>
                  <a:gd name="T5" fmla="*/ 0 h 160"/>
                  <a:gd name="T6" fmla="*/ 75 w 75"/>
                  <a:gd name="T7" fmla="*/ 0 h 160"/>
                  <a:gd name="T8" fmla="*/ 58 w 75"/>
                  <a:gd name="T9" fmla="*/ 140 h 160"/>
                  <a:gd name="T10" fmla="*/ 58 w 75"/>
                  <a:gd name="T11" fmla="*/ 140 h 160"/>
                  <a:gd name="T12" fmla="*/ 57 w 75"/>
                  <a:gd name="T13" fmla="*/ 147 h 160"/>
                  <a:gd name="T14" fmla="*/ 52 w 75"/>
                  <a:gd name="T15" fmla="*/ 152 h 160"/>
                  <a:gd name="T16" fmla="*/ 48 w 75"/>
                  <a:gd name="T17" fmla="*/ 156 h 160"/>
                  <a:gd name="T18" fmla="*/ 43 w 75"/>
                  <a:gd name="T19" fmla="*/ 160 h 160"/>
                  <a:gd name="T20" fmla="*/ 43 w 75"/>
                  <a:gd name="T21" fmla="*/ 160 h 160"/>
                  <a:gd name="T22" fmla="*/ 0 w 75"/>
                  <a:gd name="T23" fmla="*/ 96 h 160"/>
                  <a:gd name="T24" fmla="*/ 0 w 75"/>
                  <a:gd name="T25" fmla="*/ 96 h 160"/>
                  <a:gd name="T26" fmla="*/ 5 w 75"/>
                  <a:gd name="T27" fmla="*/ 0 h 160"/>
                  <a:gd name="T28" fmla="*/ 5 w 75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5"/>
                  <a:gd name="T46" fmla="*/ 0 h 160"/>
                  <a:gd name="T47" fmla="*/ 75 w 75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5" h="160">
                    <a:moveTo>
                      <a:pt x="5" y="0"/>
                    </a:moveTo>
                    <a:lnTo>
                      <a:pt x="5" y="0"/>
                    </a:lnTo>
                    <a:lnTo>
                      <a:pt x="75" y="0"/>
                    </a:lnTo>
                    <a:lnTo>
                      <a:pt x="75" y="0"/>
                    </a:lnTo>
                    <a:lnTo>
                      <a:pt x="58" y="140"/>
                    </a:lnTo>
                    <a:lnTo>
                      <a:pt x="58" y="140"/>
                    </a:lnTo>
                    <a:lnTo>
                      <a:pt x="57" y="147"/>
                    </a:lnTo>
                    <a:lnTo>
                      <a:pt x="52" y="152"/>
                    </a:lnTo>
                    <a:lnTo>
                      <a:pt x="48" y="156"/>
                    </a:lnTo>
                    <a:lnTo>
                      <a:pt x="43" y="160"/>
                    </a:lnTo>
                    <a:lnTo>
                      <a:pt x="43" y="160"/>
                    </a:lnTo>
                    <a:lnTo>
                      <a:pt x="0" y="96"/>
                    </a:lnTo>
                    <a:lnTo>
                      <a:pt x="0" y="96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7" name="Freeform 86"/>
              <p:cNvSpPr>
                <a:spLocks noChangeArrowheads="1"/>
              </p:cNvSpPr>
              <p:nvPr/>
            </p:nvSpPr>
            <p:spPr bwMode="auto">
              <a:xfrm>
                <a:off x="1301750" y="152400"/>
                <a:ext cx="112713" cy="254000"/>
              </a:xfrm>
              <a:custGeom>
                <a:avLst/>
                <a:gdLst>
                  <a:gd name="T0" fmla="*/ 5 w 71"/>
                  <a:gd name="T1" fmla="*/ 0 h 160"/>
                  <a:gd name="T2" fmla="*/ 5 w 71"/>
                  <a:gd name="T3" fmla="*/ 0 h 160"/>
                  <a:gd name="T4" fmla="*/ 71 w 71"/>
                  <a:gd name="T5" fmla="*/ 0 h 160"/>
                  <a:gd name="T6" fmla="*/ 71 w 71"/>
                  <a:gd name="T7" fmla="*/ 0 h 160"/>
                  <a:gd name="T8" fmla="*/ 54 w 71"/>
                  <a:gd name="T9" fmla="*/ 140 h 160"/>
                  <a:gd name="T10" fmla="*/ 54 w 71"/>
                  <a:gd name="T11" fmla="*/ 140 h 160"/>
                  <a:gd name="T12" fmla="*/ 53 w 71"/>
                  <a:gd name="T13" fmla="*/ 147 h 160"/>
                  <a:gd name="T14" fmla="*/ 48 w 71"/>
                  <a:gd name="T15" fmla="*/ 152 h 160"/>
                  <a:gd name="T16" fmla="*/ 44 w 71"/>
                  <a:gd name="T17" fmla="*/ 156 h 160"/>
                  <a:gd name="T18" fmla="*/ 39 w 71"/>
                  <a:gd name="T19" fmla="*/ 160 h 160"/>
                  <a:gd name="T20" fmla="*/ 39 w 71"/>
                  <a:gd name="T21" fmla="*/ 160 h 160"/>
                  <a:gd name="T22" fmla="*/ 0 w 71"/>
                  <a:gd name="T23" fmla="*/ 95 h 160"/>
                  <a:gd name="T24" fmla="*/ 0 w 71"/>
                  <a:gd name="T25" fmla="*/ 95 h 160"/>
                  <a:gd name="T26" fmla="*/ 5 w 71"/>
                  <a:gd name="T27" fmla="*/ 0 h 160"/>
                  <a:gd name="T28" fmla="*/ 5 w 71"/>
                  <a:gd name="T29" fmla="*/ 0 h 16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71"/>
                  <a:gd name="T46" fmla="*/ 0 h 160"/>
                  <a:gd name="T47" fmla="*/ 71 w 71"/>
                  <a:gd name="T48" fmla="*/ 160 h 16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71" h="160">
                    <a:moveTo>
                      <a:pt x="5" y="0"/>
                    </a:moveTo>
                    <a:lnTo>
                      <a:pt x="5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54" y="140"/>
                    </a:lnTo>
                    <a:lnTo>
                      <a:pt x="54" y="140"/>
                    </a:lnTo>
                    <a:lnTo>
                      <a:pt x="53" y="147"/>
                    </a:lnTo>
                    <a:lnTo>
                      <a:pt x="48" y="152"/>
                    </a:lnTo>
                    <a:lnTo>
                      <a:pt x="44" y="156"/>
                    </a:lnTo>
                    <a:lnTo>
                      <a:pt x="39" y="160"/>
                    </a:lnTo>
                    <a:lnTo>
                      <a:pt x="39" y="160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8" name="Freeform 87"/>
              <p:cNvSpPr>
                <a:spLocks noChangeArrowheads="1"/>
              </p:cNvSpPr>
              <p:nvPr/>
            </p:nvSpPr>
            <p:spPr bwMode="auto">
              <a:xfrm>
                <a:off x="1304925" y="152400"/>
                <a:ext cx="109538" cy="252413"/>
              </a:xfrm>
              <a:custGeom>
                <a:avLst/>
                <a:gdLst>
                  <a:gd name="T0" fmla="*/ 7 w 69"/>
                  <a:gd name="T1" fmla="*/ 0 h 159"/>
                  <a:gd name="T2" fmla="*/ 7 w 69"/>
                  <a:gd name="T3" fmla="*/ 0 h 159"/>
                  <a:gd name="T4" fmla="*/ 69 w 69"/>
                  <a:gd name="T5" fmla="*/ 0 h 159"/>
                  <a:gd name="T6" fmla="*/ 69 w 69"/>
                  <a:gd name="T7" fmla="*/ 0 h 159"/>
                  <a:gd name="T8" fmla="*/ 52 w 69"/>
                  <a:gd name="T9" fmla="*/ 140 h 159"/>
                  <a:gd name="T10" fmla="*/ 52 w 69"/>
                  <a:gd name="T11" fmla="*/ 140 h 159"/>
                  <a:gd name="T12" fmla="*/ 51 w 69"/>
                  <a:gd name="T13" fmla="*/ 147 h 159"/>
                  <a:gd name="T14" fmla="*/ 46 w 69"/>
                  <a:gd name="T15" fmla="*/ 152 h 159"/>
                  <a:gd name="T16" fmla="*/ 42 w 69"/>
                  <a:gd name="T17" fmla="*/ 156 h 159"/>
                  <a:gd name="T18" fmla="*/ 37 w 69"/>
                  <a:gd name="T19" fmla="*/ 159 h 159"/>
                  <a:gd name="T20" fmla="*/ 37 w 69"/>
                  <a:gd name="T21" fmla="*/ 159 h 159"/>
                  <a:gd name="T22" fmla="*/ 0 w 69"/>
                  <a:gd name="T23" fmla="*/ 94 h 159"/>
                  <a:gd name="T24" fmla="*/ 0 w 69"/>
                  <a:gd name="T25" fmla="*/ 94 h 159"/>
                  <a:gd name="T26" fmla="*/ 7 w 69"/>
                  <a:gd name="T27" fmla="*/ 0 h 159"/>
                  <a:gd name="T28" fmla="*/ 7 w 69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9"/>
                  <a:gd name="T46" fmla="*/ 0 h 159"/>
                  <a:gd name="T47" fmla="*/ 69 w 69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9" h="159">
                    <a:moveTo>
                      <a:pt x="7" y="0"/>
                    </a:moveTo>
                    <a:lnTo>
                      <a:pt x="7" y="0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52" y="140"/>
                    </a:lnTo>
                    <a:lnTo>
                      <a:pt x="52" y="140"/>
                    </a:lnTo>
                    <a:lnTo>
                      <a:pt x="51" y="147"/>
                    </a:lnTo>
                    <a:lnTo>
                      <a:pt x="46" y="152"/>
                    </a:lnTo>
                    <a:lnTo>
                      <a:pt x="42" y="156"/>
                    </a:lnTo>
                    <a:lnTo>
                      <a:pt x="37" y="159"/>
                    </a:lnTo>
                    <a:lnTo>
                      <a:pt x="37" y="159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59" name="Freeform 88"/>
              <p:cNvSpPr>
                <a:spLocks noChangeArrowheads="1"/>
              </p:cNvSpPr>
              <p:nvPr/>
            </p:nvSpPr>
            <p:spPr bwMode="auto">
              <a:xfrm>
                <a:off x="1311275" y="152400"/>
                <a:ext cx="103188" cy="252413"/>
              </a:xfrm>
              <a:custGeom>
                <a:avLst/>
                <a:gdLst>
                  <a:gd name="T0" fmla="*/ 7 w 65"/>
                  <a:gd name="T1" fmla="*/ 0 h 159"/>
                  <a:gd name="T2" fmla="*/ 7 w 65"/>
                  <a:gd name="T3" fmla="*/ 0 h 159"/>
                  <a:gd name="T4" fmla="*/ 65 w 65"/>
                  <a:gd name="T5" fmla="*/ 0 h 159"/>
                  <a:gd name="T6" fmla="*/ 65 w 65"/>
                  <a:gd name="T7" fmla="*/ 0 h 159"/>
                  <a:gd name="T8" fmla="*/ 48 w 65"/>
                  <a:gd name="T9" fmla="*/ 140 h 159"/>
                  <a:gd name="T10" fmla="*/ 48 w 65"/>
                  <a:gd name="T11" fmla="*/ 140 h 159"/>
                  <a:gd name="T12" fmla="*/ 47 w 65"/>
                  <a:gd name="T13" fmla="*/ 147 h 159"/>
                  <a:gd name="T14" fmla="*/ 42 w 65"/>
                  <a:gd name="T15" fmla="*/ 152 h 159"/>
                  <a:gd name="T16" fmla="*/ 38 w 65"/>
                  <a:gd name="T17" fmla="*/ 156 h 159"/>
                  <a:gd name="T18" fmla="*/ 33 w 65"/>
                  <a:gd name="T19" fmla="*/ 159 h 159"/>
                  <a:gd name="T20" fmla="*/ 33 w 65"/>
                  <a:gd name="T21" fmla="*/ 159 h 159"/>
                  <a:gd name="T22" fmla="*/ 0 w 65"/>
                  <a:gd name="T23" fmla="*/ 92 h 159"/>
                  <a:gd name="T24" fmla="*/ 0 w 65"/>
                  <a:gd name="T25" fmla="*/ 92 h 159"/>
                  <a:gd name="T26" fmla="*/ 7 w 65"/>
                  <a:gd name="T27" fmla="*/ 0 h 159"/>
                  <a:gd name="T28" fmla="*/ 7 w 65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5"/>
                  <a:gd name="T46" fmla="*/ 0 h 159"/>
                  <a:gd name="T47" fmla="*/ 65 w 65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5" h="159">
                    <a:moveTo>
                      <a:pt x="7" y="0"/>
                    </a:moveTo>
                    <a:lnTo>
                      <a:pt x="7" y="0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48" y="140"/>
                    </a:lnTo>
                    <a:lnTo>
                      <a:pt x="48" y="140"/>
                    </a:lnTo>
                    <a:lnTo>
                      <a:pt x="47" y="147"/>
                    </a:lnTo>
                    <a:lnTo>
                      <a:pt x="42" y="152"/>
                    </a:lnTo>
                    <a:lnTo>
                      <a:pt x="38" y="156"/>
                    </a:lnTo>
                    <a:lnTo>
                      <a:pt x="33" y="159"/>
                    </a:lnTo>
                    <a:lnTo>
                      <a:pt x="33" y="159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0" name="Freeform 89"/>
              <p:cNvSpPr>
                <a:spLocks noChangeArrowheads="1"/>
              </p:cNvSpPr>
              <p:nvPr/>
            </p:nvSpPr>
            <p:spPr bwMode="auto">
              <a:xfrm>
                <a:off x="1319212" y="152400"/>
                <a:ext cx="95250" cy="252413"/>
              </a:xfrm>
              <a:custGeom>
                <a:avLst/>
                <a:gdLst>
                  <a:gd name="T0" fmla="*/ 6 w 60"/>
                  <a:gd name="T1" fmla="*/ 0 h 159"/>
                  <a:gd name="T2" fmla="*/ 6 w 60"/>
                  <a:gd name="T3" fmla="*/ 0 h 159"/>
                  <a:gd name="T4" fmla="*/ 60 w 60"/>
                  <a:gd name="T5" fmla="*/ 0 h 159"/>
                  <a:gd name="T6" fmla="*/ 60 w 60"/>
                  <a:gd name="T7" fmla="*/ 0 h 159"/>
                  <a:gd name="T8" fmla="*/ 43 w 60"/>
                  <a:gd name="T9" fmla="*/ 140 h 159"/>
                  <a:gd name="T10" fmla="*/ 43 w 60"/>
                  <a:gd name="T11" fmla="*/ 140 h 159"/>
                  <a:gd name="T12" fmla="*/ 42 w 60"/>
                  <a:gd name="T13" fmla="*/ 147 h 159"/>
                  <a:gd name="T14" fmla="*/ 39 w 60"/>
                  <a:gd name="T15" fmla="*/ 151 h 159"/>
                  <a:gd name="T16" fmla="*/ 33 w 60"/>
                  <a:gd name="T17" fmla="*/ 156 h 159"/>
                  <a:gd name="T18" fmla="*/ 29 w 60"/>
                  <a:gd name="T19" fmla="*/ 159 h 159"/>
                  <a:gd name="T20" fmla="*/ 29 w 60"/>
                  <a:gd name="T21" fmla="*/ 159 h 159"/>
                  <a:gd name="T22" fmla="*/ 0 w 60"/>
                  <a:gd name="T23" fmla="*/ 91 h 159"/>
                  <a:gd name="T24" fmla="*/ 0 w 60"/>
                  <a:gd name="T25" fmla="*/ 91 h 159"/>
                  <a:gd name="T26" fmla="*/ 6 w 60"/>
                  <a:gd name="T27" fmla="*/ 0 h 159"/>
                  <a:gd name="T28" fmla="*/ 6 w 60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0"/>
                  <a:gd name="T46" fmla="*/ 0 h 159"/>
                  <a:gd name="T47" fmla="*/ 60 w 60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0" h="159">
                    <a:moveTo>
                      <a:pt x="6" y="0"/>
                    </a:moveTo>
                    <a:lnTo>
                      <a:pt x="6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43" y="140"/>
                    </a:lnTo>
                    <a:lnTo>
                      <a:pt x="43" y="140"/>
                    </a:lnTo>
                    <a:lnTo>
                      <a:pt x="42" y="147"/>
                    </a:lnTo>
                    <a:lnTo>
                      <a:pt x="39" y="151"/>
                    </a:lnTo>
                    <a:lnTo>
                      <a:pt x="33" y="156"/>
                    </a:lnTo>
                    <a:lnTo>
                      <a:pt x="29" y="159"/>
                    </a:lnTo>
                    <a:lnTo>
                      <a:pt x="29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1" name="Freeform 90"/>
              <p:cNvSpPr>
                <a:spLocks noChangeArrowheads="1"/>
              </p:cNvSpPr>
              <p:nvPr/>
            </p:nvSpPr>
            <p:spPr bwMode="auto">
              <a:xfrm>
                <a:off x="1325562" y="152400"/>
                <a:ext cx="88900" cy="252413"/>
              </a:xfrm>
              <a:custGeom>
                <a:avLst/>
                <a:gdLst>
                  <a:gd name="T0" fmla="*/ 6 w 56"/>
                  <a:gd name="T1" fmla="*/ 0 h 159"/>
                  <a:gd name="T2" fmla="*/ 6 w 56"/>
                  <a:gd name="T3" fmla="*/ 0 h 159"/>
                  <a:gd name="T4" fmla="*/ 56 w 56"/>
                  <a:gd name="T5" fmla="*/ 0 h 159"/>
                  <a:gd name="T6" fmla="*/ 56 w 56"/>
                  <a:gd name="T7" fmla="*/ 0 h 159"/>
                  <a:gd name="T8" fmla="*/ 39 w 56"/>
                  <a:gd name="T9" fmla="*/ 140 h 159"/>
                  <a:gd name="T10" fmla="*/ 39 w 56"/>
                  <a:gd name="T11" fmla="*/ 140 h 159"/>
                  <a:gd name="T12" fmla="*/ 38 w 56"/>
                  <a:gd name="T13" fmla="*/ 147 h 159"/>
                  <a:gd name="T14" fmla="*/ 35 w 56"/>
                  <a:gd name="T15" fmla="*/ 151 h 159"/>
                  <a:gd name="T16" fmla="*/ 29 w 56"/>
                  <a:gd name="T17" fmla="*/ 156 h 159"/>
                  <a:gd name="T18" fmla="*/ 25 w 56"/>
                  <a:gd name="T19" fmla="*/ 159 h 159"/>
                  <a:gd name="T20" fmla="*/ 25 w 56"/>
                  <a:gd name="T21" fmla="*/ 159 h 159"/>
                  <a:gd name="T22" fmla="*/ 0 w 56"/>
                  <a:gd name="T23" fmla="*/ 91 h 159"/>
                  <a:gd name="T24" fmla="*/ 0 w 56"/>
                  <a:gd name="T25" fmla="*/ 91 h 159"/>
                  <a:gd name="T26" fmla="*/ 6 w 56"/>
                  <a:gd name="T27" fmla="*/ 0 h 159"/>
                  <a:gd name="T28" fmla="*/ 6 w 56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6"/>
                  <a:gd name="T46" fmla="*/ 0 h 159"/>
                  <a:gd name="T47" fmla="*/ 56 w 56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6" h="159">
                    <a:moveTo>
                      <a:pt x="6" y="0"/>
                    </a:moveTo>
                    <a:lnTo>
                      <a:pt x="6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9" y="140"/>
                    </a:lnTo>
                    <a:lnTo>
                      <a:pt x="39" y="140"/>
                    </a:lnTo>
                    <a:lnTo>
                      <a:pt x="38" y="147"/>
                    </a:lnTo>
                    <a:lnTo>
                      <a:pt x="35" y="151"/>
                    </a:lnTo>
                    <a:lnTo>
                      <a:pt x="29" y="156"/>
                    </a:lnTo>
                    <a:lnTo>
                      <a:pt x="25" y="159"/>
                    </a:lnTo>
                    <a:lnTo>
                      <a:pt x="25" y="159"/>
                    </a:lnTo>
                    <a:lnTo>
                      <a:pt x="0" y="91"/>
                    </a:lnTo>
                    <a:lnTo>
                      <a:pt x="0" y="91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2" name="Freeform 91"/>
              <p:cNvSpPr>
                <a:spLocks noChangeArrowheads="1"/>
              </p:cNvSpPr>
              <p:nvPr/>
            </p:nvSpPr>
            <p:spPr bwMode="auto">
              <a:xfrm>
                <a:off x="1328737" y="152400"/>
                <a:ext cx="85725" cy="252413"/>
              </a:xfrm>
              <a:custGeom>
                <a:avLst/>
                <a:gdLst>
                  <a:gd name="T0" fmla="*/ 7 w 54"/>
                  <a:gd name="T1" fmla="*/ 0 h 159"/>
                  <a:gd name="T2" fmla="*/ 7 w 54"/>
                  <a:gd name="T3" fmla="*/ 0 h 159"/>
                  <a:gd name="T4" fmla="*/ 54 w 54"/>
                  <a:gd name="T5" fmla="*/ 0 h 159"/>
                  <a:gd name="T6" fmla="*/ 54 w 54"/>
                  <a:gd name="T7" fmla="*/ 0 h 159"/>
                  <a:gd name="T8" fmla="*/ 37 w 54"/>
                  <a:gd name="T9" fmla="*/ 140 h 159"/>
                  <a:gd name="T10" fmla="*/ 37 w 54"/>
                  <a:gd name="T11" fmla="*/ 140 h 159"/>
                  <a:gd name="T12" fmla="*/ 36 w 54"/>
                  <a:gd name="T13" fmla="*/ 145 h 159"/>
                  <a:gd name="T14" fmla="*/ 33 w 54"/>
                  <a:gd name="T15" fmla="*/ 151 h 159"/>
                  <a:gd name="T16" fmla="*/ 29 w 54"/>
                  <a:gd name="T17" fmla="*/ 155 h 159"/>
                  <a:gd name="T18" fmla="*/ 23 w 54"/>
                  <a:gd name="T19" fmla="*/ 159 h 159"/>
                  <a:gd name="T20" fmla="*/ 23 w 54"/>
                  <a:gd name="T21" fmla="*/ 159 h 159"/>
                  <a:gd name="T22" fmla="*/ 0 w 54"/>
                  <a:gd name="T23" fmla="*/ 90 h 159"/>
                  <a:gd name="T24" fmla="*/ 0 w 54"/>
                  <a:gd name="T25" fmla="*/ 90 h 159"/>
                  <a:gd name="T26" fmla="*/ 7 w 54"/>
                  <a:gd name="T27" fmla="*/ 0 h 159"/>
                  <a:gd name="T28" fmla="*/ 7 w 54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4"/>
                  <a:gd name="T46" fmla="*/ 0 h 159"/>
                  <a:gd name="T47" fmla="*/ 54 w 54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4" h="159">
                    <a:moveTo>
                      <a:pt x="7" y="0"/>
                    </a:moveTo>
                    <a:lnTo>
                      <a:pt x="7" y="0"/>
                    </a:lnTo>
                    <a:lnTo>
                      <a:pt x="54" y="0"/>
                    </a:lnTo>
                    <a:lnTo>
                      <a:pt x="54" y="0"/>
                    </a:lnTo>
                    <a:lnTo>
                      <a:pt x="37" y="140"/>
                    </a:lnTo>
                    <a:lnTo>
                      <a:pt x="37" y="140"/>
                    </a:lnTo>
                    <a:lnTo>
                      <a:pt x="36" y="145"/>
                    </a:lnTo>
                    <a:lnTo>
                      <a:pt x="33" y="151"/>
                    </a:lnTo>
                    <a:lnTo>
                      <a:pt x="29" y="155"/>
                    </a:lnTo>
                    <a:lnTo>
                      <a:pt x="23" y="159"/>
                    </a:lnTo>
                    <a:lnTo>
                      <a:pt x="23" y="159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3" name="Freeform 92"/>
              <p:cNvSpPr>
                <a:spLocks noChangeArrowheads="1"/>
              </p:cNvSpPr>
              <p:nvPr/>
            </p:nvSpPr>
            <p:spPr bwMode="auto">
              <a:xfrm>
                <a:off x="1335087" y="152400"/>
                <a:ext cx="79375" cy="252413"/>
              </a:xfrm>
              <a:custGeom>
                <a:avLst/>
                <a:gdLst>
                  <a:gd name="T0" fmla="*/ 7 w 50"/>
                  <a:gd name="T1" fmla="*/ 0 h 159"/>
                  <a:gd name="T2" fmla="*/ 7 w 50"/>
                  <a:gd name="T3" fmla="*/ 0 h 159"/>
                  <a:gd name="T4" fmla="*/ 50 w 50"/>
                  <a:gd name="T5" fmla="*/ 0 h 159"/>
                  <a:gd name="T6" fmla="*/ 50 w 50"/>
                  <a:gd name="T7" fmla="*/ 0 h 159"/>
                  <a:gd name="T8" fmla="*/ 33 w 50"/>
                  <a:gd name="T9" fmla="*/ 140 h 159"/>
                  <a:gd name="T10" fmla="*/ 33 w 50"/>
                  <a:gd name="T11" fmla="*/ 140 h 159"/>
                  <a:gd name="T12" fmla="*/ 32 w 50"/>
                  <a:gd name="T13" fmla="*/ 145 h 159"/>
                  <a:gd name="T14" fmla="*/ 29 w 50"/>
                  <a:gd name="T15" fmla="*/ 151 h 159"/>
                  <a:gd name="T16" fmla="*/ 25 w 50"/>
                  <a:gd name="T17" fmla="*/ 155 h 159"/>
                  <a:gd name="T18" fmla="*/ 19 w 50"/>
                  <a:gd name="T19" fmla="*/ 159 h 159"/>
                  <a:gd name="T20" fmla="*/ 19 w 50"/>
                  <a:gd name="T21" fmla="*/ 159 h 159"/>
                  <a:gd name="T22" fmla="*/ 0 w 50"/>
                  <a:gd name="T23" fmla="*/ 88 h 159"/>
                  <a:gd name="T24" fmla="*/ 0 w 50"/>
                  <a:gd name="T25" fmla="*/ 88 h 159"/>
                  <a:gd name="T26" fmla="*/ 7 w 50"/>
                  <a:gd name="T27" fmla="*/ 0 h 159"/>
                  <a:gd name="T28" fmla="*/ 7 w 50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"/>
                  <a:gd name="T46" fmla="*/ 0 h 159"/>
                  <a:gd name="T47" fmla="*/ 50 w 50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" h="159">
                    <a:moveTo>
                      <a:pt x="7" y="0"/>
                    </a:moveTo>
                    <a:lnTo>
                      <a:pt x="7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33" y="140"/>
                    </a:lnTo>
                    <a:lnTo>
                      <a:pt x="33" y="140"/>
                    </a:lnTo>
                    <a:lnTo>
                      <a:pt x="32" y="145"/>
                    </a:lnTo>
                    <a:lnTo>
                      <a:pt x="29" y="151"/>
                    </a:lnTo>
                    <a:lnTo>
                      <a:pt x="25" y="155"/>
                    </a:lnTo>
                    <a:lnTo>
                      <a:pt x="19" y="159"/>
                    </a:lnTo>
                    <a:lnTo>
                      <a:pt x="19" y="159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4" name="Freeform 93"/>
              <p:cNvSpPr>
                <a:spLocks noChangeArrowheads="1"/>
              </p:cNvSpPr>
              <p:nvPr/>
            </p:nvSpPr>
            <p:spPr bwMode="auto">
              <a:xfrm>
                <a:off x="1341437" y="152400"/>
                <a:ext cx="73025" cy="252413"/>
              </a:xfrm>
              <a:custGeom>
                <a:avLst/>
                <a:gdLst>
                  <a:gd name="T0" fmla="*/ 7 w 46"/>
                  <a:gd name="T1" fmla="*/ 0 h 159"/>
                  <a:gd name="T2" fmla="*/ 7 w 46"/>
                  <a:gd name="T3" fmla="*/ 0 h 159"/>
                  <a:gd name="T4" fmla="*/ 46 w 46"/>
                  <a:gd name="T5" fmla="*/ 0 h 159"/>
                  <a:gd name="T6" fmla="*/ 46 w 46"/>
                  <a:gd name="T7" fmla="*/ 0 h 159"/>
                  <a:gd name="T8" fmla="*/ 29 w 46"/>
                  <a:gd name="T9" fmla="*/ 140 h 159"/>
                  <a:gd name="T10" fmla="*/ 29 w 46"/>
                  <a:gd name="T11" fmla="*/ 140 h 159"/>
                  <a:gd name="T12" fmla="*/ 28 w 46"/>
                  <a:gd name="T13" fmla="*/ 145 h 159"/>
                  <a:gd name="T14" fmla="*/ 25 w 46"/>
                  <a:gd name="T15" fmla="*/ 151 h 159"/>
                  <a:gd name="T16" fmla="*/ 21 w 46"/>
                  <a:gd name="T17" fmla="*/ 155 h 159"/>
                  <a:gd name="T18" fmla="*/ 17 w 46"/>
                  <a:gd name="T19" fmla="*/ 159 h 159"/>
                  <a:gd name="T20" fmla="*/ 17 w 46"/>
                  <a:gd name="T21" fmla="*/ 159 h 159"/>
                  <a:gd name="T22" fmla="*/ 0 w 46"/>
                  <a:gd name="T23" fmla="*/ 87 h 159"/>
                  <a:gd name="T24" fmla="*/ 0 w 46"/>
                  <a:gd name="T25" fmla="*/ 87 h 159"/>
                  <a:gd name="T26" fmla="*/ 7 w 46"/>
                  <a:gd name="T27" fmla="*/ 0 h 159"/>
                  <a:gd name="T28" fmla="*/ 7 w 46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6"/>
                  <a:gd name="T46" fmla="*/ 0 h 159"/>
                  <a:gd name="T47" fmla="*/ 46 w 46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6" h="159">
                    <a:moveTo>
                      <a:pt x="7" y="0"/>
                    </a:moveTo>
                    <a:lnTo>
                      <a:pt x="7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29" y="140"/>
                    </a:lnTo>
                    <a:lnTo>
                      <a:pt x="29" y="140"/>
                    </a:lnTo>
                    <a:lnTo>
                      <a:pt x="28" y="145"/>
                    </a:lnTo>
                    <a:lnTo>
                      <a:pt x="25" y="151"/>
                    </a:lnTo>
                    <a:lnTo>
                      <a:pt x="21" y="155"/>
                    </a:lnTo>
                    <a:lnTo>
                      <a:pt x="17" y="159"/>
                    </a:lnTo>
                    <a:lnTo>
                      <a:pt x="17" y="15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5" name="Freeform 94"/>
              <p:cNvSpPr>
                <a:spLocks noChangeArrowheads="1"/>
              </p:cNvSpPr>
              <p:nvPr/>
            </p:nvSpPr>
            <p:spPr bwMode="auto">
              <a:xfrm>
                <a:off x="1349375" y="152400"/>
                <a:ext cx="65088" cy="252413"/>
              </a:xfrm>
              <a:custGeom>
                <a:avLst/>
                <a:gdLst>
                  <a:gd name="T0" fmla="*/ 6 w 41"/>
                  <a:gd name="T1" fmla="*/ 0 h 159"/>
                  <a:gd name="T2" fmla="*/ 6 w 41"/>
                  <a:gd name="T3" fmla="*/ 0 h 159"/>
                  <a:gd name="T4" fmla="*/ 41 w 41"/>
                  <a:gd name="T5" fmla="*/ 0 h 159"/>
                  <a:gd name="T6" fmla="*/ 41 w 41"/>
                  <a:gd name="T7" fmla="*/ 0 h 159"/>
                  <a:gd name="T8" fmla="*/ 24 w 41"/>
                  <a:gd name="T9" fmla="*/ 140 h 159"/>
                  <a:gd name="T10" fmla="*/ 24 w 41"/>
                  <a:gd name="T11" fmla="*/ 140 h 159"/>
                  <a:gd name="T12" fmla="*/ 23 w 41"/>
                  <a:gd name="T13" fmla="*/ 145 h 159"/>
                  <a:gd name="T14" fmla="*/ 20 w 41"/>
                  <a:gd name="T15" fmla="*/ 151 h 159"/>
                  <a:gd name="T16" fmla="*/ 16 w 41"/>
                  <a:gd name="T17" fmla="*/ 155 h 159"/>
                  <a:gd name="T18" fmla="*/ 12 w 41"/>
                  <a:gd name="T19" fmla="*/ 159 h 159"/>
                  <a:gd name="T20" fmla="*/ 12 w 41"/>
                  <a:gd name="T21" fmla="*/ 159 h 159"/>
                  <a:gd name="T22" fmla="*/ 0 w 41"/>
                  <a:gd name="T23" fmla="*/ 86 h 159"/>
                  <a:gd name="T24" fmla="*/ 0 w 41"/>
                  <a:gd name="T25" fmla="*/ 86 h 159"/>
                  <a:gd name="T26" fmla="*/ 6 w 41"/>
                  <a:gd name="T27" fmla="*/ 0 h 159"/>
                  <a:gd name="T28" fmla="*/ 6 w 41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41"/>
                  <a:gd name="T46" fmla="*/ 0 h 159"/>
                  <a:gd name="T47" fmla="*/ 41 w 41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41" h="159">
                    <a:moveTo>
                      <a:pt x="6" y="0"/>
                    </a:moveTo>
                    <a:lnTo>
                      <a:pt x="6" y="0"/>
                    </a:lnTo>
                    <a:lnTo>
                      <a:pt x="41" y="0"/>
                    </a:lnTo>
                    <a:lnTo>
                      <a:pt x="41" y="0"/>
                    </a:lnTo>
                    <a:lnTo>
                      <a:pt x="24" y="140"/>
                    </a:lnTo>
                    <a:lnTo>
                      <a:pt x="24" y="140"/>
                    </a:lnTo>
                    <a:lnTo>
                      <a:pt x="23" y="145"/>
                    </a:lnTo>
                    <a:lnTo>
                      <a:pt x="20" y="151"/>
                    </a:lnTo>
                    <a:lnTo>
                      <a:pt x="16" y="155"/>
                    </a:lnTo>
                    <a:lnTo>
                      <a:pt x="12" y="159"/>
                    </a:lnTo>
                    <a:lnTo>
                      <a:pt x="12" y="159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6" name="Freeform 95"/>
              <p:cNvSpPr>
                <a:spLocks noChangeArrowheads="1"/>
              </p:cNvSpPr>
              <p:nvPr/>
            </p:nvSpPr>
            <p:spPr bwMode="auto">
              <a:xfrm>
                <a:off x="1352550" y="152400"/>
                <a:ext cx="61913" cy="252413"/>
              </a:xfrm>
              <a:custGeom>
                <a:avLst/>
                <a:gdLst>
                  <a:gd name="T0" fmla="*/ 8 w 39"/>
                  <a:gd name="T1" fmla="*/ 0 h 159"/>
                  <a:gd name="T2" fmla="*/ 8 w 39"/>
                  <a:gd name="T3" fmla="*/ 0 h 159"/>
                  <a:gd name="T4" fmla="*/ 39 w 39"/>
                  <a:gd name="T5" fmla="*/ 0 h 159"/>
                  <a:gd name="T6" fmla="*/ 39 w 39"/>
                  <a:gd name="T7" fmla="*/ 0 h 159"/>
                  <a:gd name="T8" fmla="*/ 22 w 39"/>
                  <a:gd name="T9" fmla="*/ 140 h 159"/>
                  <a:gd name="T10" fmla="*/ 22 w 39"/>
                  <a:gd name="T11" fmla="*/ 140 h 159"/>
                  <a:gd name="T12" fmla="*/ 21 w 39"/>
                  <a:gd name="T13" fmla="*/ 145 h 159"/>
                  <a:gd name="T14" fmla="*/ 18 w 39"/>
                  <a:gd name="T15" fmla="*/ 151 h 159"/>
                  <a:gd name="T16" fmla="*/ 14 w 39"/>
                  <a:gd name="T17" fmla="*/ 155 h 159"/>
                  <a:gd name="T18" fmla="*/ 10 w 39"/>
                  <a:gd name="T19" fmla="*/ 159 h 159"/>
                  <a:gd name="T20" fmla="*/ 10 w 39"/>
                  <a:gd name="T21" fmla="*/ 159 h 159"/>
                  <a:gd name="T22" fmla="*/ 0 w 39"/>
                  <a:gd name="T23" fmla="*/ 84 h 159"/>
                  <a:gd name="T24" fmla="*/ 0 w 39"/>
                  <a:gd name="T25" fmla="*/ 84 h 159"/>
                  <a:gd name="T26" fmla="*/ 8 w 39"/>
                  <a:gd name="T27" fmla="*/ 0 h 159"/>
                  <a:gd name="T28" fmla="*/ 8 w 39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9"/>
                  <a:gd name="T46" fmla="*/ 0 h 159"/>
                  <a:gd name="T47" fmla="*/ 39 w 39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9" h="159">
                    <a:moveTo>
                      <a:pt x="8" y="0"/>
                    </a:moveTo>
                    <a:lnTo>
                      <a:pt x="8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2" y="140"/>
                    </a:lnTo>
                    <a:lnTo>
                      <a:pt x="22" y="140"/>
                    </a:lnTo>
                    <a:lnTo>
                      <a:pt x="21" y="145"/>
                    </a:lnTo>
                    <a:lnTo>
                      <a:pt x="18" y="151"/>
                    </a:lnTo>
                    <a:lnTo>
                      <a:pt x="14" y="155"/>
                    </a:lnTo>
                    <a:lnTo>
                      <a:pt x="10" y="159"/>
                    </a:lnTo>
                    <a:lnTo>
                      <a:pt x="10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7" name="Freeform 96"/>
              <p:cNvSpPr>
                <a:spLocks noChangeArrowheads="1"/>
              </p:cNvSpPr>
              <p:nvPr/>
            </p:nvSpPr>
            <p:spPr bwMode="auto">
              <a:xfrm>
                <a:off x="1358900" y="152400"/>
                <a:ext cx="55563" cy="252413"/>
              </a:xfrm>
              <a:custGeom>
                <a:avLst/>
                <a:gdLst>
                  <a:gd name="T0" fmla="*/ 8 w 35"/>
                  <a:gd name="T1" fmla="*/ 0 h 159"/>
                  <a:gd name="T2" fmla="*/ 8 w 35"/>
                  <a:gd name="T3" fmla="*/ 0 h 159"/>
                  <a:gd name="T4" fmla="*/ 35 w 35"/>
                  <a:gd name="T5" fmla="*/ 0 h 159"/>
                  <a:gd name="T6" fmla="*/ 35 w 35"/>
                  <a:gd name="T7" fmla="*/ 0 h 159"/>
                  <a:gd name="T8" fmla="*/ 18 w 35"/>
                  <a:gd name="T9" fmla="*/ 140 h 159"/>
                  <a:gd name="T10" fmla="*/ 18 w 35"/>
                  <a:gd name="T11" fmla="*/ 140 h 159"/>
                  <a:gd name="T12" fmla="*/ 17 w 35"/>
                  <a:gd name="T13" fmla="*/ 145 h 159"/>
                  <a:gd name="T14" fmla="*/ 14 w 35"/>
                  <a:gd name="T15" fmla="*/ 151 h 159"/>
                  <a:gd name="T16" fmla="*/ 11 w 35"/>
                  <a:gd name="T17" fmla="*/ 155 h 159"/>
                  <a:gd name="T18" fmla="*/ 7 w 35"/>
                  <a:gd name="T19" fmla="*/ 159 h 159"/>
                  <a:gd name="T20" fmla="*/ 7 w 35"/>
                  <a:gd name="T21" fmla="*/ 159 h 159"/>
                  <a:gd name="T22" fmla="*/ 0 w 35"/>
                  <a:gd name="T23" fmla="*/ 84 h 159"/>
                  <a:gd name="T24" fmla="*/ 0 w 35"/>
                  <a:gd name="T25" fmla="*/ 84 h 159"/>
                  <a:gd name="T26" fmla="*/ 8 w 35"/>
                  <a:gd name="T27" fmla="*/ 0 h 159"/>
                  <a:gd name="T28" fmla="*/ 8 w 35"/>
                  <a:gd name="T29" fmla="*/ 0 h 1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5"/>
                  <a:gd name="T46" fmla="*/ 0 h 159"/>
                  <a:gd name="T47" fmla="*/ 35 w 35"/>
                  <a:gd name="T48" fmla="*/ 159 h 15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5" h="159">
                    <a:moveTo>
                      <a:pt x="8" y="0"/>
                    </a:moveTo>
                    <a:lnTo>
                      <a:pt x="8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18" y="140"/>
                    </a:lnTo>
                    <a:lnTo>
                      <a:pt x="18" y="140"/>
                    </a:lnTo>
                    <a:lnTo>
                      <a:pt x="17" y="145"/>
                    </a:lnTo>
                    <a:lnTo>
                      <a:pt x="14" y="151"/>
                    </a:lnTo>
                    <a:lnTo>
                      <a:pt x="11" y="155"/>
                    </a:lnTo>
                    <a:lnTo>
                      <a:pt x="7" y="159"/>
                    </a:lnTo>
                    <a:lnTo>
                      <a:pt x="7" y="159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8" name="Freeform 97"/>
              <p:cNvSpPr>
                <a:spLocks noChangeArrowheads="1"/>
              </p:cNvSpPr>
              <p:nvPr/>
            </p:nvSpPr>
            <p:spPr bwMode="auto">
              <a:xfrm>
                <a:off x="1365250" y="152400"/>
                <a:ext cx="49213" cy="249238"/>
              </a:xfrm>
              <a:custGeom>
                <a:avLst/>
                <a:gdLst>
                  <a:gd name="T0" fmla="*/ 7 w 31"/>
                  <a:gd name="T1" fmla="*/ 0 h 157"/>
                  <a:gd name="T2" fmla="*/ 7 w 31"/>
                  <a:gd name="T3" fmla="*/ 0 h 157"/>
                  <a:gd name="T4" fmla="*/ 31 w 31"/>
                  <a:gd name="T5" fmla="*/ 0 h 157"/>
                  <a:gd name="T6" fmla="*/ 31 w 31"/>
                  <a:gd name="T7" fmla="*/ 0 h 157"/>
                  <a:gd name="T8" fmla="*/ 14 w 31"/>
                  <a:gd name="T9" fmla="*/ 140 h 157"/>
                  <a:gd name="T10" fmla="*/ 14 w 31"/>
                  <a:gd name="T11" fmla="*/ 140 h 157"/>
                  <a:gd name="T12" fmla="*/ 13 w 31"/>
                  <a:gd name="T13" fmla="*/ 145 h 157"/>
                  <a:gd name="T14" fmla="*/ 10 w 31"/>
                  <a:gd name="T15" fmla="*/ 151 h 157"/>
                  <a:gd name="T16" fmla="*/ 7 w 31"/>
                  <a:gd name="T17" fmla="*/ 155 h 157"/>
                  <a:gd name="T18" fmla="*/ 3 w 31"/>
                  <a:gd name="T19" fmla="*/ 157 h 157"/>
                  <a:gd name="T20" fmla="*/ 3 w 31"/>
                  <a:gd name="T21" fmla="*/ 157 h 157"/>
                  <a:gd name="T22" fmla="*/ 0 w 31"/>
                  <a:gd name="T23" fmla="*/ 83 h 157"/>
                  <a:gd name="T24" fmla="*/ 0 w 31"/>
                  <a:gd name="T25" fmla="*/ 83 h 157"/>
                  <a:gd name="T26" fmla="*/ 7 w 31"/>
                  <a:gd name="T27" fmla="*/ 0 h 157"/>
                  <a:gd name="T28" fmla="*/ 7 w 31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1"/>
                  <a:gd name="T46" fmla="*/ 0 h 157"/>
                  <a:gd name="T47" fmla="*/ 31 w 31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1" h="157">
                    <a:moveTo>
                      <a:pt x="7" y="0"/>
                    </a:moveTo>
                    <a:lnTo>
                      <a:pt x="7" y="0"/>
                    </a:lnTo>
                    <a:lnTo>
                      <a:pt x="31" y="0"/>
                    </a:lnTo>
                    <a:lnTo>
                      <a:pt x="31" y="0"/>
                    </a:lnTo>
                    <a:lnTo>
                      <a:pt x="14" y="140"/>
                    </a:lnTo>
                    <a:lnTo>
                      <a:pt x="14" y="140"/>
                    </a:lnTo>
                    <a:lnTo>
                      <a:pt x="13" y="145"/>
                    </a:lnTo>
                    <a:lnTo>
                      <a:pt x="10" y="151"/>
                    </a:lnTo>
                    <a:lnTo>
                      <a:pt x="7" y="155"/>
                    </a:lnTo>
                    <a:lnTo>
                      <a:pt x="3" y="157"/>
                    </a:lnTo>
                    <a:lnTo>
                      <a:pt x="3" y="157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69" name="Freeform 98"/>
              <p:cNvSpPr>
                <a:spLocks noChangeArrowheads="1"/>
              </p:cNvSpPr>
              <p:nvPr/>
            </p:nvSpPr>
            <p:spPr bwMode="auto">
              <a:xfrm>
                <a:off x="1370012" y="152400"/>
                <a:ext cx="44450" cy="249238"/>
              </a:xfrm>
              <a:custGeom>
                <a:avLst/>
                <a:gdLst>
                  <a:gd name="T0" fmla="*/ 8 w 28"/>
                  <a:gd name="T1" fmla="*/ 0 h 157"/>
                  <a:gd name="T2" fmla="*/ 8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7 w 28"/>
                  <a:gd name="T15" fmla="*/ 151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1 w 28"/>
                  <a:gd name="T23" fmla="*/ 82 h 157"/>
                  <a:gd name="T24" fmla="*/ 1 w 28"/>
                  <a:gd name="T25" fmla="*/ 82 h 157"/>
                  <a:gd name="T26" fmla="*/ 8 w 28"/>
                  <a:gd name="T27" fmla="*/ 0 h 157"/>
                  <a:gd name="T28" fmla="*/ 8 w 28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8"/>
                  <a:gd name="T46" fmla="*/ 0 h 157"/>
                  <a:gd name="T47" fmla="*/ 28 w 28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8" h="157">
                    <a:moveTo>
                      <a:pt x="8" y="0"/>
                    </a:moveTo>
                    <a:lnTo>
                      <a:pt x="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7" y="151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1" y="82"/>
                    </a:lnTo>
                    <a:lnTo>
                      <a:pt x="1" y="82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0" name="Freeform 99"/>
              <p:cNvSpPr>
                <a:spLocks noChangeArrowheads="1"/>
              </p:cNvSpPr>
              <p:nvPr/>
            </p:nvSpPr>
            <p:spPr bwMode="auto">
              <a:xfrm>
                <a:off x="1370012" y="152400"/>
                <a:ext cx="44450" cy="249238"/>
              </a:xfrm>
              <a:custGeom>
                <a:avLst/>
                <a:gdLst>
                  <a:gd name="T0" fmla="*/ 12 w 28"/>
                  <a:gd name="T1" fmla="*/ 0 h 157"/>
                  <a:gd name="T2" fmla="*/ 12 w 28"/>
                  <a:gd name="T3" fmla="*/ 0 h 157"/>
                  <a:gd name="T4" fmla="*/ 28 w 28"/>
                  <a:gd name="T5" fmla="*/ 0 h 157"/>
                  <a:gd name="T6" fmla="*/ 28 w 28"/>
                  <a:gd name="T7" fmla="*/ 0 h 157"/>
                  <a:gd name="T8" fmla="*/ 11 w 28"/>
                  <a:gd name="T9" fmla="*/ 140 h 157"/>
                  <a:gd name="T10" fmla="*/ 11 w 28"/>
                  <a:gd name="T11" fmla="*/ 140 h 157"/>
                  <a:gd name="T12" fmla="*/ 10 w 28"/>
                  <a:gd name="T13" fmla="*/ 145 h 157"/>
                  <a:gd name="T14" fmla="*/ 8 w 28"/>
                  <a:gd name="T15" fmla="*/ 149 h 157"/>
                  <a:gd name="T16" fmla="*/ 4 w 28"/>
                  <a:gd name="T17" fmla="*/ 155 h 157"/>
                  <a:gd name="T18" fmla="*/ 0 w 28"/>
                  <a:gd name="T19" fmla="*/ 157 h 157"/>
                  <a:gd name="T20" fmla="*/ 0 w 28"/>
                  <a:gd name="T21" fmla="*/ 157 h 157"/>
                  <a:gd name="T22" fmla="*/ 5 w 28"/>
                  <a:gd name="T23" fmla="*/ 80 h 157"/>
                  <a:gd name="T24" fmla="*/ 5 w 28"/>
                  <a:gd name="T25" fmla="*/ 80 h 157"/>
                  <a:gd name="T26" fmla="*/ 12 w 28"/>
                  <a:gd name="T27" fmla="*/ 0 h 157"/>
                  <a:gd name="T28" fmla="*/ 12 w 28"/>
                  <a:gd name="T29" fmla="*/ 0 h 15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8"/>
                  <a:gd name="T46" fmla="*/ 0 h 157"/>
                  <a:gd name="T47" fmla="*/ 28 w 28"/>
                  <a:gd name="T48" fmla="*/ 157 h 15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8" h="157">
                    <a:moveTo>
                      <a:pt x="12" y="0"/>
                    </a:moveTo>
                    <a:lnTo>
                      <a:pt x="12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11" y="140"/>
                    </a:lnTo>
                    <a:lnTo>
                      <a:pt x="11" y="140"/>
                    </a:lnTo>
                    <a:lnTo>
                      <a:pt x="10" y="145"/>
                    </a:lnTo>
                    <a:lnTo>
                      <a:pt x="8" y="149"/>
                    </a:lnTo>
                    <a:lnTo>
                      <a:pt x="4" y="155"/>
                    </a:lnTo>
                    <a:lnTo>
                      <a:pt x="0" y="157"/>
                    </a:lnTo>
                    <a:lnTo>
                      <a:pt x="0" y="157"/>
                    </a:lnTo>
                    <a:lnTo>
                      <a:pt x="5" y="80"/>
                    </a:lnTo>
                    <a:lnTo>
                      <a:pt x="5" y="80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1" name="Freeform 100"/>
              <p:cNvSpPr>
                <a:spLocks noChangeArrowheads="1"/>
              </p:cNvSpPr>
              <p:nvPr/>
            </p:nvSpPr>
            <p:spPr bwMode="auto">
              <a:xfrm>
                <a:off x="1371600" y="152400"/>
                <a:ext cx="42863" cy="249238"/>
              </a:xfrm>
              <a:custGeom>
                <a:avLst/>
                <a:gdLst>
                  <a:gd name="T0" fmla="*/ 15 w 27"/>
                  <a:gd name="T1" fmla="*/ 0 h 157"/>
                  <a:gd name="T2" fmla="*/ 27 w 27"/>
                  <a:gd name="T3" fmla="*/ 0 h 157"/>
                  <a:gd name="T4" fmla="*/ 10 w 27"/>
                  <a:gd name="T5" fmla="*/ 140 h 157"/>
                  <a:gd name="T6" fmla="*/ 10 w 27"/>
                  <a:gd name="T7" fmla="*/ 140 h 157"/>
                  <a:gd name="T8" fmla="*/ 9 w 27"/>
                  <a:gd name="T9" fmla="*/ 145 h 157"/>
                  <a:gd name="T10" fmla="*/ 7 w 27"/>
                  <a:gd name="T11" fmla="*/ 149 h 157"/>
                  <a:gd name="T12" fmla="*/ 3 w 27"/>
                  <a:gd name="T13" fmla="*/ 153 h 157"/>
                  <a:gd name="T14" fmla="*/ 0 w 27"/>
                  <a:gd name="T15" fmla="*/ 157 h 157"/>
                  <a:gd name="T16" fmla="*/ 15 w 27"/>
                  <a:gd name="T17" fmla="*/ 0 h 1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7"/>
                  <a:gd name="T28" fmla="*/ 0 h 157"/>
                  <a:gd name="T29" fmla="*/ 27 w 27"/>
                  <a:gd name="T30" fmla="*/ 157 h 1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7" h="157">
                    <a:moveTo>
                      <a:pt x="15" y="0"/>
                    </a:moveTo>
                    <a:lnTo>
                      <a:pt x="27" y="0"/>
                    </a:lnTo>
                    <a:lnTo>
                      <a:pt x="10" y="140"/>
                    </a:lnTo>
                    <a:lnTo>
                      <a:pt x="10" y="140"/>
                    </a:lnTo>
                    <a:lnTo>
                      <a:pt x="9" y="145"/>
                    </a:lnTo>
                    <a:lnTo>
                      <a:pt x="7" y="149"/>
                    </a:lnTo>
                    <a:lnTo>
                      <a:pt x="3" y="153"/>
                    </a:lnTo>
                    <a:lnTo>
                      <a:pt x="0" y="157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272" name="Freeform 108"/>
              <p:cNvSpPr>
                <a:spLocks noChangeArrowheads="1"/>
              </p:cNvSpPr>
              <p:nvPr/>
            </p:nvSpPr>
            <p:spPr bwMode="auto">
              <a:xfrm>
                <a:off x="544512" y="0"/>
                <a:ext cx="47625" cy="55563"/>
              </a:xfrm>
              <a:custGeom>
                <a:avLst/>
                <a:gdLst>
                  <a:gd name="T0" fmla="*/ 30 w 30"/>
                  <a:gd name="T1" fmla="*/ 2 h 35"/>
                  <a:gd name="T2" fmla="*/ 30 w 30"/>
                  <a:gd name="T3" fmla="*/ 2 h 35"/>
                  <a:gd name="T4" fmla="*/ 27 w 30"/>
                  <a:gd name="T5" fmla="*/ 14 h 35"/>
                  <a:gd name="T6" fmla="*/ 23 w 30"/>
                  <a:gd name="T7" fmla="*/ 30 h 35"/>
                  <a:gd name="T8" fmla="*/ 23 w 30"/>
                  <a:gd name="T9" fmla="*/ 30 h 35"/>
                  <a:gd name="T10" fmla="*/ 20 w 30"/>
                  <a:gd name="T11" fmla="*/ 34 h 35"/>
                  <a:gd name="T12" fmla="*/ 19 w 30"/>
                  <a:gd name="T13" fmla="*/ 35 h 35"/>
                  <a:gd name="T14" fmla="*/ 16 w 30"/>
                  <a:gd name="T15" fmla="*/ 34 h 35"/>
                  <a:gd name="T16" fmla="*/ 14 w 30"/>
                  <a:gd name="T17" fmla="*/ 31 h 35"/>
                  <a:gd name="T18" fmla="*/ 11 w 30"/>
                  <a:gd name="T19" fmla="*/ 26 h 35"/>
                  <a:gd name="T20" fmla="*/ 0 w 30"/>
                  <a:gd name="T21" fmla="*/ 7 h 35"/>
                  <a:gd name="T22" fmla="*/ 0 w 30"/>
                  <a:gd name="T23" fmla="*/ 7 h 35"/>
                  <a:gd name="T24" fmla="*/ 3 w 30"/>
                  <a:gd name="T25" fmla="*/ 6 h 35"/>
                  <a:gd name="T26" fmla="*/ 8 w 30"/>
                  <a:gd name="T27" fmla="*/ 2 h 35"/>
                  <a:gd name="T28" fmla="*/ 12 w 30"/>
                  <a:gd name="T29" fmla="*/ 0 h 35"/>
                  <a:gd name="T30" fmla="*/ 18 w 30"/>
                  <a:gd name="T31" fmla="*/ 0 h 35"/>
                  <a:gd name="T32" fmla="*/ 23 w 30"/>
                  <a:gd name="T33" fmla="*/ 0 h 35"/>
                  <a:gd name="T34" fmla="*/ 30 w 30"/>
                  <a:gd name="T35" fmla="*/ 2 h 35"/>
                  <a:gd name="T36" fmla="*/ 30 w 30"/>
                  <a:gd name="T37" fmla="*/ 2 h 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30"/>
                  <a:gd name="T58" fmla="*/ 0 h 35"/>
                  <a:gd name="T59" fmla="*/ 30 w 30"/>
                  <a:gd name="T60" fmla="*/ 35 h 3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30" h="35">
                    <a:moveTo>
                      <a:pt x="30" y="2"/>
                    </a:moveTo>
                    <a:lnTo>
                      <a:pt x="30" y="2"/>
                    </a:lnTo>
                    <a:lnTo>
                      <a:pt x="27" y="14"/>
                    </a:lnTo>
                    <a:lnTo>
                      <a:pt x="23" y="30"/>
                    </a:lnTo>
                    <a:lnTo>
                      <a:pt x="23" y="30"/>
                    </a:lnTo>
                    <a:lnTo>
                      <a:pt x="20" y="34"/>
                    </a:lnTo>
                    <a:lnTo>
                      <a:pt x="19" y="35"/>
                    </a:lnTo>
                    <a:lnTo>
                      <a:pt x="16" y="34"/>
                    </a:lnTo>
                    <a:lnTo>
                      <a:pt x="14" y="31"/>
                    </a:lnTo>
                    <a:lnTo>
                      <a:pt x="11" y="26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3" y="6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3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60" name="组合 209"/>
            <p:cNvGrpSpPr/>
            <p:nvPr/>
          </p:nvGrpSpPr>
          <p:grpSpPr bwMode="auto">
            <a:xfrm rot="0">
              <a:off x="4499" y="6009"/>
              <a:ext cx="288" cy="829"/>
              <a:chOff x="0" y="0"/>
              <a:chExt cx="203200" cy="601663"/>
            </a:xfrm>
            <a:grpFill/>
          </p:grpSpPr>
          <p:sp>
            <p:nvSpPr>
              <p:cNvPr id="172" name="Freeform 105"/>
              <p:cNvSpPr>
                <a:spLocks noChangeArrowheads="1"/>
              </p:cNvSpPr>
              <p:nvPr/>
            </p:nvSpPr>
            <p:spPr bwMode="auto">
              <a:xfrm>
                <a:off x="26987" y="84138"/>
                <a:ext cx="176213" cy="517525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1"/>
                  <a:gd name="T22" fmla="*/ 0 h 326"/>
                  <a:gd name="T23" fmla="*/ 111 w 111"/>
                  <a:gd name="T24" fmla="*/ 326 h 3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3" name="Freeform 106"/>
              <p:cNvSpPr>
                <a:spLocks noChangeArrowheads="1"/>
              </p:cNvSpPr>
              <p:nvPr/>
            </p:nvSpPr>
            <p:spPr bwMode="auto">
              <a:xfrm>
                <a:off x="20637" y="0"/>
                <a:ext cx="127000" cy="146050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0"/>
                  <a:gd name="T112" fmla="*/ 0 h 92"/>
                  <a:gd name="T113" fmla="*/ 80 w 80"/>
                  <a:gd name="T114" fmla="*/ 92 h 9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4" name="Freeform 107"/>
              <p:cNvSpPr>
                <a:spLocks noChangeArrowheads="1"/>
              </p:cNvSpPr>
              <p:nvPr/>
            </p:nvSpPr>
            <p:spPr bwMode="auto">
              <a:xfrm>
                <a:off x="15875" y="49213"/>
                <a:ext cx="150813" cy="144463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91"/>
                  <a:gd name="T17" fmla="*/ 95 w 95"/>
                  <a:gd name="T18" fmla="*/ 91 h 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5" name="Freeform 109"/>
              <p:cNvSpPr>
                <a:spLocks noChangeArrowheads="1"/>
              </p:cNvSpPr>
              <p:nvPr/>
            </p:nvSpPr>
            <p:spPr bwMode="auto">
              <a:xfrm>
                <a:off x="0" y="90488"/>
                <a:ext cx="44450" cy="260350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8"/>
                  <a:gd name="T64" fmla="*/ 0 h 164"/>
                  <a:gd name="T65" fmla="*/ 28 w 28"/>
                  <a:gd name="T66" fmla="*/ 164 h 16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72" name="组合 207"/>
            <p:cNvGrpSpPr/>
            <p:nvPr/>
          </p:nvGrpSpPr>
          <p:grpSpPr bwMode="auto">
            <a:xfrm rot="0">
              <a:off x="5155" y="6018"/>
              <a:ext cx="1128" cy="845"/>
              <a:chOff x="0" y="0"/>
              <a:chExt cx="796925" cy="612776"/>
            </a:xfrm>
            <a:grpFill/>
          </p:grpSpPr>
          <p:sp>
            <p:nvSpPr>
              <p:cNvPr id="166" name="Freeform 110"/>
              <p:cNvSpPr>
                <a:spLocks noChangeArrowheads="1"/>
              </p:cNvSpPr>
              <p:nvPr/>
            </p:nvSpPr>
            <p:spPr bwMode="auto">
              <a:xfrm>
                <a:off x="20637" y="0"/>
                <a:ext cx="776288" cy="347663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9"/>
                  <a:gd name="T16" fmla="*/ 0 h 219"/>
                  <a:gd name="T17" fmla="*/ 489 w 489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7" name="Rectangle 111"/>
              <p:cNvSpPr>
                <a:spLocks noChangeArrowheads="1"/>
              </p:cNvSpPr>
              <p:nvPr/>
            </p:nvSpPr>
            <p:spPr bwMode="auto">
              <a:xfrm>
                <a:off x="30162" y="163513"/>
                <a:ext cx="22225" cy="25558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8" name="Freeform 112"/>
              <p:cNvSpPr>
                <a:spLocks noChangeArrowheads="1"/>
              </p:cNvSpPr>
              <p:nvPr/>
            </p:nvSpPr>
            <p:spPr bwMode="auto">
              <a:xfrm>
                <a:off x="3175" y="388938"/>
                <a:ext cx="76200" cy="77788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48"/>
                  <a:gd name="T115" fmla="*/ 0 h 49"/>
                  <a:gd name="T116" fmla="*/ 48 w 48"/>
                  <a:gd name="T117" fmla="*/ 49 h 4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9" name="Freeform 113"/>
              <p:cNvSpPr>
                <a:spLocks noChangeArrowheads="1"/>
              </p:cNvSpPr>
              <p:nvPr/>
            </p:nvSpPr>
            <p:spPr bwMode="auto">
              <a:xfrm>
                <a:off x="33337" y="431800"/>
                <a:ext cx="46038" cy="169863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9"/>
                  <a:gd name="T52" fmla="*/ 0 h 107"/>
                  <a:gd name="T53" fmla="*/ 29 w 29"/>
                  <a:gd name="T54" fmla="*/ 107 h 10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0" name="Freeform 114"/>
              <p:cNvSpPr>
                <a:spLocks noChangeArrowheads="1"/>
              </p:cNvSpPr>
              <p:nvPr/>
            </p:nvSpPr>
            <p:spPr bwMode="auto">
              <a:xfrm>
                <a:off x="0" y="431800"/>
                <a:ext cx="46038" cy="169863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9"/>
                  <a:gd name="T49" fmla="*/ 0 h 107"/>
                  <a:gd name="T50" fmla="*/ 29 w 29"/>
                  <a:gd name="T51" fmla="*/ 107 h 10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71" name="Freeform 115"/>
              <p:cNvSpPr>
                <a:spLocks noChangeArrowheads="1"/>
              </p:cNvSpPr>
              <p:nvPr/>
            </p:nvSpPr>
            <p:spPr bwMode="auto">
              <a:xfrm>
                <a:off x="192087" y="277813"/>
                <a:ext cx="449263" cy="334963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83"/>
                  <a:gd name="T106" fmla="*/ 0 h 211"/>
                  <a:gd name="T107" fmla="*/ 283 w 283"/>
                  <a:gd name="T108" fmla="*/ 211 h 21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482" name="Freeform 116"/>
            <p:cNvSpPr>
              <a:spLocks noEditPoints="1"/>
            </p:cNvSpPr>
            <p:nvPr/>
          </p:nvSpPr>
          <p:spPr>
            <a:xfrm>
              <a:off x="6585" y="3085"/>
              <a:ext cx="557" cy="678"/>
            </a:xfrm>
            <a:custGeom>
              <a:avLst/>
              <a:gdLst>
                <a:gd name="txL" fmla="*/ 0 w 247"/>
                <a:gd name="txT" fmla="*/ 0 h 310"/>
                <a:gd name="txR" fmla="*/ 247 w 247"/>
                <a:gd name="txB" fmla="*/ 310 h 310"/>
              </a:gdLst>
              <a:ahLst/>
              <a:cxnLst>
                <a:cxn ang="0">
                  <a:pos x="89502254" y="169469736"/>
                </a:cxn>
                <a:cxn ang="0">
                  <a:pos x="94960002" y="149132900"/>
                </a:cxn>
                <a:cxn ang="0">
                  <a:pos x="94960002" y="66657799"/>
                </a:cxn>
                <a:cxn ang="0">
                  <a:pos x="86228024" y="56489912"/>
                </a:cxn>
                <a:cxn ang="0">
                  <a:pos x="87319782" y="19206953"/>
                </a:cxn>
                <a:cxn ang="0">
                  <a:pos x="87319782" y="14687420"/>
                </a:cxn>
                <a:cxn ang="0">
                  <a:pos x="100417749" y="5649416"/>
                </a:cxn>
                <a:cxn ang="0">
                  <a:pos x="136436376" y="0"/>
                </a:cxn>
                <a:cxn ang="0">
                  <a:pos x="176822036" y="6779300"/>
                </a:cxn>
                <a:cxn ang="0">
                  <a:pos x="183370498" y="18077069"/>
                </a:cxn>
                <a:cxn ang="0">
                  <a:pos x="185554014" y="19206953"/>
                </a:cxn>
                <a:cxn ang="0">
                  <a:pos x="183370498" y="56489912"/>
                </a:cxn>
                <a:cxn ang="0">
                  <a:pos x="176822036" y="65527915"/>
                </a:cxn>
                <a:cxn ang="0">
                  <a:pos x="170272530" y="149132900"/>
                </a:cxn>
                <a:cxn ang="0">
                  <a:pos x="171364289" y="158171966"/>
                </a:cxn>
                <a:cxn ang="0">
                  <a:pos x="181188025" y="169469736"/>
                </a:cxn>
                <a:cxn ang="0">
                  <a:pos x="207383960" y="193195159"/>
                </a:cxn>
                <a:cxn ang="0">
                  <a:pos x="252134565" y="250814954"/>
                </a:cxn>
                <a:cxn ang="0">
                  <a:pos x="268506763" y="285839210"/>
                </a:cxn>
                <a:cxn ang="0">
                  <a:pos x="265232532" y="314084166"/>
                </a:cxn>
                <a:cxn ang="0">
                  <a:pos x="257592312" y="321992286"/>
                </a:cxn>
                <a:cxn ang="0">
                  <a:pos x="204108685" y="343457942"/>
                </a:cxn>
                <a:cxn ang="0">
                  <a:pos x="153900332" y="350237242"/>
                </a:cxn>
                <a:cxn ang="0">
                  <a:pos x="123338409" y="350237242"/>
                </a:cxn>
                <a:cxn ang="0">
                  <a:pos x="55666100" y="342329122"/>
                </a:cxn>
                <a:cxn ang="0">
                  <a:pos x="68764067" y="321992286"/>
                </a:cxn>
                <a:cxn ang="0">
                  <a:pos x="90594013" y="324252053"/>
                </a:cxn>
                <a:cxn ang="0">
                  <a:pos x="66580550" y="316342870"/>
                </a:cxn>
                <a:cxn ang="0">
                  <a:pos x="55666100" y="238387301"/>
                </a:cxn>
                <a:cxn ang="0">
                  <a:pos x="82953793" y="203363046"/>
                </a:cxn>
                <a:cxn ang="0">
                  <a:pos x="55666100" y="229349298"/>
                </a:cxn>
                <a:cxn ang="0">
                  <a:pos x="74221815" y="179637623"/>
                </a:cxn>
                <a:cxn ang="0">
                  <a:pos x="55666100" y="342329122"/>
                </a:cxn>
                <a:cxn ang="0">
                  <a:pos x="32744396" y="334419939"/>
                </a:cxn>
                <a:cxn ang="0">
                  <a:pos x="12006209" y="321992286"/>
                </a:cxn>
                <a:cxn ang="0">
                  <a:pos x="2182472" y="305045100"/>
                </a:cxn>
                <a:cxn ang="0">
                  <a:pos x="3274231" y="283579443"/>
                </a:cxn>
                <a:cxn ang="0">
                  <a:pos x="29470165" y="231608002"/>
                </a:cxn>
                <a:cxn ang="0">
                  <a:pos x="55666100" y="229349298"/>
                </a:cxn>
                <a:cxn ang="0">
                  <a:pos x="29470165" y="257594254"/>
                </a:cxn>
                <a:cxn ang="0">
                  <a:pos x="19646429" y="281319677"/>
                </a:cxn>
                <a:cxn ang="0">
                  <a:pos x="19646429" y="294877213"/>
                </a:cxn>
                <a:cxn ang="0">
                  <a:pos x="29470165" y="308434750"/>
                </a:cxn>
                <a:cxn ang="0">
                  <a:pos x="55666100" y="342329122"/>
                </a:cxn>
                <a:cxn ang="0">
                  <a:pos x="55666100" y="238387301"/>
                </a:cxn>
                <a:cxn ang="0">
                  <a:pos x="37110385" y="274540377"/>
                </a:cxn>
                <a:cxn ang="0">
                  <a:pos x="39293902" y="292617447"/>
                </a:cxn>
                <a:cxn ang="0">
                  <a:pos x="55666100" y="309564633"/>
                </a:cxn>
              </a:cxnLst>
              <a:rect l="txL" t="txT" r="txR" b="txB"/>
              <a:pathLst>
                <a:path w="247" h="310">
                  <a:moveTo>
                    <a:pt x="80" y="150"/>
                  </a:moveTo>
                  <a:lnTo>
                    <a:pt x="80" y="150"/>
                  </a:lnTo>
                  <a:lnTo>
                    <a:pt x="82" y="150"/>
                  </a:lnTo>
                  <a:lnTo>
                    <a:pt x="84" y="146"/>
                  </a:lnTo>
                  <a:lnTo>
                    <a:pt x="86" y="140"/>
                  </a:lnTo>
                  <a:lnTo>
                    <a:pt x="87" y="132"/>
                  </a:lnTo>
                  <a:lnTo>
                    <a:pt x="87" y="59"/>
                  </a:lnTo>
                  <a:lnTo>
                    <a:pt x="82" y="55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17"/>
                  </a:lnTo>
                  <a:lnTo>
                    <a:pt x="80" y="17"/>
                  </a:lnTo>
                  <a:lnTo>
                    <a:pt x="80" y="16"/>
                  </a:lnTo>
                  <a:lnTo>
                    <a:pt x="80" y="13"/>
                  </a:lnTo>
                  <a:lnTo>
                    <a:pt x="83" y="10"/>
                  </a:lnTo>
                  <a:lnTo>
                    <a:pt x="87" y="6"/>
                  </a:lnTo>
                  <a:lnTo>
                    <a:pt x="92" y="5"/>
                  </a:lnTo>
                  <a:lnTo>
                    <a:pt x="107" y="1"/>
                  </a:lnTo>
                  <a:lnTo>
                    <a:pt x="125" y="0"/>
                  </a:lnTo>
                  <a:lnTo>
                    <a:pt x="141" y="1"/>
                  </a:lnTo>
                  <a:lnTo>
                    <a:pt x="156" y="5"/>
                  </a:lnTo>
                  <a:lnTo>
                    <a:pt x="162" y="6"/>
                  </a:lnTo>
                  <a:lnTo>
                    <a:pt x="166" y="10"/>
                  </a:lnTo>
                  <a:lnTo>
                    <a:pt x="168" y="13"/>
                  </a:lnTo>
                  <a:lnTo>
                    <a:pt x="168" y="16"/>
                  </a:lnTo>
                  <a:lnTo>
                    <a:pt x="168" y="17"/>
                  </a:lnTo>
                  <a:lnTo>
                    <a:pt x="170" y="17"/>
                  </a:lnTo>
                  <a:lnTo>
                    <a:pt x="170" y="50"/>
                  </a:lnTo>
                  <a:lnTo>
                    <a:pt x="168" y="50"/>
                  </a:lnTo>
                  <a:lnTo>
                    <a:pt x="168" y="52"/>
                  </a:lnTo>
                  <a:lnTo>
                    <a:pt x="166" y="55"/>
                  </a:lnTo>
                  <a:lnTo>
                    <a:pt x="162" y="58"/>
                  </a:lnTo>
                  <a:lnTo>
                    <a:pt x="156" y="59"/>
                  </a:lnTo>
                  <a:lnTo>
                    <a:pt x="156" y="132"/>
                  </a:lnTo>
                  <a:lnTo>
                    <a:pt x="156" y="136"/>
                  </a:lnTo>
                  <a:lnTo>
                    <a:pt x="157" y="140"/>
                  </a:lnTo>
                  <a:lnTo>
                    <a:pt x="160" y="146"/>
                  </a:lnTo>
                  <a:lnTo>
                    <a:pt x="164" y="150"/>
                  </a:lnTo>
                  <a:lnTo>
                    <a:pt x="166" y="150"/>
                  </a:lnTo>
                  <a:lnTo>
                    <a:pt x="175" y="158"/>
                  </a:lnTo>
                  <a:lnTo>
                    <a:pt x="190" y="171"/>
                  </a:lnTo>
                  <a:lnTo>
                    <a:pt x="206" y="189"/>
                  </a:lnTo>
                  <a:lnTo>
                    <a:pt x="222" y="211"/>
                  </a:lnTo>
                  <a:lnTo>
                    <a:pt x="231" y="222"/>
                  </a:lnTo>
                  <a:lnTo>
                    <a:pt x="236" y="232"/>
                  </a:lnTo>
                  <a:lnTo>
                    <a:pt x="241" y="243"/>
                  </a:lnTo>
                  <a:lnTo>
                    <a:pt x="246" y="253"/>
                  </a:lnTo>
                  <a:lnTo>
                    <a:pt x="247" y="262"/>
                  </a:lnTo>
                  <a:lnTo>
                    <a:pt x="246" y="272"/>
                  </a:lnTo>
                  <a:lnTo>
                    <a:pt x="243" y="278"/>
                  </a:lnTo>
                  <a:lnTo>
                    <a:pt x="240" y="282"/>
                  </a:lnTo>
                  <a:lnTo>
                    <a:pt x="236" y="285"/>
                  </a:lnTo>
                  <a:lnTo>
                    <a:pt x="221" y="293"/>
                  </a:lnTo>
                  <a:lnTo>
                    <a:pt x="205" y="300"/>
                  </a:lnTo>
                  <a:lnTo>
                    <a:pt x="187" y="304"/>
                  </a:lnTo>
                  <a:lnTo>
                    <a:pt x="171" y="307"/>
                  </a:lnTo>
                  <a:lnTo>
                    <a:pt x="155" y="310"/>
                  </a:lnTo>
                  <a:lnTo>
                    <a:pt x="141" y="310"/>
                  </a:lnTo>
                  <a:lnTo>
                    <a:pt x="124" y="310"/>
                  </a:lnTo>
                  <a:lnTo>
                    <a:pt x="113" y="310"/>
                  </a:lnTo>
                  <a:lnTo>
                    <a:pt x="95" y="310"/>
                  </a:lnTo>
                  <a:lnTo>
                    <a:pt x="74" y="307"/>
                  </a:lnTo>
                  <a:lnTo>
                    <a:pt x="51" y="303"/>
                  </a:lnTo>
                  <a:lnTo>
                    <a:pt x="51" y="282"/>
                  </a:lnTo>
                  <a:lnTo>
                    <a:pt x="63" y="285"/>
                  </a:lnTo>
                  <a:lnTo>
                    <a:pt x="72" y="287"/>
                  </a:lnTo>
                  <a:lnTo>
                    <a:pt x="83" y="287"/>
                  </a:lnTo>
                  <a:lnTo>
                    <a:pt x="72" y="284"/>
                  </a:lnTo>
                  <a:lnTo>
                    <a:pt x="61" y="280"/>
                  </a:lnTo>
                  <a:lnTo>
                    <a:pt x="51" y="274"/>
                  </a:lnTo>
                  <a:lnTo>
                    <a:pt x="51" y="211"/>
                  </a:lnTo>
                  <a:lnTo>
                    <a:pt x="60" y="199"/>
                  </a:lnTo>
                  <a:lnTo>
                    <a:pt x="68" y="189"/>
                  </a:lnTo>
                  <a:lnTo>
                    <a:pt x="76" y="180"/>
                  </a:lnTo>
                  <a:lnTo>
                    <a:pt x="68" y="186"/>
                  </a:lnTo>
                  <a:lnTo>
                    <a:pt x="51" y="203"/>
                  </a:lnTo>
                  <a:lnTo>
                    <a:pt x="51" y="178"/>
                  </a:lnTo>
                  <a:lnTo>
                    <a:pt x="68" y="159"/>
                  </a:lnTo>
                  <a:lnTo>
                    <a:pt x="80" y="150"/>
                  </a:lnTo>
                  <a:close/>
                  <a:moveTo>
                    <a:pt x="51" y="303"/>
                  </a:moveTo>
                  <a:lnTo>
                    <a:pt x="51" y="303"/>
                  </a:lnTo>
                  <a:lnTo>
                    <a:pt x="40" y="299"/>
                  </a:lnTo>
                  <a:lnTo>
                    <a:pt x="30" y="296"/>
                  </a:lnTo>
                  <a:lnTo>
                    <a:pt x="21" y="291"/>
                  </a:lnTo>
                  <a:lnTo>
                    <a:pt x="11" y="285"/>
                  </a:lnTo>
                  <a:lnTo>
                    <a:pt x="6" y="281"/>
                  </a:lnTo>
                  <a:lnTo>
                    <a:pt x="3" y="276"/>
                  </a:lnTo>
                  <a:lnTo>
                    <a:pt x="2" y="270"/>
                  </a:lnTo>
                  <a:lnTo>
                    <a:pt x="0" y="265"/>
                  </a:lnTo>
                  <a:lnTo>
                    <a:pt x="0" y="258"/>
                  </a:lnTo>
                  <a:lnTo>
                    <a:pt x="3" y="251"/>
                  </a:lnTo>
                  <a:lnTo>
                    <a:pt x="9" y="236"/>
                  </a:lnTo>
                  <a:lnTo>
                    <a:pt x="17" y="222"/>
                  </a:lnTo>
                  <a:lnTo>
                    <a:pt x="27" y="205"/>
                  </a:lnTo>
                  <a:lnTo>
                    <a:pt x="38" y="192"/>
                  </a:lnTo>
                  <a:lnTo>
                    <a:pt x="51" y="178"/>
                  </a:lnTo>
                  <a:lnTo>
                    <a:pt x="51" y="203"/>
                  </a:lnTo>
                  <a:lnTo>
                    <a:pt x="38" y="215"/>
                  </a:lnTo>
                  <a:lnTo>
                    <a:pt x="27" y="228"/>
                  </a:lnTo>
                  <a:lnTo>
                    <a:pt x="23" y="235"/>
                  </a:lnTo>
                  <a:lnTo>
                    <a:pt x="21" y="242"/>
                  </a:lnTo>
                  <a:lnTo>
                    <a:pt x="18" y="249"/>
                  </a:lnTo>
                  <a:lnTo>
                    <a:pt x="18" y="255"/>
                  </a:lnTo>
                  <a:lnTo>
                    <a:pt x="18" y="261"/>
                  </a:lnTo>
                  <a:lnTo>
                    <a:pt x="21" y="266"/>
                  </a:lnTo>
                  <a:lnTo>
                    <a:pt x="23" y="270"/>
                  </a:lnTo>
                  <a:lnTo>
                    <a:pt x="27" y="273"/>
                  </a:lnTo>
                  <a:lnTo>
                    <a:pt x="38" y="278"/>
                  </a:lnTo>
                  <a:lnTo>
                    <a:pt x="51" y="282"/>
                  </a:lnTo>
                  <a:lnTo>
                    <a:pt x="51" y="303"/>
                  </a:lnTo>
                  <a:close/>
                  <a:moveTo>
                    <a:pt x="51" y="211"/>
                  </a:moveTo>
                  <a:lnTo>
                    <a:pt x="51" y="211"/>
                  </a:lnTo>
                  <a:lnTo>
                    <a:pt x="44" y="222"/>
                  </a:lnTo>
                  <a:lnTo>
                    <a:pt x="38" y="232"/>
                  </a:lnTo>
                  <a:lnTo>
                    <a:pt x="34" y="243"/>
                  </a:lnTo>
                  <a:lnTo>
                    <a:pt x="33" y="253"/>
                  </a:lnTo>
                  <a:lnTo>
                    <a:pt x="36" y="259"/>
                  </a:lnTo>
                  <a:lnTo>
                    <a:pt x="38" y="265"/>
                  </a:lnTo>
                  <a:lnTo>
                    <a:pt x="44" y="270"/>
                  </a:lnTo>
                  <a:lnTo>
                    <a:pt x="51" y="274"/>
                  </a:lnTo>
                  <a:lnTo>
                    <a:pt x="51" y="21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74" name="组合 204"/>
            <p:cNvGrpSpPr/>
            <p:nvPr/>
          </p:nvGrpSpPr>
          <p:grpSpPr bwMode="auto">
            <a:xfrm rot="0">
              <a:off x="2579" y="2856"/>
              <a:ext cx="575" cy="843"/>
              <a:chOff x="0" y="0"/>
              <a:chExt cx="404813" cy="611188"/>
            </a:xfrm>
            <a:grpFill/>
          </p:grpSpPr>
          <p:sp>
            <p:nvSpPr>
              <p:cNvPr id="162" name="Freeform 117"/>
              <p:cNvSpPr>
                <a:spLocks noChangeArrowheads="1"/>
              </p:cNvSpPr>
              <p:nvPr/>
            </p:nvSpPr>
            <p:spPr bwMode="auto">
              <a:xfrm>
                <a:off x="123825" y="49212"/>
                <a:ext cx="139700" cy="139700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8"/>
                  <a:gd name="T115" fmla="*/ 0 h 88"/>
                  <a:gd name="T116" fmla="*/ 88 w 88"/>
                  <a:gd name="T117" fmla="*/ 88 h 88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3" name="Freeform 118"/>
              <p:cNvSpPr>
                <a:spLocks noChangeArrowheads="1"/>
              </p:cNvSpPr>
              <p:nvPr/>
            </p:nvSpPr>
            <p:spPr bwMode="auto">
              <a:xfrm>
                <a:off x="0" y="152400"/>
                <a:ext cx="212725" cy="45878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34"/>
                  <a:gd name="T46" fmla="*/ 0 h 289"/>
                  <a:gd name="T47" fmla="*/ 134 w 134"/>
                  <a:gd name="T48" fmla="*/ 289 h 28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4" name="Freeform 119"/>
              <p:cNvSpPr>
                <a:spLocks noChangeArrowheads="1"/>
              </p:cNvSpPr>
              <p:nvPr/>
            </p:nvSpPr>
            <p:spPr bwMode="auto">
              <a:xfrm>
                <a:off x="169863" y="152400"/>
                <a:ext cx="234950" cy="449263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8"/>
                  <a:gd name="T22" fmla="*/ 0 h 283"/>
                  <a:gd name="T23" fmla="*/ 148 w 148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5" name="Freeform 120"/>
              <p:cNvSpPr>
                <a:spLocks noChangeArrowheads="1"/>
              </p:cNvSpPr>
              <p:nvPr/>
            </p:nvSpPr>
            <p:spPr bwMode="auto">
              <a:xfrm>
                <a:off x="174625" y="0"/>
                <a:ext cx="25400" cy="77788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"/>
                  <a:gd name="T70" fmla="*/ 0 h 49"/>
                  <a:gd name="T71" fmla="*/ 16 w 16"/>
                  <a:gd name="T72" fmla="*/ 49 h 4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75" name="组合 201"/>
            <p:cNvGrpSpPr/>
            <p:nvPr/>
          </p:nvGrpSpPr>
          <p:grpSpPr bwMode="auto">
            <a:xfrm rot="0">
              <a:off x="3870" y="2387"/>
              <a:ext cx="852" cy="829"/>
              <a:chOff x="0" y="0"/>
              <a:chExt cx="601663" cy="601663"/>
            </a:xfrm>
            <a:grpFill/>
          </p:grpSpPr>
          <p:sp>
            <p:nvSpPr>
              <p:cNvPr id="157" name="Freeform 121"/>
              <p:cNvSpPr>
                <a:spLocks noEditPoints="1" noChangeArrowheads="1"/>
              </p:cNvSpPr>
              <p:nvPr/>
            </p:nvSpPr>
            <p:spPr bwMode="auto">
              <a:xfrm>
                <a:off x="188912" y="0"/>
                <a:ext cx="223838" cy="601663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1"/>
                  <a:gd name="T166" fmla="*/ 0 h 379"/>
                  <a:gd name="T167" fmla="*/ 141 w 141"/>
                  <a:gd name="T168" fmla="*/ 379 h 37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8" name="Freeform 122"/>
              <p:cNvSpPr>
                <a:spLocks noEditPoints="1" noChangeArrowheads="1"/>
              </p:cNvSpPr>
              <p:nvPr/>
            </p:nvSpPr>
            <p:spPr bwMode="auto">
              <a:xfrm>
                <a:off x="0" y="192087"/>
                <a:ext cx="601663" cy="220663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79"/>
                  <a:gd name="T169" fmla="*/ 0 h 139"/>
                  <a:gd name="T170" fmla="*/ 379 w 379"/>
                  <a:gd name="T171" fmla="*/ 139 h 13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9" name="Freeform 123"/>
              <p:cNvSpPr>
                <a:spLocks noEditPoints="1" noChangeArrowheads="1"/>
              </p:cNvSpPr>
              <p:nvPr/>
            </p:nvSpPr>
            <p:spPr bwMode="auto">
              <a:xfrm>
                <a:off x="76200" y="76200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4"/>
                  <a:gd name="T172" fmla="*/ 0 h 285"/>
                  <a:gd name="T173" fmla="*/ 284 w 284"/>
                  <a:gd name="T174" fmla="*/ 285 h 28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0" name="Freeform 124"/>
              <p:cNvSpPr>
                <a:spLocks noEditPoints="1" noChangeArrowheads="1"/>
              </p:cNvSpPr>
              <p:nvPr/>
            </p:nvSpPr>
            <p:spPr bwMode="auto">
              <a:xfrm>
                <a:off x="76200" y="76200"/>
                <a:ext cx="450850" cy="452438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4"/>
                  <a:gd name="T172" fmla="*/ 0 h 285"/>
                  <a:gd name="T173" fmla="*/ 284 w 284"/>
                  <a:gd name="T174" fmla="*/ 285 h 28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61" name="Freeform 125"/>
              <p:cNvSpPr>
                <a:spLocks noChangeArrowheads="1"/>
              </p:cNvSpPr>
              <p:nvPr/>
            </p:nvSpPr>
            <p:spPr bwMode="auto">
              <a:xfrm>
                <a:off x="254000" y="254000"/>
                <a:ext cx="92075" cy="95250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8"/>
                  <a:gd name="T115" fmla="*/ 0 h 60"/>
                  <a:gd name="T116" fmla="*/ 58 w 58"/>
                  <a:gd name="T117" fmla="*/ 60 h 60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76" name="组合 203"/>
            <p:cNvGrpSpPr/>
            <p:nvPr/>
          </p:nvGrpSpPr>
          <p:grpSpPr bwMode="auto">
            <a:xfrm rot="0">
              <a:off x="2993" y="2151"/>
              <a:ext cx="539" cy="668"/>
              <a:chOff x="0" y="0"/>
              <a:chExt cx="381000" cy="484187"/>
            </a:xfrm>
            <a:grpFill/>
          </p:grpSpPr>
          <p:sp>
            <p:nvSpPr>
              <p:cNvPr id="155" name="Freeform 126"/>
              <p:cNvSpPr>
                <a:spLocks noEditPoints="1" noChangeArrowheads="1"/>
              </p:cNvSpPr>
              <p:nvPr/>
            </p:nvSpPr>
            <p:spPr bwMode="auto">
              <a:xfrm>
                <a:off x="0" y="4762"/>
                <a:ext cx="254000" cy="479425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60"/>
                  <a:gd name="T52" fmla="*/ 0 h 302"/>
                  <a:gd name="T53" fmla="*/ 160 w 160"/>
                  <a:gd name="T54" fmla="*/ 302 h 30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6" name="Rectangle 127"/>
              <p:cNvSpPr>
                <a:spLocks noChangeArrowheads="1"/>
              </p:cNvSpPr>
              <p:nvPr/>
            </p:nvSpPr>
            <p:spPr bwMode="auto">
              <a:xfrm>
                <a:off x="317500" y="0"/>
                <a:ext cx="63500" cy="47148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486" name="Freeform 128"/>
            <p:cNvSpPr>
              <a:spLocks noEditPoints="1"/>
            </p:cNvSpPr>
            <p:nvPr/>
          </p:nvSpPr>
          <p:spPr>
            <a:xfrm>
              <a:off x="5708" y="5414"/>
              <a:ext cx="719" cy="547"/>
            </a:xfrm>
            <a:custGeom>
              <a:avLst/>
              <a:gdLst>
                <a:gd name="txL" fmla="*/ 0 w 320"/>
                <a:gd name="txT" fmla="*/ 0 h 250"/>
                <a:gd name="txR" fmla="*/ 320 w 320"/>
                <a:gd name="txB" fmla="*/ 250 h 250"/>
              </a:gdLst>
              <a:ahLst/>
              <a:cxnLst>
                <a:cxn ang="0">
                  <a:pos x="322645849" y="64397829"/>
                </a:cxn>
                <a:cxn ang="0">
                  <a:pos x="346465690" y="155910645"/>
                </a:cxn>
                <a:cxn ang="0">
                  <a:pos x="328059733" y="239515366"/>
                </a:cxn>
                <a:cxn ang="0">
                  <a:pos x="293413164" y="276798207"/>
                </a:cxn>
                <a:cxn ang="0">
                  <a:pos x="284751782" y="263240714"/>
                </a:cxn>
                <a:cxn ang="0">
                  <a:pos x="302074546" y="241775125"/>
                </a:cxn>
                <a:cxn ang="0">
                  <a:pos x="298827048" y="215790018"/>
                </a:cxn>
                <a:cxn ang="0">
                  <a:pos x="282586436" y="186415271"/>
                </a:cxn>
                <a:cxn ang="0">
                  <a:pos x="310735928" y="186415271"/>
                </a:cxn>
                <a:cxn ang="0">
                  <a:pos x="323729042" y="172857777"/>
                </a:cxn>
                <a:cxn ang="0">
                  <a:pos x="323729042" y="142353151"/>
                </a:cxn>
                <a:cxn ang="0">
                  <a:pos x="306405237" y="126536961"/>
                </a:cxn>
                <a:cxn ang="0">
                  <a:pos x="282586436" y="112979467"/>
                </a:cxn>
                <a:cxn ang="0">
                  <a:pos x="300992394" y="108459949"/>
                </a:cxn>
                <a:cxn ang="0">
                  <a:pos x="310735928" y="83604721"/>
                </a:cxn>
                <a:cxn ang="0">
                  <a:pos x="303157739" y="65527708"/>
                </a:cxn>
                <a:cxn ang="0">
                  <a:pos x="257683402" y="9037975"/>
                </a:cxn>
                <a:cxn ang="0">
                  <a:pos x="282586436" y="56489734"/>
                </a:cxn>
                <a:cxn ang="0">
                  <a:pos x="262015134" y="66657588"/>
                </a:cxn>
                <a:cxn ang="0">
                  <a:pos x="257683402" y="38412721"/>
                </a:cxn>
                <a:cxn ang="0">
                  <a:pos x="282586436" y="279057967"/>
                </a:cxn>
                <a:cxn ang="0">
                  <a:pos x="264180479" y="265500473"/>
                </a:cxn>
                <a:cxn ang="0">
                  <a:pos x="282586436" y="279057967"/>
                </a:cxn>
                <a:cxn ang="0">
                  <a:pos x="282586436" y="127666841"/>
                </a:cxn>
                <a:cxn ang="0">
                  <a:pos x="265262632" y="152522069"/>
                </a:cxn>
                <a:cxn ang="0">
                  <a:pos x="272841861" y="175117537"/>
                </a:cxn>
                <a:cxn ang="0">
                  <a:pos x="277172552" y="196583125"/>
                </a:cxn>
                <a:cxn ang="0">
                  <a:pos x="257683402" y="92642696"/>
                </a:cxn>
                <a:cxn ang="0">
                  <a:pos x="276089359" y="112979467"/>
                </a:cxn>
                <a:cxn ang="0">
                  <a:pos x="257683402" y="9037975"/>
                </a:cxn>
                <a:cxn ang="0">
                  <a:pos x="253352711" y="22595468"/>
                </a:cxn>
                <a:cxn ang="0">
                  <a:pos x="237112099" y="2259759"/>
                </a:cxn>
                <a:cxn ang="0">
                  <a:pos x="237112099" y="242905005"/>
                </a:cxn>
                <a:cxn ang="0">
                  <a:pos x="247939867" y="256462498"/>
                </a:cxn>
                <a:cxn ang="0">
                  <a:pos x="257683402" y="44062120"/>
                </a:cxn>
                <a:cxn ang="0">
                  <a:pos x="257683402" y="196583125"/>
                </a:cxn>
                <a:cxn ang="0">
                  <a:pos x="244691329" y="207881923"/>
                </a:cxn>
                <a:cxn ang="0">
                  <a:pos x="243609176" y="57619613"/>
                </a:cxn>
                <a:cxn ang="0">
                  <a:pos x="257683402" y="44062120"/>
                </a:cxn>
                <a:cxn ang="0">
                  <a:pos x="145082313" y="9037975"/>
                </a:cxn>
                <a:cxn ang="0">
                  <a:pos x="237112099" y="2259759"/>
                </a:cxn>
                <a:cxn ang="0">
                  <a:pos x="228450717" y="18077012"/>
                </a:cxn>
                <a:cxn ang="0">
                  <a:pos x="219789335" y="47450696"/>
                </a:cxn>
                <a:cxn ang="0">
                  <a:pos x="237112099" y="59879373"/>
                </a:cxn>
                <a:cxn ang="0">
                  <a:pos x="236029947" y="237255606"/>
                </a:cxn>
                <a:cxn ang="0">
                  <a:pos x="210044760" y="259852137"/>
                </a:cxn>
                <a:cxn ang="0">
                  <a:pos x="135337738" y="216919897"/>
                </a:cxn>
                <a:cxn ang="0">
                  <a:pos x="73623829" y="185285391"/>
                </a:cxn>
                <a:cxn ang="0">
                  <a:pos x="90947634" y="179637056"/>
                </a:cxn>
                <a:cxn ang="0">
                  <a:pos x="112601089" y="148002550"/>
                </a:cxn>
                <a:cxn ang="0">
                  <a:pos x="102856514" y="112979467"/>
                </a:cxn>
                <a:cxn ang="0">
                  <a:pos x="0" y="153651948"/>
                </a:cxn>
                <a:cxn ang="0">
                  <a:pos x="5413884" y="108459949"/>
                </a:cxn>
                <a:cxn ang="0">
                  <a:pos x="48721835" y="49710455"/>
                </a:cxn>
                <a:cxn ang="0">
                  <a:pos x="73623829" y="99421974"/>
                </a:cxn>
                <a:cxn ang="0">
                  <a:pos x="41142606" y="114109347"/>
                </a:cxn>
                <a:cxn ang="0">
                  <a:pos x="33563376" y="152522069"/>
                </a:cxn>
                <a:cxn ang="0">
                  <a:pos x="61713908" y="183025632"/>
                </a:cxn>
                <a:cxn ang="0">
                  <a:pos x="45473297" y="213530258"/>
                </a:cxn>
                <a:cxn ang="0">
                  <a:pos x="3248539" y="169468138"/>
                </a:cxn>
              </a:cxnLst>
              <a:rect l="txL" t="txT" r="txR" b="txB"/>
              <a:pathLst>
                <a:path w="320" h="250">
                  <a:moveTo>
                    <a:pt x="261" y="19"/>
                  </a:moveTo>
                  <a:lnTo>
                    <a:pt x="261" y="19"/>
                  </a:lnTo>
                  <a:lnTo>
                    <a:pt x="276" y="30"/>
                  </a:lnTo>
                  <a:lnTo>
                    <a:pt x="288" y="42"/>
                  </a:lnTo>
                  <a:lnTo>
                    <a:pt x="298" y="57"/>
                  </a:lnTo>
                  <a:lnTo>
                    <a:pt x="306" y="71"/>
                  </a:lnTo>
                  <a:lnTo>
                    <a:pt x="312" y="88"/>
                  </a:lnTo>
                  <a:lnTo>
                    <a:pt x="316" y="104"/>
                  </a:lnTo>
                  <a:lnTo>
                    <a:pt x="318" y="120"/>
                  </a:lnTo>
                  <a:lnTo>
                    <a:pt x="320" y="138"/>
                  </a:lnTo>
                  <a:lnTo>
                    <a:pt x="320" y="154"/>
                  </a:lnTo>
                  <a:lnTo>
                    <a:pt x="317" y="170"/>
                  </a:lnTo>
                  <a:lnTo>
                    <a:pt x="314" y="185"/>
                  </a:lnTo>
                  <a:lnTo>
                    <a:pt x="310" y="200"/>
                  </a:lnTo>
                  <a:lnTo>
                    <a:pt x="303" y="212"/>
                  </a:lnTo>
                  <a:lnTo>
                    <a:pt x="297" y="223"/>
                  </a:lnTo>
                  <a:lnTo>
                    <a:pt x="290" y="233"/>
                  </a:lnTo>
                  <a:lnTo>
                    <a:pt x="282" y="239"/>
                  </a:lnTo>
                  <a:lnTo>
                    <a:pt x="271" y="245"/>
                  </a:lnTo>
                  <a:lnTo>
                    <a:pt x="261" y="247"/>
                  </a:lnTo>
                  <a:lnTo>
                    <a:pt x="261" y="233"/>
                  </a:lnTo>
                  <a:lnTo>
                    <a:pt x="263" y="233"/>
                  </a:lnTo>
                  <a:lnTo>
                    <a:pt x="268" y="229"/>
                  </a:lnTo>
                  <a:lnTo>
                    <a:pt x="272" y="224"/>
                  </a:lnTo>
                  <a:lnTo>
                    <a:pt x="276" y="219"/>
                  </a:lnTo>
                  <a:lnTo>
                    <a:pt x="279" y="214"/>
                  </a:lnTo>
                  <a:lnTo>
                    <a:pt x="280" y="208"/>
                  </a:lnTo>
                  <a:lnTo>
                    <a:pt x="280" y="203"/>
                  </a:lnTo>
                  <a:lnTo>
                    <a:pt x="279" y="196"/>
                  </a:lnTo>
                  <a:lnTo>
                    <a:pt x="276" y="191"/>
                  </a:lnTo>
                  <a:lnTo>
                    <a:pt x="274" y="185"/>
                  </a:lnTo>
                  <a:lnTo>
                    <a:pt x="271" y="181"/>
                  </a:lnTo>
                  <a:lnTo>
                    <a:pt x="267" y="178"/>
                  </a:lnTo>
                  <a:lnTo>
                    <a:pt x="261" y="176"/>
                  </a:lnTo>
                  <a:lnTo>
                    <a:pt x="261" y="165"/>
                  </a:lnTo>
                  <a:lnTo>
                    <a:pt x="268" y="168"/>
                  </a:lnTo>
                  <a:lnTo>
                    <a:pt x="275" y="168"/>
                  </a:lnTo>
                  <a:lnTo>
                    <a:pt x="280" y="168"/>
                  </a:lnTo>
                  <a:lnTo>
                    <a:pt x="287" y="165"/>
                  </a:lnTo>
                  <a:lnTo>
                    <a:pt x="293" y="162"/>
                  </a:lnTo>
                  <a:lnTo>
                    <a:pt x="297" y="158"/>
                  </a:lnTo>
                  <a:lnTo>
                    <a:pt x="299" y="153"/>
                  </a:lnTo>
                  <a:lnTo>
                    <a:pt x="302" y="149"/>
                  </a:lnTo>
                  <a:lnTo>
                    <a:pt x="303" y="143"/>
                  </a:lnTo>
                  <a:lnTo>
                    <a:pt x="303" y="136"/>
                  </a:lnTo>
                  <a:lnTo>
                    <a:pt x="302" y="131"/>
                  </a:lnTo>
                  <a:lnTo>
                    <a:pt x="299" y="126"/>
                  </a:lnTo>
                  <a:lnTo>
                    <a:pt x="297" y="122"/>
                  </a:lnTo>
                  <a:lnTo>
                    <a:pt x="293" y="118"/>
                  </a:lnTo>
                  <a:lnTo>
                    <a:pt x="288" y="113"/>
                  </a:lnTo>
                  <a:lnTo>
                    <a:pt x="283" y="112"/>
                  </a:lnTo>
                  <a:lnTo>
                    <a:pt x="279" y="111"/>
                  </a:lnTo>
                  <a:lnTo>
                    <a:pt x="272" y="109"/>
                  </a:lnTo>
                  <a:lnTo>
                    <a:pt x="267" y="111"/>
                  </a:lnTo>
                  <a:lnTo>
                    <a:pt x="261" y="112"/>
                  </a:lnTo>
                  <a:lnTo>
                    <a:pt x="261" y="100"/>
                  </a:lnTo>
                  <a:lnTo>
                    <a:pt x="268" y="100"/>
                  </a:lnTo>
                  <a:lnTo>
                    <a:pt x="274" y="99"/>
                  </a:lnTo>
                  <a:lnTo>
                    <a:pt x="278" y="96"/>
                  </a:lnTo>
                  <a:lnTo>
                    <a:pt x="282" y="92"/>
                  </a:lnTo>
                  <a:lnTo>
                    <a:pt x="284" y="88"/>
                  </a:lnTo>
                  <a:lnTo>
                    <a:pt x="286" y="84"/>
                  </a:lnTo>
                  <a:lnTo>
                    <a:pt x="287" y="78"/>
                  </a:lnTo>
                  <a:lnTo>
                    <a:pt x="287" y="74"/>
                  </a:lnTo>
                  <a:lnTo>
                    <a:pt x="286" y="69"/>
                  </a:lnTo>
                  <a:lnTo>
                    <a:pt x="284" y="63"/>
                  </a:lnTo>
                  <a:lnTo>
                    <a:pt x="280" y="58"/>
                  </a:lnTo>
                  <a:lnTo>
                    <a:pt x="275" y="54"/>
                  </a:lnTo>
                  <a:lnTo>
                    <a:pt x="270" y="51"/>
                  </a:lnTo>
                  <a:lnTo>
                    <a:pt x="261" y="50"/>
                  </a:lnTo>
                  <a:lnTo>
                    <a:pt x="261" y="19"/>
                  </a:lnTo>
                  <a:close/>
                  <a:moveTo>
                    <a:pt x="238" y="8"/>
                  </a:moveTo>
                  <a:lnTo>
                    <a:pt x="238" y="8"/>
                  </a:lnTo>
                  <a:lnTo>
                    <a:pt x="251" y="12"/>
                  </a:lnTo>
                  <a:lnTo>
                    <a:pt x="261" y="19"/>
                  </a:lnTo>
                  <a:lnTo>
                    <a:pt x="261" y="50"/>
                  </a:lnTo>
                  <a:lnTo>
                    <a:pt x="256" y="50"/>
                  </a:lnTo>
                  <a:lnTo>
                    <a:pt x="251" y="53"/>
                  </a:lnTo>
                  <a:lnTo>
                    <a:pt x="247" y="55"/>
                  </a:lnTo>
                  <a:lnTo>
                    <a:pt x="242" y="59"/>
                  </a:lnTo>
                  <a:lnTo>
                    <a:pt x="240" y="63"/>
                  </a:lnTo>
                  <a:lnTo>
                    <a:pt x="238" y="67"/>
                  </a:lnTo>
                  <a:lnTo>
                    <a:pt x="238" y="39"/>
                  </a:lnTo>
                  <a:lnTo>
                    <a:pt x="238" y="34"/>
                  </a:lnTo>
                  <a:lnTo>
                    <a:pt x="238" y="27"/>
                  </a:lnTo>
                  <a:lnTo>
                    <a:pt x="238" y="8"/>
                  </a:lnTo>
                  <a:close/>
                  <a:moveTo>
                    <a:pt x="261" y="247"/>
                  </a:moveTo>
                  <a:lnTo>
                    <a:pt x="261" y="247"/>
                  </a:lnTo>
                  <a:lnTo>
                    <a:pt x="249" y="250"/>
                  </a:lnTo>
                  <a:lnTo>
                    <a:pt x="238" y="250"/>
                  </a:lnTo>
                  <a:lnTo>
                    <a:pt x="238" y="233"/>
                  </a:lnTo>
                  <a:lnTo>
                    <a:pt x="244" y="235"/>
                  </a:lnTo>
                  <a:lnTo>
                    <a:pt x="249" y="235"/>
                  </a:lnTo>
                  <a:lnTo>
                    <a:pt x="256" y="235"/>
                  </a:lnTo>
                  <a:lnTo>
                    <a:pt x="261" y="233"/>
                  </a:lnTo>
                  <a:lnTo>
                    <a:pt x="261" y="247"/>
                  </a:lnTo>
                  <a:close/>
                  <a:moveTo>
                    <a:pt x="261" y="100"/>
                  </a:moveTo>
                  <a:lnTo>
                    <a:pt x="261" y="112"/>
                  </a:lnTo>
                  <a:lnTo>
                    <a:pt x="261" y="113"/>
                  </a:lnTo>
                  <a:lnTo>
                    <a:pt x="256" y="116"/>
                  </a:lnTo>
                  <a:lnTo>
                    <a:pt x="252" y="120"/>
                  </a:lnTo>
                  <a:lnTo>
                    <a:pt x="249" y="124"/>
                  </a:lnTo>
                  <a:lnTo>
                    <a:pt x="247" y="130"/>
                  </a:lnTo>
                  <a:lnTo>
                    <a:pt x="245" y="135"/>
                  </a:lnTo>
                  <a:lnTo>
                    <a:pt x="245" y="141"/>
                  </a:lnTo>
                  <a:lnTo>
                    <a:pt x="247" y="146"/>
                  </a:lnTo>
                  <a:lnTo>
                    <a:pt x="249" y="151"/>
                  </a:lnTo>
                  <a:lnTo>
                    <a:pt x="252" y="155"/>
                  </a:lnTo>
                  <a:lnTo>
                    <a:pt x="255" y="159"/>
                  </a:lnTo>
                  <a:lnTo>
                    <a:pt x="261" y="165"/>
                  </a:lnTo>
                  <a:lnTo>
                    <a:pt x="261" y="176"/>
                  </a:lnTo>
                  <a:lnTo>
                    <a:pt x="256" y="174"/>
                  </a:lnTo>
                  <a:lnTo>
                    <a:pt x="251" y="173"/>
                  </a:lnTo>
                  <a:lnTo>
                    <a:pt x="244" y="173"/>
                  </a:lnTo>
                  <a:lnTo>
                    <a:pt x="238" y="174"/>
                  </a:lnTo>
                  <a:lnTo>
                    <a:pt x="238" y="82"/>
                  </a:lnTo>
                  <a:lnTo>
                    <a:pt x="240" y="86"/>
                  </a:lnTo>
                  <a:lnTo>
                    <a:pt x="244" y="92"/>
                  </a:lnTo>
                  <a:lnTo>
                    <a:pt x="249" y="97"/>
                  </a:lnTo>
                  <a:lnTo>
                    <a:pt x="255" y="100"/>
                  </a:lnTo>
                  <a:lnTo>
                    <a:pt x="261" y="100"/>
                  </a:lnTo>
                  <a:close/>
                  <a:moveTo>
                    <a:pt x="219" y="2"/>
                  </a:moveTo>
                  <a:lnTo>
                    <a:pt x="219" y="2"/>
                  </a:lnTo>
                  <a:lnTo>
                    <a:pt x="238" y="8"/>
                  </a:lnTo>
                  <a:lnTo>
                    <a:pt x="238" y="27"/>
                  </a:lnTo>
                  <a:lnTo>
                    <a:pt x="237" y="24"/>
                  </a:lnTo>
                  <a:lnTo>
                    <a:pt x="234" y="20"/>
                  </a:lnTo>
                  <a:lnTo>
                    <a:pt x="230" y="17"/>
                  </a:lnTo>
                  <a:lnTo>
                    <a:pt x="225" y="15"/>
                  </a:lnTo>
                  <a:lnTo>
                    <a:pt x="219" y="15"/>
                  </a:lnTo>
                  <a:lnTo>
                    <a:pt x="219" y="2"/>
                  </a:lnTo>
                  <a:close/>
                  <a:moveTo>
                    <a:pt x="238" y="250"/>
                  </a:moveTo>
                  <a:lnTo>
                    <a:pt x="238" y="250"/>
                  </a:lnTo>
                  <a:lnTo>
                    <a:pt x="229" y="247"/>
                  </a:lnTo>
                  <a:lnTo>
                    <a:pt x="219" y="245"/>
                  </a:lnTo>
                  <a:lnTo>
                    <a:pt x="219" y="215"/>
                  </a:lnTo>
                  <a:lnTo>
                    <a:pt x="221" y="218"/>
                  </a:lnTo>
                  <a:lnTo>
                    <a:pt x="225" y="223"/>
                  </a:lnTo>
                  <a:lnTo>
                    <a:pt x="229" y="227"/>
                  </a:lnTo>
                  <a:lnTo>
                    <a:pt x="233" y="231"/>
                  </a:lnTo>
                  <a:lnTo>
                    <a:pt x="238" y="233"/>
                  </a:lnTo>
                  <a:lnTo>
                    <a:pt x="238" y="250"/>
                  </a:lnTo>
                  <a:close/>
                  <a:moveTo>
                    <a:pt x="238" y="39"/>
                  </a:moveTo>
                  <a:lnTo>
                    <a:pt x="238" y="67"/>
                  </a:lnTo>
                  <a:lnTo>
                    <a:pt x="237" y="74"/>
                  </a:lnTo>
                  <a:lnTo>
                    <a:pt x="238" y="82"/>
                  </a:lnTo>
                  <a:lnTo>
                    <a:pt x="238" y="174"/>
                  </a:lnTo>
                  <a:lnTo>
                    <a:pt x="236" y="176"/>
                  </a:lnTo>
                  <a:lnTo>
                    <a:pt x="230" y="180"/>
                  </a:lnTo>
                  <a:lnTo>
                    <a:pt x="226" y="184"/>
                  </a:lnTo>
                  <a:lnTo>
                    <a:pt x="222" y="188"/>
                  </a:lnTo>
                  <a:lnTo>
                    <a:pt x="219" y="193"/>
                  </a:lnTo>
                  <a:lnTo>
                    <a:pt x="219" y="53"/>
                  </a:lnTo>
                  <a:lnTo>
                    <a:pt x="225" y="51"/>
                  </a:lnTo>
                  <a:lnTo>
                    <a:pt x="229" y="50"/>
                  </a:lnTo>
                  <a:lnTo>
                    <a:pt x="234" y="46"/>
                  </a:lnTo>
                  <a:lnTo>
                    <a:pt x="238" y="39"/>
                  </a:lnTo>
                  <a:close/>
                  <a:moveTo>
                    <a:pt x="68" y="31"/>
                  </a:moveTo>
                  <a:lnTo>
                    <a:pt x="68" y="31"/>
                  </a:lnTo>
                  <a:lnTo>
                    <a:pt x="91" y="21"/>
                  </a:lnTo>
                  <a:lnTo>
                    <a:pt x="112" y="13"/>
                  </a:lnTo>
                  <a:lnTo>
                    <a:pt x="134" y="8"/>
                  </a:lnTo>
                  <a:lnTo>
                    <a:pt x="153" y="4"/>
                  </a:lnTo>
                  <a:lnTo>
                    <a:pt x="172" y="1"/>
                  </a:lnTo>
                  <a:lnTo>
                    <a:pt x="190" y="0"/>
                  </a:lnTo>
                  <a:lnTo>
                    <a:pt x="205" y="1"/>
                  </a:lnTo>
                  <a:lnTo>
                    <a:pt x="219" y="2"/>
                  </a:lnTo>
                  <a:lnTo>
                    <a:pt x="219" y="15"/>
                  </a:lnTo>
                  <a:lnTo>
                    <a:pt x="215" y="15"/>
                  </a:lnTo>
                  <a:lnTo>
                    <a:pt x="211" y="16"/>
                  </a:lnTo>
                  <a:lnTo>
                    <a:pt x="206" y="20"/>
                  </a:lnTo>
                  <a:lnTo>
                    <a:pt x="202" y="27"/>
                  </a:lnTo>
                  <a:lnTo>
                    <a:pt x="200" y="34"/>
                  </a:lnTo>
                  <a:lnTo>
                    <a:pt x="203" y="42"/>
                  </a:lnTo>
                  <a:lnTo>
                    <a:pt x="206" y="46"/>
                  </a:lnTo>
                  <a:lnTo>
                    <a:pt x="210" y="50"/>
                  </a:lnTo>
                  <a:lnTo>
                    <a:pt x="215" y="51"/>
                  </a:lnTo>
                  <a:lnTo>
                    <a:pt x="219" y="53"/>
                  </a:lnTo>
                  <a:lnTo>
                    <a:pt x="219" y="193"/>
                  </a:lnTo>
                  <a:lnTo>
                    <a:pt x="218" y="199"/>
                  </a:lnTo>
                  <a:lnTo>
                    <a:pt x="218" y="204"/>
                  </a:lnTo>
                  <a:lnTo>
                    <a:pt x="218" y="210"/>
                  </a:lnTo>
                  <a:lnTo>
                    <a:pt x="219" y="215"/>
                  </a:lnTo>
                  <a:lnTo>
                    <a:pt x="219" y="245"/>
                  </a:lnTo>
                  <a:lnTo>
                    <a:pt x="207" y="238"/>
                  </a:lnTo>
                  <a:lnTo>
                    <a:pt x="194" y="230"/>
                  </a:lnTo>
                  <a:lnTo>
                    <a:pt x="169" y="212"/>
                  </a:lnTo>
                  <a:lnTo>
                    <a:pt x="157" y="203"/>
                  </a:lnTo>
                  <a:lnTo>
                    <a:pt x="145" y="196"/>
                  </a:lnTo>
                  <a:lnTo>
                    <a:pt x="131" y="192"/>
                  </a:lnTo>
                  <a:lnTo>
                    <a:pt x="125" y="192"/>
                  </a:lnTo>
                  <a:lnTo>
                    <a:pt x="118" y="192"/>
                  </a:lnTo>
                  <a:lnTo>
                    <a:pt x="92" y="193"/>
                  </a:lnTo>
                  <a:lnTo>
                    <a:pt x="68" y="193"/>
                  </a:lnTo>
                  <a:lnTo>
                    <a:pt x="68" y="164"/>
                  </a:lnTo>
                  <a:lnTo>
                    <a:pt x="76" y="162"/>
                  </a:lnTo>
                  <a:lnTo>
                    <a:pt x="84" y="159"/>
                  </a:lnTo>
                  <a:lnTo>
                    <a:pt x="91" y="155"/>
                  </a:lnTo>
                  <a:lnTo>
                    <a:pt x="96" y="150"/>
                  </a:lnTo>
                  <a:lnTo>
                    <a:pt x="100" y="145"/>
                  </a:lnTo>
                  <a:lnTo>
                    <a:pt x="103" y="138"/>
                  </a:lnTo>
                  <a:lnTo>
                    <a:pt x="104" y="131"/>
                  </a:lnTo>
                  <a:lnTo>
                    <a:pt x="104" y="123"/>
                  </a:lnTo>
                  <a:lnTo>
                    <a:pt x="103" y="116"/>
                  </a:lnTo>
                  <a:lnTo>
                    <a:pt x="100" y="109"/>
                  </a:lnTo>
                  <a:lnTo>
                    <a:pt x="95" y="100"/>
                  </a:lnTo>
                  <a:lnTo>
                    <a:pt x="87" y="93"/>
                  </a:lnTo>
                  <a:lnTo>
                    <a:pt x="77" y="89"/>
                  </a:lnTo>
                  <a:lnTo>
                    <a:pt x="68" y="88"/>
                  </a:lnTo>
                  <a:lnTo>
                    <a:pt x="68" y="31"/>
                  </a:lnTo>
                  <a:close/>
                  <a:moveTo>
                    <a:pt x="0" y="136"/>
                  </a:moveTo>
                  <a:lnTo>
                    <a:pt x="0" y="136"/>
                  </a:lnTo>
                  <a:lnTo>
                    <a:pt x="0" y="124"/>
                  </a:lnTo>
                  <a:lnTo>
                    <a:pt x="0" y="115"/>
                  </a:lnTo>
                  <a:lnTo>
                    <a:pt x="3" y="104"/>
                  </a:lnTo>
                  <a:lnTo>
                    <a:pt x="5" y="96"/>
                  </a:lnTo>
                  <a:lnTo>
                    <a:pt x="10" y="86"/>
                  </a:lnTo>
                  <a:lnTo>
                    <a:pt x="14" y="78"/>
                  </a:lnTo>
                  <a:lnTo>
                    <a:pt x="24" y="65"/>
                  </a:lnTo>
                  <a:lnTo>
                    <a:pt x="35" y="53"/>
                  </a:lnTo>
                  <a:lnTo>
                    <a:pt x="45" y="44"/>
                  </a:lnTo>
                  <a:lnTo>
                    <a:pt x="54" y="38"/>
                  </a:lnTo>
                  <a:lnTo>
                    <a:pt x="68" y="31"/>
                  </a:lnTo>
                  <a:lnTo>
                    <a:pt x="68" y="88"/>
                  </a:lnTo>
                  <a:lnTo>
                    <a:pt x="58" y="89"/>
                  </a:lnTo>
                  <a:lnTo>
                    <a:pt x="50" y="92"/>
                  </a:lnTo>
                  <a:lnTo>
                    <a:pt x="43" y="96"/>
                  </a:lnTo>
                  <a:lnTo>
                    <a:pt x="38" y="101"/>
                  </a:lnTo>
                  <a:lnTo>
                    <a:pt x="34" y="108"/>
                  </a:lnTo>
                  <a:lnTo>
                    <a:pt x="31" y="113"/>
                  </a:lnTo>
                  <a:lnTo>
                    <a:pt x="30" y="122"/>
                  </a:lnTo>
                  <a:lnTo>
                    <a:pt x="30" y="128"/>
                  </a:lnTo>
                  <a:lnTo>
                    <a:pt x="31" y="135"/>
                  </a:lnTo>
                  <a:lnTo>
                    <a:pt x="34" y="143"/>
                  </a:lnTo>
                  <a:lnTo>
                    <a:pt x="39" y="151"/>
                  </a:lnTo>
                  <a:lnTo>
                    <a:pt x="47" y="158"/>
                  </a:lnTo>
                  <a:lnTo>
                    <a:pt x="57" y="162"/>
                  </a:lnTo>
                  <a:lnTo>
                    <a:pt x="68" y="164"/>
                  </a:lnTo>
                  <a:lnTo>
                    <a:pt x="68" y="193"/>
                  </a:lnTo>
                  <a:lnTo>
                    <a:pt x="54" y="192"/>
                  </a:lnTo>
                  <a:lnTo>
                    <a:pt x="42" y="189"/>
                  </a:lnTo>
                  <a:lnTo>
                    <a:pt x="31" y="185"/>
                  </a:lnTo>
                  <a:lnTo>
                    <a:pt x="22" y="178"/>
                  </a:lnTo>
                  <a:lnTo>
                    <a:pt x="14" y="172"/>
                  </a:lnTo>
                  <a:lnTo>
                    <a:pt x="8" y="162"/>
                  </a:lnTo>
                  <a:lnTo>
                    <a:pt x="3" y="150"/>
                  </a:lnTo>
                  <a:lnTo>
                    <a:pt x="0" y="136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78" name="组合 206"/>
            <p:cNvGrpSpPr/>
            <p:nvPr/>
          </p:nvGrpSpPr>
          <p:grpSpPr bwMode="auto">
            <a:xfrm rot="0">
              <a:off x="3559" y="5961"/>
              <a:ext cx="701" cy="889"/>
              <a:chOff x="0" y="0"/>
              <a:chExt cx="495300" cy="644526"/>
            </a:xfrm>
            <a:grpFill/>
          </p:grpSpPr>
          <p:sp>
            <p:nvSpPr>
              <p:cNvPr id="147" name="Freeform 1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12"/>
                  <a:gd name="T109" fmla="*/ 0 h 313"/>
                  <a:gd name="T110" fmla="*/ 312 w 312"/>
                  <a:gd name="T111" fmla="*/ 313 h 31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8" name="Freeform 130"/>
              <p:cNvSpPr>
                <a:spLocks noEditPoints="1" noChangeArrowheads="1"/>
              </p:cNvSpPr>
              <p:nvPr/>
            </p:nvSpPr>
            <p:spPr bwMode="auto">
              <a:xfrm>
                <a:off x="53975" y="95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75"/>
                  <a:gd name="T148" fmla="*/ 0 h 274"/>
                  <a:gd name="T149" fmla="*/ 275 w 275"/>
                  <a:gd name="T150" fmla="*/ 274 h 27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9" name="Freeform 131"/>
              <p:cNvSpPr>
                <a:spLocks noChangeArrowheads="1"/>
              </p:cNvSpPr>
              <p:nvPr/>
            </p:nvSpPr>
            <p:spPr bwMode="auto">
              <a:xfrm>
                <a:off x="47625" y="174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4"/>
                  <a:gd name="T181" fmla="*/ 0 h 267"/>
                  <a:gd name="T182" fmla="*/ 274 w 274"/>
                  <a:gd name="T183" fmla="*/ 267 h 26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0" name="Freeform 132"/>
              <p:cNvSpPr>
                <a:spLocks noChangeArrowheads="1"/>
              </p:cNvSpPr>
              <p:nvPr/>
            </p:nvSpPr>
            <p:spPr bwMode="auto">
              <a:xfrm>
                <a:off x="246063" y="481013"/>
                <a:ext cx="136525" cy="163513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6"/>
                  <a:gd name="T79" fmla="*/ 0 h 103"/>
                  <a:gd name="T80" fmla="*/ 86 w 86"/>
                  <a:gd name="T81" fmla="*/ 103 h 10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1" name="Freeform 133"/>
              <p:cNvSpPr>
                <a:spLocks noChangeArrowheads="1"/>
              </p:cNvSpPr>
              <p:nvPr/>
            </p:nvSpPr>
            <p:spPr bwMode="auto">
              <a:xfrm>
                <a:off x="130175" y="481013"/>
                <a:ext cx="130175" cy="163513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2"/>
                  <a:gd name="T76" fmla="*/ 0 h 103"/>
                  <a:gd name="T77" fmla="*/ 82 w 82"/>
                  <a:gd name="T78" fmla="*/ 103 h 10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2" name="Freeform 13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95300" cy="496888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12"/>
                  <a:gd name="T109" fmla="*/ 0 h 313"/>
                  <a:gd name="T110" fmla="*/ 312 w 312"/>
                  <a:gd name="T111" fmla="*/ 313 h 31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3" name="Freeform 135"/>
              <p:cNvSpPr>
                <a:spLocks noEditPoints="1" noChangeArrowheads="1"/>
              </p:cNvSpPr>
              <p:nvPr/>
            </p:nvSpPr>
            <p:spPr bwMode="auto">
              <a:xfrm>
                <a:off x="53975" y="9525"/>
                <a:ext cx="436563" cy="434975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75"/>
                  <a:gd name="T148" fmla="*/ 0 h 274"/>
                  <a:gd name="T149" fmla="*/ 275 w 275"/>
                  <a:gd name="T150" fmla="*/ 274 h 27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54" name="Freeform 136"/>
              <p:cNvSpPr>
                <a:spLocks noChangeArrowheads="1"/>
              </p:cNvSpPr>
              <p:nvPr/>
            </p:nvSpPr>
            <p:spPr bwMode="auto">
              <a:xfrm>
                <a:off x="47625" y="17463"/>
                <a:ext cx="434975" cy="423863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4"/>
                  <a:gd name="T181" fmla="*/ 0 h 267"/>
                  <a:gd name="T182" fmla="*/ 274 w 274"/>
                  <a:gd name="T183" fmla="*/ 267 h 26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79" name="组合 198"/>
            <p:cNvGrpSpPr/>
            <p:nvPr/>
          </p:nvGrpSpPr>
          <p:grpSpPr bwMode="auto">
            <a:xfrm rot="0">
              <a:off x="6324" y="2527"/>
              <a:ext cx="459" cy="794"/>
              <a:chOff x="0" y="0"/>
              <a:chExt cx="323850" cy="576262"/>
            </a:xfrm>
            <a:grpFill/>
          </p:grpSpPr>
          <p:sp>
            <p:nvSpPr>
              <p:cNvPr id="144" name="Freeform 137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23850" cy="323850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04"/>
                  <a:gd name="T127" fmla="*/ 0 h 204"/>
                  <a:gd name="T128" fmla="*/ 204 w 204"/>
                  <a:gd name="T129" fmla="*/ 204 h 20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5" name="Freeform 138"/>
              <p:cNvSpPr>
                <a:spLocks noChangeArrowheads="1"/>
              </p:cNvSpPr>
              <p:nvPr/>
            </p:nvSpPr>
            <p:spPr bwMode="auto">
              <a:xfrm>
                <a:off x="147638" y="304800"/>
                <a:ext cx="52388" cy="161925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102"/>
                  <a:gd name="T17" fmla="*/ 33 w 3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6" name="Freeform 139"/>
              <p:cNvSpPr>
                <a:spLocks noChangeArrowheads="1"/>
              </p:cNvSpPr>
              <p:nvPr/>
            </p:nvSpPr>
            <p:spPr bwMode="auto">
              <a:xfrm>
                <a:off x="139700" y="357187"/>
                <a:ext cx="77788" cy="219075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9"/>
                  <a:gd name="T118" fmla="*/ 0 h 138"/>
                  <a:gd name="T119" fmla="*/ 49 w 49"/>
                  <a:gd name="T120" fmla="*/ 138 h 13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489" name="Freeform 140"/>
            <p:cNvSpPr/>
            <p:nvPr/>
          </p:nvSpPr>
          <p:spPr>
            <a:xfrm>
              <a:off x="4512" y="1624"/>
              <a:ext cx="731" cy="580"/>
            </a:xfrm>
            <a:custGeom>
              <a:avLst/>
              <a:gdLst>
                <a:gd name="txL" fmla="*/ 0 w 325"/>
                <a:gd name="txT" fmla="*/ 0 h 265"/>
                <a:gd name="txR" fmla="*/ 325 w 325"/>
                <a:gd name="txB" fmla="*/ 265 h 265"/>
              </a:gdLst>
              <a:ahLst/>
              <a:cxnLst>
                <a:cxn ang="0">
                  <a:pos x="179729064" y="299395015"/>
                </a:cxn>
                <a:cxn ang="0">
                  <a:pos x="179729064" y="299395015"/>
                </a:cxn>
                <a:cxn ang="0">
                  <a:pos x="182977606" y="297135253"/>
                </a:cxn>
                <a:cxn ang="0">
                  <a:pos x="191638997" y="290357032"/>
                </a:cxn>
                <a:cxn ang="0">
                  <a:pos x="204632124" y="282447866"/>
                </a:cxn>
                <a:cxn ang="0">
                  <a:pos x="214375669" y="277929406"/>
                </a:cxn>
                <a:cxn ang="0">
                  <a:pos x="224120254" y="275669645"/>
                </a:cxn>
                <a:cxn ang="0">
                  <a:pos x="236030187" y="272280003"/>
                </a:cxn>
                <a:cxn ang="0">
                  <a:pos x="249022273" y="271150122"/>
                </a:cxn>
                <a:cxn ang="0">
                  <a:pos x="262015400" y="271150122"/>
                </a:cxn>
                <a:cxn ang="0">
                  <a:pos x="278256028" y="272280003"/>
                </a:cxn>
                <a:cxn ang="0">
                  <a:pos x="294496656" y="273409883"/>
                </a:cxn>
                <a:cxn ang="0">
                  <a:pos x="311819438" y="280188105"/>
                </a:cxn>
                <a:cxn ang="0">
                  <a:pos x="331308608" y="288097270"/>
                </a:cxn>
                <a:cxn ang="0">
                  <a:pos x="351879932" y="297135253"/>
                </a:cxn>
                <a:cxn ang="0">
                  <a:pos x="351879932" y="29374774"/>
                </a:cxn>
                <a:cxn ang="0">
                  <a:pos x="351879932" y="29374774"/>
                </a:cxn>
                <a:cxn ang="0">
                  <a:pos x="332390762" y="20336791"/>
                </a:cxn>
                <a:cxn ang="0">
                  <a:pos x="311819438" y="10167864"/>
                </a:cxn>
                <a:cxn ang="0">
                  <a:pos x="286917419" y="4519523"/>
                </a:cxn>
                <a:cxn ang="0">
                  <a:pos x="273925333" y="1129881"/>
                </a:cxn>
                <a:cxn ang="0">
                  <a:pos x="259850052" y="0"/>
                </a:cxn>
                <a:cxn ang="0">
                  <a:pos x="244691577" y="0"/>
                </a:cxn>
                <a:cxn ang="0">
                  <a:pos x="229534143" y="1129881"/>
                </a:cxn>
                <a:cxn ang="0">
                  <a:pos x="215458863" y="4519523"/>
                </a:cxn>
                <a:cxn ang="0">
                  <a:pos x="202466776" y="9037983"/>
                </a:cxn>
                <a:cxn ang="0">
                  <a:pos x="189473650" y="18077029"/>
                </a:cxn>
                <a:cxn ang="0">
                  <a:pos x="175398369" y="29374774"/>
                </a:cxn>
                <a:cxn ang="0">
                  <a:pos x="0" y="29374774"/>
                </a:cxn>
                <a:cxn ang="0">
                  <a:pos x="0" y="298265134"/>
                </a:cxn>
                <a:cxn ang="0">
                  <a:pos x="179729064" y="299395015"/>
                </a:cxn>
              </a:cxnLst>
              <a:rect l="txL" t="txT" r="txR" b="txB"/>
              <a:pathLst>
                <a:path w="325" h="265">
                  <a:moveTo>
                    <a:pt x="166" y="265"/>
                  </a:moveTo>
                  <a:lnTo>
                    <a:pt x="166" y="265"/>
                  </a:lnTo>
                  <a:lnTo>
                    <a:pt x="169" y="263"/>
                  </a:lnTo>
                  <a:lnTo>
                    <a:pt x="177" y="257"/>
                  </a:lnTo>
                  <a:lnTo>
                    <a:pt x="189" y="250"/>
                  </a:lnTo>
                  <a:lnTo>
                    <a:pt x="198" y="246"/>
                  </a:lnTo>
                  <a:lnTo>
                    <a:pt x="207" y="244"/>
                  </a:lnTo>
                  <a:lnTo>
                    <a:pt x="218" y="241"/>
                  </a:lnTo>
                  <a:lnTo>
                    <a:pt x="230" y="240"/>
                  </a:lnTo>
                  <a:lnTo>
                    <a:pt x="242" y="240"/>
                  </a:lnTo>
                  <a:lnTo>
                    <a:pt x="257" y="241"/>
                  </a:lnTo>
                  <a:lnTo>
                    <a:pt x="272" y="242"/>
                  </a:lnTo>
                  <a:lnTo>
                    <a:pt x="288" y="248"/>
                  </a:lnTo>
                  <a:lnTo>
                    <a:pt x="306" y="255"/>
                  </a:lnTo>
                  <a:lnTo>
                    <a:pt x="325" y="263"/>
                  </a:lnTo>
                  <a:lnTo>
                    <a:pt x="325" y="26"/>
                  </a:lnTo>
                  <a:lnTo>
                    <a:pt x="307" y="18"/>
                  </a:lnTo>
                  <a:lnTo>
                    <a:pt x="288" y="9"/>
                  </a:lnTo>
                  <a:lnTo>
                    <a:pt x="265" y="4"/>
                  </a:lnTo>
                  <a:lnTo>
                    <a:pt x="253" y="1"/>
                  </a:lnTo>
                  <a:lnTo>
                    <a:pt x="240" y="0"/>
                  </a:lnTo>
                  <a:lnTo>
                    <a:pt x="226" y="0"/>
                  </a:lnTo>
                  <a:lnTo>
                    <a:pt x="212" y="1"/>
                  </a:lnTo>
                  <a:lnTo>
                    <a:pt x="199" y="4"/>
                  </a:lnTo>
                  <a:lnTo>
                    <a:pt x="187" y="8"/>
                  </a:lnTo>
                  <a:lnTo>
                    <a:pt x="175" y="16"/>
                  </a:lnTo>
                  <a:lnTo>
                    <a:pt x="162" y="26"/>
                  </a:lnTo>
                  <a:lnTo>
                    <a:pt x="0" y="26"/>
                  </a:lnTo>
                  <a:lnTo>
                    <a:pt x="0" y="264"/>
                  </a:lnTo>
                  <a:lnTo>
                    <a:pt x="166" y="26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0" name="Freeform 141"/>
            <p:cNvSpPr>
              <a:spLocks noEditPoints="1"/>
            </p:cNvSpPr>
            <p:nvPr/>
          </p:nvSpPr>
          <p:spPr>
            <a:xfrm>
              <a:off x="4571" y="5171"/>
              <a:ext cx="890" cy="716"/>
            </a:xfrm>
            <a:custGeom>
              <a:avLst/>
              <a:gdLst>
                <a:gd name="txL" fmla="*/ 0 w 396"/>
                <a:gd name="txT" fmla="*/ 0 h 327"/>
                <a:gd name="txR" fmla="*/ 396 w 396"/>
                <a:gd name="txB" fmla="*/ 327 h 327"/>
              </a:gdLst>
              <a:ahLst/>
              <a:cxnLst>
                <a:cxn ang="0">
                  <a:pos x="395188125" y="0"/>
                </a:cxn>
                <a:cxn ang="0">
                  <a:pos x="414677305" y="5649422"/>
                </a:cxn>
                <a:cxn ang="0">
                  <a:pos x="426587244" y="21465679"/>
                </a:cxn>
                <a:cxn ang="0">
                  <a:pos x="428752592" y="222570236"/>
                </a:cxn>
                <a:cxn ang="0">
                  <a:pos x="426587244" y="237257671"/>
                </a:cxn>
                <a:cxn ang="0">
                  <a:pos x="414677305" y="253074991"/>
                </a:cxn>
                <a:cxn ang="0">
                  <a:pos x="395188125" y="259854298"/>
                </a:cxn>
                <a:cxn ang="0">
                  <a:pos x="319398835" y="293747644"/>
                </a:cxn>
                <a:cxn ang="0">
                  <a:pos x="332391969" y="296007412"/>
                </a:cxn>
                <a:cxn ang="0">
                  <a:pos x="347549411" y="308435079"/>
                </a:cxn>
                <a:cxn ang="0">
                  <a:pos x="352963303" y="328771937"/>
                </a:cxn>
                <a:cxn ang="0">
                  <a:pos x="352963303" y="341199603"/>
                </a:cxn>
                <a:cxn ang="0">
                  <a:pos x="344300867" y="359276692"/>
                </a:cxn>
                <a:cxn ang="0">
                  <a:pos x="326978076" y="368314705"/>
                </a:cxn>
                <a:cxn ang="0">
                  <a:pos x="215458971" y="234997902"/>
                </a:cxn>
                <a:cxn ang="0">
                  <a:pos x="376782140" y="234997902"/>
                </a:cxn>
                <a:cxn ang="0">
                  <a:pos x="390857427" y="230479427"/>
                </a:cxn>
                <a:cxn ang="0">
                  <a:pos x="401685212" y="216921876"/>
                </a:cxn>
                <a:cxn ang="0">
                  <a:pos x="403850561" y="53100319"/>
                </a:cxn>
                <a:cxn ang="0">
                  <a:pos x="401685212" y="40672653"/>
                </a:cxn>
                <a:cxn ang="0">
                  <a:pos x="390857427" y="28244986"/>
                </a:cxn>
                <a:cxn ang="0">
                  <a:pos x="376782140" y="22595564"/>
                </a:cxn>
                <a:cxn ang="0">
                  <a:pos x="137504332" y="293747644"/>
                </a:cxn>
                <a:cxn ang="0">
                  <a:pos x="137504332" y="259854298"/>
                </a:cxn>
                <a:cxn ang="0">
                  <a:pos x="215458971" y="369444589"/>
                </a:cxn>
                <a:cxn ang="0">
                  <a:pos x="166737061" y="325382283"/>
                </a:cxn>
                <a:cxn ang="0">
                  <a:pos x="171067759" y="324252399"/>
                </a:cxn>
                <a:cxn ang="0">
                  <a:pos x="172150954" y="319732861"/>
                </a:cxn>
                <a:cxn ang="0">
                  <a:pos x="167820256" y="312954617"/>
                </a:cxn>
                <a:cxn ang="0">
                  <a:pos x="137504332" y="293747644"/>
                </a:cxn>
                <a:cxn ang="0">
                  <a:pos x="215458971" y="0"/>
                </a:cxn>
                <a:cxn ang="0">
                  <a:pos x="137504332" y="0"/>
                </a:cxn>
                <a:cxn ang="0">
                  <a:pos x="137504332" y="311824732"/>
                </a:cxn>
                <a:cxn ang="0">
                  <a:pos x="105023059" y="312954617"/>
                </a:cxn>
                <a:cxn ang="0">
                  <a:pos x="101774516" y="319732861"/>
                </a:cxn>
                <a:cxn ang="0">
                  <a:pos x="103939865" y="324252399"/>
                </a:cxn>
                <a:cxn ang="0">
                  <a:pos x="108270562" y="325382283"/>
                </a:cxn>
                <a:cxn ang="0">
                  <a:pos x="109353757" y="369444589"/>
                </a:cxn>
                <a:cxn ang="0">
                  <a:pos x="95278469" y="367184820"/>
                </a:cxn>
                <a:cxn ang="0">
                  <a:pos x="80119987" y="354757154"/>
                </a:cxn>
                <a:cxn ang="0">
                  <a:pos x="74707135" y="333291474"/>
                </a:cxn>
                <a:cxn ang="0">
                  <a:pos x="75789290" y="321992630"/>
                </a:cxn>
                <a:cxn ang="0">
                  <a:pos x="84451725" y="303916604"/>
                </a:cxn>
                <a:cxn ang="0">
                  <a:pos x="101774516" y="293747644"/>
                </a:cxn>
                <a:cxn ang="0">
                  <a:pos x="137504332" y="259854298"/>
                </a:cxn>
                <a:cxn ang="0">
                  <a:pos x="27067380" y="258724413"/>
                </a:cxn>
                <a:cxn ang="0">
                  <a:pos x="9744590" y="248556516"/>
                </a:cxn>
                <a:cxn ang="0">
                  <a:pos x="1083195" y="230479427"/>
                </a:cxn>
                <a:cxn ang="0">
                  <a:pos x="0" y="35024293"/>
                </a:cxn>
                <a:cxn ang="0">
                  <a:pos x="5413892" y="14687435"/>
                </a:cxn>
                <a:cxn ang="0">
                  <a:pos x="21654529" y="2259769"/>
                </a:cxn>
                <a:cxn ang="0">
                  <a:pos x="137504332" y="0"/>
                </a:cxn>
                <a:cxn ang="0">
                  <a:pos x="54135801" y="22595564"/>
                </a:cxn>
                <a:cxn ang="0">
                  <a:pos x="37895165" y="28244986"/>
                </a:cxn>
                <a:cxn ang="0">
                  <a:pos x="27067380" y="40672653"/>
                </a:cxn>
                <a:cxn ang="0">
                  <a:pos x="25985226" y="205624094"/>
                </a:cxn>
                <a:cxn ang="0">
                  <a:pos x="27067380" y="216921876"/>
                </a:cxn>
                <a:cxn ang="0">
                  <a:pos x="37895165" y="230479427"/>
                </a:cxn>
                <a:cxn ang="0">
                  <a:pos x="54135801" y="234997902"/>
                </a:cxn>
              </a:cxnLst>
              <a:rect l="txL" t="txT" r="txR" b="txB"/>
              <a:pathLst>
                <a:path w="396" h="327">
                  <a:moveTo>
                    <a:pt x="199" y="0"/>
                  </a:moveTo>
                  <a:lnTo>
                    <a:pt x="365" y="0"/>
                  </a:lnTo>
                  <a:lnTo>
                    <a:pt x="372" y="0"/>
                  </a:lnTo>
                  <a:lnTo>
                    <a:pt x="377" y="2"/>
                  </a:lnTo>
                  <a:lnTo>
                    <a:pt x="383" y="5"/>
                  </a:lnTo>
                  <a:lnTo>
                    <a:pt x="387" y="9"/>
                  </a:lnTo>
                  <a:lnTo>
                    <a:pt x="391" y="13"/>
                  </a:lnTo>
                  <a:lnTo>
                    <a:pt x="394" y="19"/>
                  </a:lnTo>
                  <a:lnTo>
                    <a:pt x="396" y="24"/>
                  </a:lnTo>
                  <a:lnTo>
                    <a:pt x="396" y="31"/>
                  </a:lnTo>
                  <a:lnTo>
                    <a:pt x="396" y="197"/>
                  </a:lnTo>
                  <a:lnTo>
                    <a:pt x="396" y="204"/>
                  </a:lnTo>
                  <a:lnTo>
                    <a:pt x="394" y="210"/>
                  </a:lnTo>
                  <a:lnTo>
                    <a:pt x="391" y="215"/>
                  </a:lnTo>
                  <a:lnTo>
                    <a:pt x="387" y="220"/>
                  </a:lnTo>
                  <a:lnTo>
                    <a:pt x="383" y="224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5" y="230"/>
                  </a:lnTo>
                  <a:lnTo>
                    <a:pt x="238" y="230"/>
                  </a:lnTo>
                  <a:lnTo>
                    <a:pt x="238" y="260"/>
                  </a:lnTo>
                  <a:lnTo>
                    <a:pt x="295" y="260"/>
                  </a:lnTo>
                  <a:lnTo>
                    <a:pt x="302" y="260"/>
                  </a:lnTo>
                  <a:lnTo>
                    <a:pt x="307" y="262"/>
                  </a:lnTo>
                  <a:lnTo>
                    <a:pt x="312" y="265"/>
                  </a:lnTo>
                  <a:lnTo>
                    <a:pt x="318" y="269"/>
                  </a:lnTo>
                  <a:lnTo>
                    <a:pt x="321" y="273"/>
                  </a:lnTo>
                  <a:lnTo>
                    <a:pt x="325" y="279"/>
                  </a:lnTo>
                  <a:lnTo>
                    <a:pt x="326" y="285"/>
                  </a:lnTo>
                  <a:lnTo>
                    <a:pt x="326" y="291"/>
                  </a:lnTo>
                  <a:lnTo>
                    <a:pt x="326" y="295"/>
                  </a:lnTo>
                  <a:lnTo>
                    <a:pt x="326" y="302"/>
                  </a:lnTo>
                  <a:lnTo>
                    <a:pt x="325" y="308"/>
                  </a:lnTo>
                  <a:lnTo>
                    <a:pt x="321" y="314"/>
                  </a:lnTo>
                  <a:lnTo>
                    <a:pt x="318" y="318"/>
                  </a:lnTo>
                  <a:lnTo>
                    <a:pt x="312" y="322"/>
                  </a:lnTo>
                  <a:lnTo>
                    <a:pt x="307" y="325"/>
                  </a:lnTo>
                  <a:lnTo>
                    <a:pt x="302" y="326"/>
                  </a:lnTo>
                  <a:lnTo>
                    <a:pt x="295" y="327"/>
                  </a:lnTo>
                  <a:lnTo>
                    <a:pt x="199" y="327"/>
                  </a:lnTo>
                  <a:lnTo>
                    <a:pt x="199" y="208"/>
                  </a:lnTo>
                  <a:lnTo>
                    <a:pt x="348" y="208"/>
                  </a:lnTo>
                  <a:lnTo>
                    <a:pt x="352" y="207"/>
                  </a:lnTo>
                  <a:lnTo>
                    <a:pt x="357" y="205"/>
                  </a:lnTo>
                  <a:lnTo>
                    <a:pt x="361" y="204"/>
                  </a:lnTo>
                  <a:lnTo>
                    <a:pt x="365" y="200"/>
                  </a:lnTo>
                  <a:lnTo>
                    <a:pt x="368" y="196"/>
                  </a:lnTo>
                  <a:lnTo>
                    <a:pt x="371" y="192"/>
                  </a:lnTo>
                  <a:lnTo>
                    <a:pt x="372" y="188"/>
                  </a:lnTo>
                  <a:lnTo>
                    <a:pt x="373" y="182"/>
                  </a:lnTo>
                  <a:lnTo>
                    <a:pt x="373" y="47"/>
                  </a:lnTo>
                  <a:lnTo>
                    <a:pt x="372" y="42"/>
                  </a:lnTo>
                  <a:lnTo>
                    <a:pt x="371" y="36"/>
                  </a:lnTo>
                  <a:lnTo>
                    <a:pt x="368" y="32"/>
                  </a:lnTo>
                  <a:lnTo>
                    <a:pt x="365" y="28"/>
                  </a:lnTo>
                  <a:lnTo>
                    <a:pt x="361" y="25"/>
                  </a:lnTo>
                  <a:lnTo>
                    <a:pt x="357" y="23"/>
                  </a:lnTo>
                  <a:lnTo>
                    <a:pt x="352" y="21"/>
                  </a:lnTo>
                  <a:lnTo>
                    <a:pt x="348" y="20"/>
                  </a:lnTo>
                  <a:lnTo>
                    <a:pt x="199" y="20"/>
                  </a:lnTo>
                  <a:lnTo>
                    <a:pt x="199" y="0"/>
                  </a:lnTo>
                  <a:close/>
                  <a:moveTo>
                    <a:pt x="127" y="260"/>
                  </a:moveTo>
                  <a:lnTo>
                    <a:pt x="159" y="260"/>
                  </a:lnTo>
                  <a:lnTo>
                    <a:pt x="159" y="230"/>
                  </a:lnTo>
                  <a:lnTo>
                    <a:pt x="127" y="230"/>
                  </a:lnTo>
                  <a:lnTo>
                    <a:pt x="127" y="208"/>
                  </a:lnTo>
                  <a:lnTo>
                    <a:pt x="199" y="208"/>
                  </a:lnTo>
                  <a:lnTo>
                    <a:pt x="199" y="327"/>
                  </a:lnTo>
                  <a:lnTo>
                    <a:pt x="127" y="327"/>
                  </a:lnTo>
                  <a:lnTo>
                    <a:pt x="127" y="288"/>
                  </a:lnTo>
                  <a:lnTo>
                    <a:pt x="154" y="288"/>
                  </a:lnTo>
                  <a:lnTo>
                    <a:pt x="155" y="288"/>
                  </a:lnTo>
                  <a:lnTo>
                    <a:pt x="158" y="287"/>
                  </a:lnTo>
                  <a:lnTo>
                    <a:pt x="159" y="284"/>
                  </a:lnTo>
                  <a:lnTo>
                    <a:pt x="159" y="283"/>
                  </a:lnTo>
                  <a:lnTo>
                    <a:pt x="159" y="280"/>
                  </a:lnTo>
                  <a:lnTo>
                    <a:pt x="158" y="279"/>
                  </a:lnTo>
                  <a:lnTo>
                    <a:pt x="155" y="277"/>
                  </a:lnTo>
                  <a:lnTo>
                    <a:pt x="154" y="276"/>
                  </a:lnTo>
                  <a:lnTo>
                    <a:pt x="127" y="276"/>
                  </a:lnTo>
                  <a:lnTo>
                    <a:pt x="127" y="260"/>
                  </a:lnTo>
                  <a:close/>
                  <a:moveTo>
                    <a:pt x="127" y="0"/>
                  </a:moveTo>
                  <a:lnTo>
                    <a:pt x="199" y="0"/>
                  </a:lnTo>
                  <a:lnTo>
                    <a:pt x="199" y="20"/>
                  </a:lnTo>
                  <a:lnTo>
                    <a:pt x="127" y="20"/>
                  </a:lnTo>
                  <a:lnTo>
                    <a:pt x="127" y="0"/>
                  </a:lnTo>
                  <a:close/>
                  <a:moveTo>
                    <a:pt x="101" y="260"/>
                  </a:moveTo>
                  <a:lnTo>
                    <a:pt x="127" y="260"/>
                  </a:lnTo>
                  <a:lnTo>
                    <a:pt x="127" y="276"/>
                  </a:lnTo>
                  <a:lnTo>
                    <a:pt x="100" y="276"/>
                  </a:lnTo>
                  <a:lnTo>
                    <a:pt x="97" y="277"/>
                  </a:lnTo>
                  <a:lnTo>
                    <a:pt x="96" y="279"/>
                  </a:lnTo>
                  <a:lnTo>
                    <a:pt x="94" y="280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6" y="287"/>
                  </a:lnTo>
                  <a:lnTo>
                    <a:pt x="97" y="288"/>
                  </a:lnTo>
                  <a:lnTo>
                    <a:pt x="100" y="288"/>
                  </a:lnTo>
                  <a:lnTo>
                    <a:pt x="127" y="288"/>
                  </a:lnTo>
                  <a:lnTo>
                    <a:pt x="127" y="327"/>
                  </a:lnTo>
                  <a:lnTo>
                    <a:pt x="101" y="327"/>
                  </a:lnTo>
                  <a:lnTo>
                    <a:pt x="94" y="326"/>
                  </a:lnTo>
                  <a:lnTo>
                    <a:pt x="88" y="325"/>
                  </a:lnTo>
                  <a:lnTo>
                    <a:pt x="82" y="322"/>
                  </a:lnTo>
                  <a:lnTo>
                    <a:pt x="78" y="318"/>
                  </a:lnTo>
                  <a:lnTo>
                    <a:pt x="74" y="314"/>
                  </a:lnTo>
                  <a:lnTo>
                    <a:pt x="71" y="308"/>
                  </a:lnTo>
                  <a:lnTo>
                    <a:pt x="70" y="302"/>
                  </a:lnTo>
                  <a:lnTo>
                    <a:pt x="69" y="295"/>
                  </a:lnTo>
                  <a:lnTo>
                    <a:pt x="69" y="291"/>
                  </a:lnTo>
                  <a:lnTo>
                    <a:pt x="70" y="285"/>
                  </a:lnTo>
                  <a:lnTo>
                    <a:pt x="71" y="279"/>
                  </a:lnTo>
                  <a:lnTo>
                    <a:pt x="74" y="273"/>
                  </a:lnTo>
                  <a:lnTo>
                    <a:pt x="78" y="269"/>
                  </a:lnTo>
                  <a:lnTo>
                    <a:pt x="82" y="265"/>
                  </a:lnTo>
                  <a:lnTo>
                    <a:pt x="88" y="262"/>
                  </a:lnTo>
                  <a:lnTo>
                    <a:pt x="94" y="260"/>
                  </a:lnTo>
                  <a:lnTo>
                    <a:pt x="101" y="260"/>
                  </a:lnTo>
                  <a:close/>
                  <a:moveTo>
                    <a:pt x="127" y="230"/>
                  </a:moveTo>
                  <a:lnTo>
                    <a:pt x="32" y="230"/>
                  </a:lnTo>
                  <a:lnTo>
                    <a:pt x="25" y="229"/>
                  </a:lnTo>
                  <a:lnTo>
                    <a:pt x="20" y="227"/>
                  </a:lnTo>
                  <a:lnTo>
                    <a:pt x="14" y="224"/>
                  </a:lnTo>
                  <a:lnTo>
                    <a:pt x="9" y="220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4"/>
                  </a:lnTo>
                  <a:lnTo>
                    <a:pt x="0" y="197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7" y="0"/>
                  </a:lnTo>
                  <a:lnTo>
                    <a:pt x="127" y="20"/>
                  </a:lnTo>
                  <a:lnTo>
                    <a:pt x="50" y="20"/>
                  </a:lnTo>
                  <a:lnTo>
                    <a:pt x="44" y="21"/>
                  </a:lnTo>
                  <a:lnTo>
                    <a:pt x="40" y="23"/>
                  </a:lnTo>
                  <a:lnTo>
                    <a:pt x="35" y="25"/>
                  </a:lnTo>
                  <a:lnTo>
                    <a:pt x="31" y="28"/>
                  </a:lnTo>
                  <a:lnTo>
                    <a:pt x="28" y="32"/>
                  </a:lnTo>
                  <a:lnTo>
                    <a:pt x="25" y="36"/>
                  </a:lnTo>
                  <a:lnTo>
                    <a:pt x="24" y="42"/>
                  </a:lnTo>
                  <a:lnTo>
                    <a:pt x="24" y="47"/>
                  </a:lnTo>
                  <a:lnTo>
                    <a:pt x="24" y="182"/>
                  </a:lnTo>
                  <a:lnTo>
                    <a:pt x="24" y="188"/>
                  </a:lnTo>
                  <a:lnTo>
                    <a:pt x="25" y="192"/>
                  </a:lnTo>
                  <a:lnTo>
                    <a:pt x="28" y="196"/>
                  </a:lnTo>
                  <a:lnTo>
                    <a:pt x="31" y="200"/>
                  </a:lnTo>
                  <a:lnTo>
                    <a:pt x="35" y="204"/>
                  </a:lnTo>
                  <a:lnTo>
                    <a:pt x="40" y="205"/>
                  </a:lnTo>
                  <a:lnTo>
                    <a:pt x="44" y="207"/>
                  </a:lnTo>
                  <a:lnTo>
                    <a:pt x="50" y="208"/>
                  </a:lnTo>
                  <a:lnTo>
                    <a:pt x="127" y="208"/>
                  </a:lnTo>
                  <a:lnTo>
                    <a:pt x="127" y="23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1" name="Freeform 142"/>
            <p:cNvSpPr>
              <a:spLocks noEditPoints="1"/>
            </p:cNvSpPr>
            <p:nvPr/>
          </p:nvSpPr>
          <p:spPr>
            <a:xfrm>
              <a:off x="2741" y="3735"/>
              <a:ext cx="1144" cy="1298"/>
            </a:xfrm>
            <a:custGeom>
              <a:avLst/>
              <a:gdLst>
                <a:gd name="txL" fmla="*/ 0 w 509"/>
                <a:gd name="txT" fmla="*/ 0 h 593"/>
                <a:gd name="txR" fmla="*/ 509 w 509"/>
                <a:gd name="txB" fmla="*/ 593 h 593"/>
              </a:gdLst>
              <a:ahLst/>
              <a:cxnLst>
                <a:cxn ang="0">
                  <a:pos x="99609316" y="142354623"/>
                </a:cxn>
                <a:cxn ang="0">
                  <a:pos x="159159098" y="106200495"/>
                </a:cxn>
                <a:cxn ang="0">
                  <a:pos x="148331298" y="150262741"/>
                </a:cxn>
                <a:cxn ang="0">
                  <a:pos x="181895815" y="135575326"/>
                </a:cxn>
                <a:cxn ang="0">
                  <a:pos x="169985859" y="177377806"/>
                </a:cxn>
                <a:cxn ang="0">
                  <a:pos x="204632532" y="162690391"/>
                </a:cxn>
                <a:cxn ang="0">
                  <a:pos x="191640420" y="206752637"/>
                </a:cxn>
                <a:cxn ang="0">
                  <a:pos x="227369249" y="192065222"/>
                </a:cxn>
                <a:cxn ang="0">
                  <a:pos x="188391871" y="257594181"/>
                </a:cxn>
                <a:cxn ang="0">
                  <a:pos x="249023810" y="220310170"/>
                </a:cxn>
                <a:cxn ang="0">
                  <a:pos x="237113853" y="265502299"/>
                </a:cxn>
                <a:cxn ang="0">
                  <a:pos x="272843723" y="249685001"/>
                </a:cxn>
                <a:cxn ang="0">
                  <a:pos x="258768414" y="292617364"/>
                </a:cxn>
                <a:cxn ang="0">
                  <a:pos x="294497243" y="276800066"/>
                </a:cxn>
                <a:cxn ang="0">
                  <a:pos x="282587287" y="321992195"/>
                </a:cxn>
                <a:cxn ang="0">
                  <a:pos x="318317156" y="306174897"/>
                </a:cxn>
                <a:cxn ang="0">
                  <a:pos x="279339779" y="371702794"/>
                </a:cxn>
                <a:cxn ang="0">
                  <a:pos x="339971717" y="335549728"/>
                </a:cxn>
                <a:cxn ang="0">
                  <a:pos x="326978564" y="379611974"/>
                </a:cxn>
                <a:cxn ang="0">
                  <a:pos x="361625238" y="364924559"/>
                </a:cxn>
                <a:cxn ang="0">
                  <a:pos x="349716322" y="408986805"/>
                </a:cxn>
                <a:cxn ang="0">
                  <a:pos x="385445151" y="392039624"/>
                </a:cxn>
                <a:cxn ang="0">
                  <a:pos x="372453039" y="436101871"/>
                </a:cxn>
                <a:cxn ang="0">
                  <a:pos x="407099712" y="421414455"/>
                </a:cxn>
                <a:cxn ang="0">
                  <a:pos x="369204490" y="486942352"/>
                </a:cxn>
                <a:cxn ang="0">
                  <a:pos x="429836429" y="449659403"/>
                </a:cxn>
                <a:cxn ang="0">
                  <a:pos x="417926472" y="494851533"/>
                </a:cxn>
                <a:cxn ang="0">
                  <a:pos x="452573145" y="479034234"/>
                </a:cxn>
                <a:cxn ang="0">
                  <a:pos x="439581033" y="523096481"/>
                </a:cxn>
                <a:cxn ang="0">
                  <a:pos x="474227706" y="508409065"/>
                </a:cxn>
                <a:cxn ang="0">
                  <a:pos x="461235594" y="551340366"/>
                </a:cxn>
                <a:cxn ang="0">
                  <a:pos x="496964423" y="535524130"/>
                </a:cxn>
                <a:cxn ang="0">
                  <a:pos x="459070242" y="601052027"/>
                </a:cxn>
                <a:cxn ang="0">
                  <a:pos x="519702180" y="564898961"/>
                </a:cxn>
                <a:cxn ang="0">
                  <a:pos x="473145551" y="669969573"/>
                </a:cxn>
                <a:cxn ang="0">
                  <a:pos x="75789403" y="92642962"/>
                </a:cxn>
                <a:cxn ang="0">
                  <a:pos x="83368655" y="90384259"/>
                </a:cxn>
                <a:cxn ang="0">
                  <a:pos x="88782556" y="88124493"/>
                </a:cxn>
                <a:cxn ang="0">
                  <a:pos x="95278612" y="73437078"/>
                </a:cxn>
                <a:cxn ang="0">
                  <a:pos x="90947908" y="58749662"/>
                </a:cxn>
                <a:cxn ang="0">
                  <a:pos x="87699359" y="55360013"/>
                </a:cxn>
                <a:cxn ang="0">
                  <a:pos x="80121147" y="50840481"/>
                </a:cxn>
                <a:cxn ang="0">
                  <a:pos x="75789403" y="2259766"/>
                </a:cxn>
                <a:cxn ang="0">
                  <a:pos x="152662002" y="97162494"/>
                </a:cxn>
                <a:cxn ang="0">
                  <a:pos x="0" y="66657780"/>
                </a:cxn>
                <a:cxn ang="0">
                  <a:pos x="75789403" y="50840481"/>
                </a:cxn>
                <a:cxn ang="0">
                  <a:pos x="70376543" y="51970364"/>
                </a:cxn>
                <a:cxn ang="0">
                  <a:pos x="63880487" y="55360013"/>
                </a:cxn>
                <a:cxn ang="0">
                  <a:pos x="57383390" y="68917546"/>
                </a:cxn>
                <a:cxn ang="0">
                  <a:pos x="61714094" y="84734844"/>
                </a:cxn>
                <a:cxn ang="0">
                  <a:pos x="61714094" y="84734844"/>
                </a:cxn>
                <a:cxn ang="0">
                  <a:pos x="68211191" y="89254376"/>
                </a:cxn>
                <a:cxn ang="0">
                  <a:pos x="75789403" y="92642962"/>
                </a:cxn>
              </a:cxnLst>
              <a:rect l="txL" t="txT" r="txR" b="txB"/>
              <a:pathLst>
                <a:path w="509" h="593">
                  <a:moveTo>
                    <a:pt x="141" y="86"/>
                  </a:moveTo>
                  <a:lnTo>
                    <a:pt x="92" y="126"/>
                  </a:lnTo>
                  <a:lnTo>
                    <a:pt x="99" y="134"/>
                  </a:lnTo>
                  <a:lnTo>
                    <a:pt x="147" y="94"/>
                  </a:lnTo>
                  <a:lnTo>
                    <a:pt x="162" y="111"/>
                  </a:lnTo>
                  <a:lnTo>
                    <a:pt x="137" y="133"/>
                  </a:lnTo>
                  <a:lnTo>
                    <a:pt x="142" y="140"/>
                  </a:lnTo>
                  <a:lnTo>
                    <a:pt x="168" y="120"/>
                  </a:lnTo>
                  <a:lnTo>
                    <a:pt x="183" y="137"/>
                  </a:lnTo>
                  <a:lnTo>
                    <a:pt x="157" y="157"/>
                  </a:lnTo>
                  <a:lnTo>
                    <a:pt x="164" y="166"/>
                  </a:lnTo>
                  <a:lnTo>
                    <a:pt x="189" y="144"/>
                  </a:lnTo>
                  <a:lnTo>
                    <a:pt x="203" y="161"/>
                  </a:lnTo>
                  <a:lnTo>
                    <a:pt x="177" y="183"/>
                  </a:lnTo>
                  <a:lnTo>
                    <a:pt x="184" y="191"/>
                  </a:lnTo>
                  <a:lnTo>
                    <a:pt x="210" y="170"/>
                  </a:lnTo>
                  <a:lnTo>
                    <a:pt x="225" y="187"/>
                  </a:lnTo>
                  <a:lnTo>
                    <a:pt x="174" y="228"/>
                  </a:lnTo>
                  <a:lnTo>
                    <a:pt x="181" y="236"/>
                  </a:lnTo>
                  <a:lnTo>
                    <a:pt x="230" y="195"/>
                  </a:lnTo>
                  <a:lnTo>
                    <a:pt x="245" y="213"/>
                  </a:lnTo>
                  <a:lnTo>
                    <a:pt x="219" y="235"/>
                  </a:lnTo>
                  <a:lnTo>
                    <a:pt x="226" y="241"/>
                  </a:lnTo>
                  <a:lnTo>
                    <a:pt x="252" y="221"/>
                  </a:lnTo>
                  <a:lnTo>
                    <a:pt x="267" y="239"/>
                  </a:lnTo>
                  <a:lnTo>
                    <a:pt x="239" y="259"/>
                  </a:lnTo>
                  <a:lnTo>
                    <a:pt x="246" y="267"/>
                  </a:lnTo>
                  <a:lnTo>
                    <a:pt x="272" y="245"/>
                  </a:lnTo>
                  <a:lnTo>
                    <a:pt x="287" y="263"/>
                  </a:lnTo>
                  <a:lnTo>
                    <a:pt x="261" y="285"/>
                  </a:lnTo>
                  <a:lnTo>
                    <a:pt x="267" y="293"/>
                  </a:lnTo>
                  <a:lnTo>
                    <a:pt x="294" y="271"/>
                  </a:lnTo>
                  <a:lnTo>
                    <a:pt x="307" y="289"/>
                  </a:lnTo>
                  <a:lnTo>
                    <a:pt x="258" y="329"/>
                  </a:lnTo>
                  <a:lnTo>
                    <a:pt x="264" y="338"/>
                  </a:lnTo>
                  <a:lnTo>
                    <a:pt x="314" y="297"/>
                  </a:lnTo>
                  <a:lnTo>
                    <a:pt x="329" y="314"/>
                  </a:lnTo>
                  <a:lnTo>
                    <a:pt x="302" y="336"/>
                  </a:lnTo>
                  <a:lnTo>
                    <a:pt x="308" y="343"/>
                  </a:lnTo>
                  <a:lnTo>
                    <a:pt x="334" y="323"/>
                  </a:lnTo>
                  <a:lnTo>
                    <a:pt x="349" y="340"/>
                  </a:lnTo>
                  <a:lnTo>
                    <a:pt x="323" y="362"/>
                  </a:lnTo>
                  <a:lnTo>
                    <a:pt x="329" y="369"/>
                  </a:lnTo>
                  <a:lnTo>
                    <a:pt x="356" y="347"/>
                  </a:lnTo>
                  <a:lnTo>
                    <a:pt x="369" y="366"/>
                  </a:lnTo>
                  <a:lnTo>
                    <a:pt x="344" y="386"/>
                  </a:lnTo>
                  <a:lnTo>
                    <a:pt x="350" y="394"/>
                  </a:lnTo>
                  <a:lnTo>
                    <a:pt x="376" y="373"/>
                  </a:lnTo>
                  <a:lnTo>
                    <a:pt x="391" y="390"/>
                  </a:lnTo>
                  <a:lnTo>
                    <a:pt x="341" y="431"/>
                  </a:lnTo>
                  <a:lnTo>
                    <a:pt x="348" y="439"/>
                  </a:lnTo>
                  <a:lnTo>
                    <a:pt x="397" y="398"/>
                  </a:lnTo>
                  <a:lnTo>
                    <a:pt x="411" y="416"/>
                  </a:lnTo>
                  <a:lnTo>
                    <a:pt x="386" y="438"/>
                  </a:lnTo>
                  <a:lnTo>
                    <a:pt x="391" y="446"/>
                  </a:lnTo>
                  <a:lnTo>
                    <a:pt x="418" y="424"/>
                  </a:lnTo>
                  <a:lnTo>
                    <a:pt x="432" y="442"/>
                  </a:lnTo>
                  <a:lnTo>
                    <a:pt x="406" y="463"/>
                  </a:lnTo>
                  <a:lnTo>
                    <a:pt x="413" y="470"/>
                  </a:lnTo>
                  <a:lnTo>
                    <a:pt x="438" y="450"/>
                  </a:lnTo>
                  <a:lnTo>
                    <a:pt x="453" y="467"/>
                  </a:lnTo>
                  <a:lnTo>
                    <a:pt x="426" y="488"/>
                  </a:lnTo>
                  <a:lnTo>
                    <a:pt x="433" y="496"/>
                  </a:lnTo>
                  <a:lnTo>
                    <a:pt x="459" y="474"/>
                  </a:lnTo>
                  <a:lnTo>
                    <a:pt x="474" y="492"/>
                  </a:lnTo>
                  <a:lnTo>
                    <a:pt x="424" y="532"/>
                  </a:lnTo>
                  <a:lnTo>
                    <a:pt x="430" y="541"/>
                  </a:lnTo>
                  <a:lnTo>
                    <a:pt x="480" y="500"/>
                  </a:lnTo>
                  <a:lnTo>
                    <a:pt x="509" y="535"/>
                  </a:lnTo>
                  <a:lnTo>
                    <a:pt x="437" y="593"/>
                  </a:lnTo>
                  <a:lnTo>
                    <a:pt x="70" y="145"/>
                  </a:lnTo>
                  <a:lnTo>
                    <a:pt x="70" y="82"/>
                  </a:lnTo>
                  <a:lnTo>
                    <a:pt x="77" y="80"/>
                  </a:lnTo>
                  <a:lnTo>
                    <a:pt x="82" y="78"/>
                  </a:lnTo>
                  <a:lnTo>
                    <a:pt x="86" y="72"/>
                  </a:lnTo>
                  <a:lnTo>
                    <a:pt x="88" y="65"/>
                  </a:lnTo>
                  <a:lnTo>
                    <a:pt x="88" y="59"/>
                  </a:lnTo>
                  <a:lnTo>
                    <a:pt x="84" y="52"/>
                  </a:lnTo>
                  <a:lnTo>
                    <a:pt x="81" y="49"/>
                  </a:lnTo>
                  <a:lnTo>
                    <a:pt x="78" y="46"/>
                  </a:lnTo>
                  <a:lnTo>
                    <a:pt x="74" y="45"/>
                  </a:lnTo>
                  <a:lnTo>
                    <a:pt x="70" y="45"/>
                  </a:lnTo>
                  <a:lnTo>
                    <a:pt x="70" y="2"/>
                  </a:lnTo>
                  <a:lnTo>
                    <a:pt x="72" y="0"/>
                  </a:lnTo>
                  <a:lnTo>
                    <a:pt x="141" y="86"/>
                  </a:lnTo>
                  <a:close/>
                  <a:moveTo>
                    <a:pt x="70" y="145"/>
                  </a:moveTo>
                  <a:lnTo>
                    <a:pt x="0" y="59"/>
                  </a:lnTo>
                  <a:lnTo>
                    <a:pt x="70" y="2"/>
                  </a:lnTo>
                  <a:lnTo>
                    <a:pt x="70" y="45"/>
                  </a:lnTo>
                  <a:lnTo>
                    <a:pt x="65" y="46"/>
                  </a:lnTo>
                  <a:lnTo>
                    <a:pt x="59" y="49"/>
                  </a:lnTo>
                  <a:lnTo>
                    <a:pt x="54" y="55"/>
                  </a:lnTo>
                  <a:lnTo>
                    <a:pt x="53" y="61"/>
                  </a:lnTo>
                  <a:lnTo>
                    <a:pt x="53" y="68"/>
                  </a:lnTo>
                  <a:lnTo>
                    <a:pt x="57" y="75"/>
                  </a:lnTo>
                  <a:lnTo>
                    <a:pt x="59" y="78"/>
                  </a:lnTo>
                  <a:lnTo>
                    <a:pt x="63" y="79"/>
                  </a:lnTo>
                  <a:lnTo>
                    <a:pt x="66" y="80"/>
                  </a:lnTo>
                  <a:lnTo>
                    <a:pt x="70" y="82"/>
                  </a:lnTo>
                  <a:lnTo>
                    <a:pt x="70" y="14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2" name="Freeform 143"/>
            <p:cNvSpPr>
              <a:spLocks noEditPoints="1"/>
            </p:cNvSpPr>
            <p:nvPr/>
          </p:nvSpPr>
          <p:spPr>
            <a:xfrm>
              <a:off x="2535" y="4118"/>
              <a:ext cx="481" cy="943"/>
            </a:xfrm>
            <a:custGeom>
              <a:avLst/>
              <a:gdLst>
                <a:gd name="txL" fmla="*/ 0 w 214"/>
                <a:gd name="txT" fmla="*/ 0 h 431"/>
                <a:gd name="txR" fmla="*/ 214 w 214"/>
                <a:gd name="txB" fmla="*/ 431 h 431"/>
              </a:gdLst>
              <a:ahLst/>
              <a:cxnLst>
                <a:cxn ang="0">
                  <a:pos x="210045054" y="486940106"/>
                </a:cxn>
                <a:cxn ang="0">
                  <a:pos x="182977677" y="460954987"/>
                </a:cxn>
                <a:cxn ang="0">
                  <a:pos x="226285689" y="394297369"/>
                </a:cxn>
                <a:cxn ang="0">
                  <a:pos x="219789643" y="385259390"/>
                </a:cxn>
                <a:cxn ang="0">
                  <a:pos x="203549009" y="380739869"/>
                </a:cxn>
                <a:cxn ang="0">
                  <a:pos x="194887615" y="388647968"/>
                </a:cxn>
                <a:cxn ang="0">
                  <a:pos x="193804420" y="398816890"/>
                </a:cxn>
                <a:cxn ang="0">
                  <a:pos x="185143026" y="392037609"/>
                </a:cxn>
                <a:cxn ang="0">
                  <a:pos x="135338968" y="434969868"/>
                </a:cxn>
                <a:cxn ang="0">
                  <a:pos x="54135795" y="219179754"/>
                </a:cxn>
                <a:cxn ang="0">
                  <a:pos x="58466492" y="210140713"/>
                </a:cxn>
                <a:cxn ang="0">
                  <a:pos x="87699218" y="198842973"/>
                </a:cxn>
                <a:cxn ang="0">
                  <a:pos x="80119978" y="195454396"/>
                </a:cxn>
                <a:cxn ang="0">
                  <a:pos x="54135795" y="129925595"/>
                </a:cxn>
                <a:cxn ang="0">
                  <a:pos x="107188396" y="68917378"/>
                </a:cxn>
                <a:cxn ang="0">
                  <a:pos x="120180488" y="73436899"/>
                </a:cxn>
                <a:cxn ang="0">
                  <a:pos x="155910300" y="164949756"/>
                </a:cxn>
                <a:cxn ang="0">
                  <a:pos x="155910300" y="176247495"/>
                </a:cxn>
                <a:cxn ang="0">
                  <a:pos x="181894483" y="392037609"/>
                </a:cxn>
                <a:cxn ang="0">
                  <a:pos x="176481631" y="393167489"/>
                </a:cxn>
                <a:cxn ang="0">
                  <a:pos x="165654889" y="403335348"/>
                </a:cxn>
                <a:cxn ang="0">
                  <a:pos x="162406345" y="405595108"/>
                </a:cxn>
                <a:cxn ang="0">
                  <a:pos x="146165711" y="403335348"/>
                </a:cxn>
                <a:cxn ang="0">
                  <a:pos x="139669665" y="413503207"/>
                </a:cxn>
                <a:cxn ang="0">
                  <a:pos x="140751819" y="430450347"/>
                </a:cxn>
                <a:cxn ang="0">
                  <a:pos x="135338968" y="434969868"/>
                </a:cxn>
                <a:cxn ang="0">
                  <a:pos x="54135795" y="86994399"/>
                </a:cxn>
                <a:cxn ang="0">
                  <a:pos x="94195264" y="31634520"/>
                </a:cxn>
                <a:cxn ang="0">
                  <a:pos x="83368521" y="15817260"/>
                </a:cxn>
                <a:cxn ang="0">
                  <a:pos x="67127887" y="3389641"/>
                </a:cxn>
                <a:cxn ang="0">
                  <a:pos x="54135795" y="0"/>
                </a:cxn>
                <a:cxn ang="0">
                  <a:pos x="48721904" y="215790114"/>
                </a:cxn>
                <a:cxn ang="0">
                  <a:pos x="11909937" y="122017497"/>
                </a:cxn>
                <a:cxn ang="0">
                  <a:pos x="12992091" y="108459997"/>
                </a:cxn>
                <a:cxn ang="0">
                  <a:pos x="4330697" y="68917378"/>
                </a:cxn>
                <a:cxn ang="0">
                  <a:pos x="1083195" y="39542619"/>
                </a:cxn>
                <a:cxn ang="0">
                  <a:pos x="16240635" y="13557500"/>
                </a:cxn>
                <a:cxn ang="0">
                  <a:pos x="32481269" y="3389641"/>
                </a:cxn>
                <a:cxn ang="0">
                  <a:pos x="54135795" y="86994399"/>
                </a:cxn>
                <a:cxn ang="0">
                  <a:pos x="54135795" y="129925595"/>
                </a:cxn>
                <a:cxn ang="0">
                  <a:pos x="46556555" y="110719757"/>
                </a:cxn>
                <a:cxn ang="0">
                  <a:pos x="50887252" y="99422018"/>
                </a:cxn>
                <a:cxn ang="0">
                  <a:pos x="23819875" y="111849638"/>
                </a:cxn>
                <a:cxn ang="0">
                  <a:pos x="20571332" y="125407137"/>
                </a:cxn>
                <a:cxn ang="0">
                  <a:pos x="50887252" y="204492374"/>
                </a:cxn>
              </a:cxnLst>
              <a:rect l="txL" t="txT" r="txR" b="txB"/>
              <a:pathLst>
                <a:path w="214" h="431">
                  <a:moveTo>
                    <a:pt x="168" y="228"/>
                  </a:moveTo>
                  <a:lnTo>
                    <a:pt x="214" y="349"/>
                  </a:lnTo>
                  <a:lnTo>
                    <a:pt x="194" y="431"/>
                  </a:lnTo>
                  <a:lnTo>
                    <a:pt x="168" y="413"/>
                  </a:lnTo>
                  <a:lnTo>
                    <a:pt x="168" y="405"/>
                  </a:lnTo>
                  <a:lnTo>
                    <a:pt x="169" y="408"/>
                  </a:lnTo>
                  <a:lnTo>
                    <a:pt x="196" y="397"/>
                  </a:lnTo>
                  <a:lnTo>
                    <a:pt x="209" y="349"/>
                  </a:lnTo>
                  <a:lnTo>
                    <a:pt x="206" y="345"/>
                  </a:lnTo>
                  <a:lnTo>
                    <a:pt x="203" y="341"/>
                  </a:lnTo>
                  <a:lnTo>
                    <a:pt x="199" y="337"/>
                  </a:lnTo>
                  <a:lnTo>
                    <a:pt x="194" y="336"/>
                  </a:lnTo>
                  <a:lnTo>
                    <a:pt x="188" y="337"/>
                  </a:lnTo>
                  <a:lnTo>
                    <a:pt x="184" y="340"/>
                  </a:lnTo>
                  <a:lnTo>
                    <a:pt x="180" y="344"/>
                  </a:lnTo>
                  <a:lnTo>
                    <a:pt x="179" y="348"/>
                  </a:lnTo>
                  <a:lnTo>
                    <a:pt x="179" y="353"/>
                  </a:lnTo>
                  <a:lnTo>
                    <a:pt x="176" y="351"/>
                  </a:lnTo>
                  <a:lnTo>
                    <a:pt x="173" y="348"/>
                  </a:lnTo>
                  <a:lnTo>
                    <a:pt x="171" y="347"/>
                  </a:lnTo>
                  <a:lnTo>
                    <a:pt x="168" y="347"/>
                  </a:lnTo>
                  <a:lnTo>
                    <a:pt x="168" y="228"/>
                  </a:lnTo>
                  <a:close/>
                  <a:moveTo>
                    <a:pt x="125" y="385"/>
                  </a:moveTo>
                  <a:lnTo>
                    <a:pt x="51" y="194"/>
                  </a:lnTo>
                  <a:lnTo>
                    <a:pt x="50" y="194"/>
                  </a:lnTo>
                  <a:lnTo>
                    <a:pt x="50" y="183"/>
                  </a:lnTo>
                  <a:lnTo>
                    <a:pt x="54" y="186"/>
                  </a:lnTo>
                  <a:lnTo>
                    <a:pt x="60" y="184"/>
                  </a:lnTo>
                  <a:lnTo>
                    <a:pt x="81" y="176"/>
                  </a:lnTo>
                  <a:lnTo>
                    <a:pt x="79" y="175"/>
                  </a:lnTo>
                  <a:lnTo>
                    <a:pt x="74" y="173"/>
                  </a:lnTo>
                  <a:lnTo>
                    <a:pt x="73" y="172"/>
                  </a:lnTo>
                  <a:lnTo>
                    <a:pt x="70" y="168"/>
                  </a:lnTo>
                  <a:lnTo>
                    <a:pt x="50" y="115"/>
                  </a:lnTo>
                  <a:lnTo>
                    <a:pt x="50" y="80"/>
                  </a:lnTo>
                  <a:lnTo>
                    <a:pt x="99" y="61"/>
                  </a:lnTo>
                  <a:lnTo>
                    <a:pt x="104" y="61"/>
                  </a:lnTo>
                  <a:lnTo>
                    <a:pt x="107" y="62"/>
                  </a:lnTo>
                  <a:lnTo>
                    <a:pt x="111" y="65"/>
                  </a:lnTo>
                  <a:lnTo>
                    <a:pt x="114" y="69"/>
                  </a:lnTo>
                  <a:lnTo>
                    <a:pt x="144" y="146"/>
                  </a:lnTo>
                  <a:lnTo>
                    <a:pt x="144" y="149"/>
                  </a:lnTo>
                  <a:lnTo>
                    <a:pt x="144" y="153"/>
                  </a:lnTo>
                  <a:lnTo>
                    <a:pt x="144" y="156"/>
                  </a:lnTo>
                  <a:lnTo>
                    <a:pt x="141" y="158"/>
                  </a:lnTo>
                  <a:lnTo>
                    <a:pt x="168" y="228"/>
                  </a:lnTo>
                  <a:lnTo>
                    <a:pt x="168" y="347"/>
                  </a:lnTo>
                  <a:lnTo>
                    <a:pt x="163" y="348"/>
                  </a:lnTo>
                  <a:lnTo>
                    <a:pt x="157" y="349"/>
                  </a:lnTo>
                  <a:lnTo>
                    <a:pt x="154" y="353"/>
                  </a:lnTo>
                  <a:lnTo>
                    <a:pt x="153" y="357"/>
                  </a:lnTo>
                  <a:lnTo>
                    <a:pt x="153" y="363"/>
                  </a:lnTo>
                  <a:lnTo>
                    <a:pt x="150" y="359"/>
                  </a:lnTo>
                  <a:lnTo>
                    <a:pt x="145" y="357"/>
                  </a:lnTo>
                  <a:lnTo>
                    <a:pt x="141" y="356"/>
                  </a:lnTo>
                  <a:lnTo>
                    <a:pt x="135" y="357"/>
                  </a:lnTo>
                  <a:lnTo>
                    <a:pt x="131" y="360"/>
                  </a:lnTo>
                  <a:lnTo>
                    <a:pt x="129" y="366"/>
                  </a:lnTo>
                  <a:lnTo>
                    <a:pt x="127" y="370"/>
                  </a:lnTo>
                  <a:lnTo>
                    <a:pt x="127" y="376"/>
                  </a:lnTo>
                  <a:lnTo>
                    <a:pt x="130" y="381"/>
                  </a:lnTo>
                  <a:lnTo>
                    <a:pt x="168" y="405"/>
                  </a:lnTo>
                  <a:lnTo>
                    <a:pt x="168" y="413"/>
                  </a:lnTo>
                  <a:lnTo>
                    <a:pt x="125" y="385"/>
                  </a:lnTo>
                  <a:close/>
                  <a:moveTo>
                    <a:pt x="50" y="0"/>
                  </a:moveTo>
                  <a:lnTo>
                    <a:pt x="50" y="77"/>
                  </a:lnTo>
                  <a:lnTo>
                    <a:pt x="95" y="49"/>
                  </a:lnTo>
                  <a:lnTo>
                    <a:pt x="87" y="28"/>
                  </a:lnTo>
                  <a:lnTo>
                    <a:pt x="84" y="23"/>
                  </a:lnTo>
                  <a:lnTo>
                    <a:pt x="81" y="18"/>
                  </a:lnTo>
                  <a:lnTo>
                    <a:pt x="77" y="14"/>
                  </a:lnTo>
                  <a:lnTo>
                    <a:pt x="72" y="10"/>
                  </a:lnTo>
                  <a:lnTo>
                    <a:pt x="68" y="5"/>
                  </a:lnTo>
                  <a:lnTo>
                    <a:pt x="62" y="3"/>
                  </a:lnTo>
                  <a:lnTo>
                    <a:pt x="56" y="1"/>
                  </a:lnTo>
                  <a:lnTo>
                    <a:pt x="50" y="0"/>
                  </a:lnTo>
                  <a:close/>
                  <a:moveTo>
                    <a:pt x="50" y="194"/>
                  </a:moveTo>
                  <a:lnTo>
                    <a:pt x="50" y="194"/>
                  </a:lnTo>
                  <a:lnTo>
                    <a:pt x="45" y="191"/>
                  </a:lnTo>
                  <a:lnTo>
                    <a:pt x="41" y="186"/>
                  </a:lnTo>
                  <a:lnTo>
                    <a:pt x="11" y="108"/>
                  </a:lnTo>
                  <a:lnTo>
                    <a:pt x="9" y="104"/>
                  </a:lnTo>
                  <a:lnTo>
                    <a:pt x="11" y="99"/>
                  </a:lnTo>
                  <a:lnTo>
                    <a:pt x="12" y="96"/>
                  </a:lnTo>
                  <a:lnTo>
                    <a:pt x="16" y="92"/>
                  </a:lnTo>
                  <a:lnTo>
                    <a:pt x="4" y="61"/>
                  </a:lnTo>
                  <a:lnTo>
                    <a:pt x="1" y="53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8" y="19"/>
                  </a:lnTo>
                  <a:lnTo>
                    <a:pt x="15" y="12"/>
                  </a:lnTo>
                  <a:lnTo>
                    <a:pt x="22" y="7"/>
                  </a:lnTo>
                  <a:lnTo>
                    <a:pt x="30" y="3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0" y="77"/>
                  </a:lnTo>
                  <a:lnTo>
                    <a:pt x="43" y="81"/>
                  </a:lnTo>
                  <a:lnTo>
                    <a:pt x="50" y="80"/>
                  </a:lnTo>
                  <a:lnTo>
                    <a:pt x="50" y="115"/>
                  </a:lnTo>
                  <a:lnTo>
                    <a:pt x="45" y="100"/>
                  </a:lnTo>
                  <a:lnTo>
                    <a:pt x="43" y="98"/>
                  </a:lnTo>
                  <a:lnTo>
                    <a:pt x="45" y="93"/>
                  </a:lnTo>
                  <a:lnTo>
                    <a:pt x="46" y="91"/>
                  </a:lnTo>
                  <a:lnTo>
                    <a:pt x="47" y="88"/>
                  </a:lnTo>
                  <a:lnTo>
                    <a:pt x="26" y="96"/>
                  </a:lnTo>
                  <a:lnTo>
                    <a:pt x="22" y="99"/>
                  </a:lnTo>
                  <a:lnTo>
                    <a:pt x="19" y="103"/>
                  </a:lnTo>
                  <a:lnTo>
                    <a:pt x="19" y="107"/>
                  </a:lnTo>
                  <a:lnTo>
                    <a:pt x="19" y="111"/>
                  </a:lnTo>
                  <a:lnTo>
                    <a:pt x="45" y="177"/>
                  </a:lnTo>
                  <a:lnTo>
                    <a:pt x="47" y="181"/>
                  </a:lnTo>
                  <a:lnTo>
                    <a:pt x="50" y="183"/>
                  </a:lnTo>
                  <a:lnTo>
                    <a:pt x="50" y="19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4" name="组合 213"/>
            <p:cNvGrpSpPr/>
            <p:nvPr/>
          </p:nvGrpSpPr>
          <p:grpSpPr bwMode="auto">
            <a:xfrm rot="0">
              <a:off x="3933" y="4237"/>
              <a:ext cx="809" cy="792"/>
              <a:chOff x="0" y="0"/>
              <a:chExt cx="571500" cy="574675"/>
            </a:xfrm>
            <a:grpFill/>
          </p:grpSpPr>
          <p:sp>
            <p:nvSpPr>
              <p:cNvPr id="142" name="Freeform 144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571500" cy="574675"/>
              </a:xfrm>
              <a:custGeom>
                <a:avLst/>
                <a:gdLst>
                  <a:gd name="T0" fmla="*/ 180 w 360"/>
                  <a:gd name="T1" fmla="*/ 0 h 362"/>
                  <a:gd name="T2" fmla="*/ 232 w 360"/>
                  <a:gd name="T3" fmla="*/ 8 h 362"/>
                  <a:gd name="T4" fmla="*/ 280 w 360"/>
                  <a:gd name="T5" fmla="*/ 31 h 362"/>
                  <a:gd name="T6" fmla="*/ 319 w 360"/>
                  <a:gd name="T7" fmla="*/ 67 h 362"/>
                  <a:gd name="T8" fmla="*/ 346 w 360"/>
                  <a:gd name="T9" fmla="*/ 111 h 362"/>
                  <a:gd name="T10" fmla="*/ 358 w 360"/>
                  <a:gd name="T11" fmla="*/ 163 h 362"/>
                  <a:gd name="T12" fmla="*/ 358 w 360"/>
                  <a:gd name="T13" fmla="*/ 199 h 362"/>
                  <a:gd name="T14" fmla="*/ 346 w 360"/>
                  <a:gd name="T15" fmla="*/ 251 h 362"/>
                  <a:gd name="T16" fmla="*/ 319 w 360"/>
                  <a:gd name="T17" fmla="*/ 295 h 362"/>
                  <a:gd name="T18" fmla="*/ 280 w 360"/>
                  <a:gd name="T19" fmla="*/ 331 h 362"/>
                  <a:gd name="T20" fmla="*/ 232 w 360"/>
                  <a:gd name="T21" fmla="*/ 354 h 362"/>
                  <a:gd name="T22" fmla="*/ 180 w 360"/>
                  <a:gd name="T23" fmla="*/ 362 h 362"/>
                  <a:gd name="T24" fmla="*/ 180 w 360"/>
                  <a:gd name="T25" fmla="*/ 314 h 362"/>
                  <a:gd name="T26" fmla="*/ 193 w 360"/>
                  <a:gd name="T27" fmla="*/ 318 h 362"/>
                  <a:gd name="T28" fmla="*/ 201 w 360"/>
                  <a:gd name="T29" fmla="*/ 329 h 362"/>
                  <a:gd name="T30" fmla="*/ 237 w 360"/>
                  <a:gd name="T31" fmla="*/ 320 h 362"/>
                  <a:gd name="T32" fmla="*/ 268 w 360"/>
                  <a:gd name="T33" fmla="*/ 302 h 362"/>
                  <a:gd name="T34" fmla="*/ 293 w 360"/>
                  <a:gd name="T35" fmla="*/ 278 h 362"/>
                  <a:gd name="T36" fmla="*/ 312 w 360"/>
                  <a:gd name="T37" fmla="*/ 248 h 362"/>
                  <a:gd name="T38" fmla="*/ 325 w 360"/>
                  <a:gd name="T39" fmla="*/ 215 h 362"/>
                  <a:gd name="T40" fmla="*/ 322 w 360"/>
                  <a:gd name="T41" fmla="*/ 199 h 362"/>
                  <a:gd name="T42" fmla="*/ 312 w 360"/>
                  <a:gd name="T43" fmla="*/ 180 h 362"/>
                  <a:gd name="T44" fmla="*/ 316 w 360"/>
                  <a:gd name="T45" fmla="*/ 167 h 362"/>
                  <a:gd name="T46" fmla="*/ 327 w 360"/>
                  <a:gd name="T47" fmla="*/ 159 h 362"/>
                  <a:gd name="T48" fmla="*/ 318 w 360"/>
                  <a:gd name="T49" fmla="*/ 123 h 362"/>
                  <a:gd name="T50" fmla="*/ 300 w 360"/>
                  <a:gd name="T51" fmla="*/ 94 h 362"/>
                  <a:gd name="T52" fmla="*/ 277 w 360"/>
                  <a:gd name="T53" fmla="*/ 67 h 362"/>
                  <a:gd name="T54" fmla="*/ 247 w 360"/>
                  <a:gd name="T55" fmla="*/ 48 h 362"/>
                  <a:gd name="T56" fmla="*/ 214 w 360"/>
                  <a:gd name="T57" fmla="*/ 35 h 362"/>
                  <a:gd name="T58" fmla="*/ 199 w 360"/>
                  <a:gd name="T59" fmla="*/ 39 h 362"/>
                  <a:gd name="T60" fmla="*/ 180 w 360"/>
                  <a:gd name="T61" fmla="*/ 48 h 362"/>
                  <a:gd name="T62" fmla="*/ 180 w 360"/>
                  <a:gd name="T63" fmla="*/ 0 h 362"/>
                  <a:gd name="T64" fmla="*/ 180 w 360"/>
                  <a:gd name="T65" fmla="*/ 48 h 362"/>
                  <a:gd name="T66" fmla="*/ 161 w 360"/>
                  <a:gd name="T67" fmla="*/ 39 h 362"/>
                  <a:gd name="T68" fmla="*/ 146 w 360"/>
                  <a:gd name="T69" fmla="*/ 35 h 362"/>
                  <a:gd name="T70" fmla="*/ 112 w 360"/>
                  <a:gd name="T71" fmla="*/ 48 h 362"/>
                  <a:gd name="T72" fmla="*/ 82 w 360"/>
                  <a:gd name="T73" fmla="*/ 67 h 362"/>
                  <a:gd name="T74" fmla="*/ 59 w 360"/>
                  <a:gd name="T75" fmla="*/ 94 h 362"/>
                  <a:gd name="T76" fmla="*/ 42 w 360"/>
                  <a:gd name="T77" fmla="*/ 123 h 362"/>
                  <a:gd name="T78" fmla="*/ 32 w 360"/>
                  <a:gd name="T79" fmla="*/ 159 h 362"/>
                  <a:gd name="T80" fmla="*/ 43 w 360"/>
                  <a:gd name="T81" fmla="*/ 167 h 362"/>
                  <a:gd name="T82" fmla="*/ 47 w 360"/>
                  <a:gd name="T83" fmla="*/ 180 h 362"/>
                  <a:gd name="T84" fmla="*/ 37 w 360"/>
                  <a:gd name="T85" fmla="*/ 199 h 362"/>
                  <a:gd name="T86" fmla="*/ 33 w 360"/>
                  <a:gd name="T87" fmla="*/ 215 h 362"/>
                  <a:gd name="T88" fmla="*/ 46 w 360"/>
                  <a:gd name="T89" fmla="*/ 248 h 362"/>
                  <a:gd name="T90" fmla="*/ 66 w 360"/>
                  <a:gd name="T91" fmla="*/ 278 h 362"/>
                  <a:gd name="T92" fmla="*/ 92 w 360"/>
                  <a:gd name="T93" fmla="*/ 302 h 362"/>
                  <a:gd name="T94" fmla="*/ 123 w 360"/>
                  <a:gd name="T95" fmla="*/ 320 h 362"/>
                  <a:gd name="T96" fmla="*/ 158 w 360"/>
                  <a:gd name="T97" fmla="*/ 329 h 362"/>
                  <a:gd name="T98" fmla="*/ 161 w 360"/>
                  <a:gd name="T99" fmla="*/ 322 h 362"/>
                  <a:gd name="T100" fmla="*/ 180 w 360"/>
                  <a:gd name="T101" fmla="*/ 314 h 362"/>
                  <a:gd name="T102" fmla="*/ 180 w 360"/>
                  <a:gd name="T103" fmla="*/ 362 h 362"/>
                  <a:gd name="T104" fmla="*/ 126 w 360"/>
                  <a:gd name="T105" fmla="*/ 354 h 362"/>
                  <a:gd name="T106" fmla="*/ 78 w 360"/>
                  <a:gd name="T107" fmla="*/ 331 h 362"/>
                  <a:gd name="T108" fmla="*/ 40 w 360"/>
                  <a:gd name="T109" fmla="*/ 295 h 362"/>
                  <a:gd name="T110" fmla="*/ 13 w 360"/>
                  <a:gd name="T111" fmla="*/ 251 h 362"/>
                  <a:gd name="T112" fmla="*/ 0 w 360"/>
                  <a:gd name="T113" fmla="*/ 199 h 362"/>
                  <a:gd name="T114" fmla="*/ 0 w 360"/>
                  <a:gd name="T115" fmla="*/ 163 h 362"/>
                  <a:gd name="T116" fmla="*/ 13 w 360"/>
                  <a:gd name="T117" fmla="*/ 111 h 362"/>
                  <a:gd name="T118" fmla="*/ 40 w 360"/>
                  <a:gd name="T119" fmla="*/ 67 h 362"/>
                  <a:gd name="T120" fmla="*/ 78 w 360"/>
                  <a:gd name="T121" fmla="*/ 31 h 362"/>
                  <a:gd name="T122" fmla="*/ 126 w 360"/>
                  <a:gd name="T123" fmla="*/ 8 h 362"/>
                  <a:gd name="T124" fmla="*/ 180 w 360"/>
                  <a:gd name="T125" fmla="*/ 0 h 36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60"/>
                  <a:gd name="T190" fmla="*/ 0 h 362"/>
                  <a:gd name="T191" fmla="*/ 360 w 360"/>
                  <a:gd name="T192" fmla="*/ 362 h 36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60" h="362"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0"/>
                    </a:lnTo>
                    <a:lnTo>
                      <a:pt x="197" y="2"/>
                    </a:lnTo>
                    <a:lnTo>
                      <a:pt x="216" y="4"/>
                    </a:lnTo>
                    <a:lnTo>
                      <a:pt x="232" y="8"/>
                    </a:lnTo>
                    <a:lnTo>
                      <a:pt x="250" y="15"/>
                    </a:lnTo>
                    <a:lnTo>
                      <a:pt x="265" y="22"/>
                    </a:lnTo>
                    <a:lnTo>
                      <a:pt x="280" y="31"/>
                    </a:lnTo>
                    <a:lnTo>
                      <a:pt x="295" y="42"/>
                    </a:lnTo>
                    <a:lnTo>
                      <a:pt x="307" y="53"/>
                    </a:lnTo>
                    <a:lnTo>
                      <a:pt x="319" y="67"/>
                    </a:lnTo>
                    <a:lnTo>
                      <a:pt x="329" y="80"/>
                    </a:lnTo>
                    <a:lnTo>
                      <a:pt x="338" y="95"/>
                    </a:lnTo>
                    <a:lnTo>
                      <a:pt x="346" y="111"/>
                    </a:lnTo>
                    <a:lnTo>
                      <a:pt x="352" y="127"/>
                    </a:lnTo>
                    <a:lnTo>
                      <a:pt x="356" y="145"/>
                    </a:lnTo>
                    <a:lnTo>
                      <a:pt x="358" y="163"/>
                    </a:lnTo>
                    <a:lnTo>
                      <a:pt x="360" y="180"/>
                    </a:lnTo>
                    <a:lnTo>
                      <a:pt x="360" y="180"/>
                    </a:lnTo>
                    <a:lnTo>
                      <a:pt x="358" y="199"/>
                    </a:lnTo>
                    <a:lnTo>
                      <a:pt x="356" y="217"/>
                    </a:lnTo>
                    <a:lnTo>
                      <a:pt x="352" y="234"/>
                    </a:lnTo>
                    <a:lnTo>
                      <a:pt x="346" y="251"/>
                    </a:lnTo>
                    <a:lnTo>
                      <a:pt x="338" y="267"/>
                    </a:lnTo>
                    <a:lnTo>
                      <a:pt x="329" y="282"/>
                    </a:lnTo>
                    <a:lnTo>
                      <a:pt x="319" y="295"/>
                    </a:lnTo>
                    <a:lnTo>
                      <a:pt x="307" y="309"/>
                    </a:lnTo>
                    <a:lnTo>
                      <a:pt x="295" y="320"/>
                    </a:lnTo>
                    <a:lnTo>
                      <a:pt x="280" y="331"/>
                    </a:lnTo>
                    <a:lnTo>
                      <a:pt x="265" y="340"/>
                    </a:lnTo>
                    <a:lnTo>
                      <a:pt x="250" y="347"/>
                    </a:lnTo>
                    <a:lnTo>
                      <a:pt x="232" y="354"/>
                    </a:lnTo>
                    <a:lnTo>
                      <a:pt x="216" y="358"/>
                    </a:lnTo>
                    <a:lnTo>
                      <a:pt x="197" y="360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6" y="314"/>
                    </a:lnTo>
                    <a:lnTo>
                      <a:pt x="193" y="318"/>
                    </a:lnTo>
                    <a:lnTo>
                      <a:pt x="199" y="322"/>
                    </a:lnTo>
                    <a:lnTo>
                      <a:pt x="201" y="329"/>
                    </a:lnTo>
                    <a:lnTo>
                      <a:pt x="201" y="329"/>
                    </a:lnTo>
                    <a:lnTo>
                      <a:pt x="214" y="327"/>
                    </a:lnTo>
                    <a:lnTo>
                      <a:pt x="226" y="324"/>
                    </a:lnTo>
                    <a:lnTo>
                      <a:pt x="237" y="320"/>
                    </a:lnTo>
                    <a:lnTo>
                      <a:pt x="247" y="314"/>
                    </a:lnTo>
                    <a:lnTo>
                      <a:pt x="258" y="309"/>
                    </a:lnTo>
                    <a:lnTo>
                      <a:pt x="268" y="302"/>
                    </a:lnTo>
                    <a:lnTo>
                      <a:pt x="277" y="294"/>
                    </a:lnTo>
                    <a:lnTo>
                      <a:pt x="285" y="286"/>
                    </a:lnTo>
                    <a:lnTo>
                      <a:pt x="293" y="278"/>
                    </a:lnTo>
                    <a:lnTo>
                      <a:pt x="300" y="268"/>
                    </a:lnTo>
                    <a:lnTo>
                      <a:pt x="307" y="259"/>
                    </a:lnTo>
                    <a:lnTo>
                      <a:pt x="312" y="248"/>
                    </a:lnTo>
                    <a:lnTo>
                      <a:pt x="318" y="237"/>
                    </a:lnTo>
                    <a:lnTo>
                      <a:pt x="322" y="226"/>
                    </a:lnTo>
                    <a:lnTo>
                      <a:pt x="325" y="215"/>
                    </a:lnTo>
                    <a:lnTo>
                      <a:pt x="327" y="203"/>
                    </a:lnTo>
                    <a:lnTo>
                      <a:pt x="327" y="203"/>
                    </a:lnTo>
                    <a:lnTo>
                      <a:pt x="322" y="199"/>
                    </a:lnTo>
                    <a:lnTo>
                      <a:pt x="316" y="194"/>
                    </a:lnTo>
                    <a:lnTo>
                      <a:pt x="314" y="188"/>
                    </a:lnTo>
                    <a:lnTo>
                      <a:pt x="312" y="180"/>
                    </a:lnTo>
                    <a:lnTo>
                      <a:pt x="312" y="180"/>
                    </a:lnTo>
                    <a:lnTo>
                      <a:pt x="314" y="174"/>
                    </a:lnTo>
                    <a:lnTo>
                      <a:pt x="316" y="167"/>
                    </a:lnTo>
                    <a:lnTo>
                      <a:pt x="322" y="163"/>
                    </a:lnTo>
                    <a:lnTo>
                      <a:pt x="327" y="159"/>
                    </a:lnTo>
                    <a:lnTo>
                      <a:pt x="327" y="159"/>
                    </a:lnTo>
                    <a:lnTo>
                      <a:pt x="325" y="146"/>
                    </a:lnTo>
                    <a:lnTo>
                      <a:pt x="322" y="136"/>
                    </a:lnTo>
                    <a:lnTo>
                      <a:pt x="318" y="123"/>
                    </a:lnTo>
                    <a:lnTo>
                      <a:pt x="312" y="113"/>
                    </a:lnTo>
                    <a:lnTo>
                      <a:pt x="307" y="103"/>
                    </a:lnTo>
                    <a:lnTo>
                      <a:pt x="300" y="94"/>
                    </a:lnTo>
                    <a:lnTo>
                      <a:pt x="293" y="84"/>
                    </a:lnTo>
                    <a:lnTo>
                      <a:pt x="285" y="75"/>
                    </a:lnTo>
                    <a:lnTo>
                      <a:pt x="277" y="67"/>
                    </a:lnTo>
                    <a:lnTo>
                      <a:pt x="268" y="60"/>
                    </a:lnTo>
                    <a:lnTo>
                      <a:pt x="258" y="53"/>
                    </a:lnTo>
                    <a:lnTo>
                      <a:pt x="247" y="48"/>
                    </a:lnTo>
                    <a:lnTo>
                      <a:pt x="237" y="42"/>
                    </a:lnTo>
                    <a:lnTo>
                      <a:pt x="226" y="38"/>
                    </a:lnTo>
                    <a:lnTo>
                      <a:pt x="214" y="35"/>
                    </a:lnTo>
                    <a:lnTo>
                      <a:pt x="201" y="33"/>
                    </a:lnTo>
                    <a:lnTo>
                      <a:pt x="201" y="33"/>
                    </a:lnTo>
                    <a:lnTo>
                      <a:pt x="199" y="39"/>
                    </a:lnTo>
                    <a:lnTo>
                      <a:pt x="193" y="44"/>
                    </a:lnTo>
                    <a:lnTo>
                      <a:pt x="186" y="46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80" y="0"/>
                    </a:lnTo>
                    <a:close/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73" y="46"/>
                    </a:lnTo>
                    <a:lnTo>
                      <a:pt x="166" y="44"/>
                    </a:lnTo>
                    <a:lnTo>
                      <a:pt x="161" y="39"/>
                    </a:lnTo>
                    <a:lnTo>
                      <a:pt x="158" y="33"/>
                    </a:lnTo>
                    <a:lnTo>
                      <a:pt x="158" y="33"/>
                    </a:lnTo>
                    <a:lnTo>
                      <a:pt x="146" y="35"/>
                    </a:lnTo>
                    <a:lnTo>
                      <a:pt x="134" y="38"/>
                    </a:lnTo>
                    <a:lnTo>
                      <a:pt x="123" y="42"/>
                    </a:lnTo>
                    <a:lnTo>
                      <a:pt x="112" y="48"/>
                    </a:lnTo>
                    <a:lnTo>
                      <a:pt x="101" y="53"/>
                    </a:lnTo>
                    <a:lnTo>
                      <a:pt x="92" y="60"/>
                    </a:lnTo>
                    <a:lnTo>
                      <a:pt x="82" y="67"/>
                    </a:lnTo>
                    <a:lnTo>
                      <a:pt x="74" y="75"/>
                    </a:lnTo>
                    <a:lnTo>
                      <a:pt x="66" y="84"/>
                    </a:lnTo>
                    <a:lnTo>
                      <a:pt x="59" y="94"/>
                    </a:lnTo>
                    <a:lnTo>
                      <a:pt x="52" y="103"/>
                    </a:lnTo>
                    <a:lnTo>
                      <a:pt x="46" y="113"/>
                    </a:lnTo>
                    <a:lnTo>
                      <a:pt x="42" y="123"/>
                    </a:lnTo>
                    <a:lnTo>
                      <a:pt x="37" y="136"/>
                    </a:lnTo>
                    <a:lnTo>
                      <a:pt x="33" y="146"/>
                    </a:lnTo>
                    <a:lnTo>
                      <a:pt x="32" y="159"/>
                    </a:lnTo>
                    <a:lnTo>
                      <a:pt x="32" y="159"/>
                    </a:lnTo>
                    <a:lnTo>
                      <a:pt x="37" y="163"/>
                    </a:lnTo>
                    <a:lnTo>
                      <a:pt x="43" y="167"/>
                    </a:lnTo>
                    <a:lnTo>
                      <a:pt x="46" y="174"/>
                    </a:lnTo>
                    <a:lnTo>
                      <a:pt x="47" y="180"/>
                    </a:lnTo>
                    <a:lnTo>
                      <a:pt x="47" y="180"/>
                    </a:lnTo>
                    <a:lnTo>
                      <a:pt x="46" y="188"/>
                    </a:lnTo>
                    <a:lnTo>
                      <a:pt x="43" y="194"/>
                    </a:lnTo>
                    <a:lnTo>
                      <a:pt x="37" y="199"/>
                    </a:lnTo>
                    <a:lnTo>
                      <a:pt x="32" y="203"/>
                    </a:lnTo>
                    <a:lnTo>
                      <a:pt x="32" y="203"/>
                    </a:lnTo>
                    <a:lnTo>
                      <a:pt x="33" y="215"/>
                    </a:lnTo>
                    <a:lnTo>
                      <a:pt x="37" y="226"/>
                    </a:lnTo>
                    <a:lnTo>
                      <a:pt x="42" y="237"/>
                    </a:lnTo>
                    <a:lnTo>
                      <a:pt x="46" y="248"/>
                    </a:lnTo>
                    <a:lnTo>
                      <a:pt x="52" y="259"/>
                    </a:lnTo>
                    <a:lnTo>
                      <a:pt x="59" y="268"/>
                    </a:lnTo>
                    <a:lnTo>
                      <a:pt x="66" y="278"/>
                    </a:lnTo>
                    <a:lnTo>
                      <a:pt x="74" y="286"/>
                    </a:lnTo>
                    <a:lnTo>
                      <a:pt x="82" y="294"/>
                    </a:lnTo>
                    <a:lnTo>
                      <a:pt x="92" y="302"/>
                    </a:lnTo>
                    <a:lnTo>
                      <a:pt x="101" y="309"/>
                    </a:lnTo>
                    <a:lnTo>
                      <a:pt x="112" y="314"/>
                    </a:lnTo>
                    <a:lnTo>
                      <a:pt x="123" y="320"/>
                    </a:lnTo>
                    <a:lnTo>
                      <a:pt x="134" y="324"/>
                    </a:lnTo>
                    <a:lnTo>
                      <a:pt x="146" y="327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61" y="322"/>
                    </a:lnTo>
                    <a:lnTo>
                      <a:pt x="166" y="318"/>
                    </a:lnTo>
                    <a:lnTo>
                      <a:pt x="173" y="314"/>
                    </a:lnTo>
                    <a:lnTo>
                      <a:pt x="180" y="314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61" y="360"/>
                    </a:lnTo>
                    <a:lnTo>
                      <a:pt x="143" y="358"/>
                    </a:lnTo>
                    <a:lnTo>
                      <a:pt x="126" y="354"/>
                    </a:lnTo>
                    <a:lnTo>
                      <a:pt x="109" y="347"/>
                    </a:lnTo>
                    <a:lnTo>
                      <a:pt x="93" y="340"/>
                    </a:lnTo>
                    <a:lnTo>
                      <a:pt x="78" y="331"/>
                    </a:lnTo>
                    <a:lnTo>
                      <a:pt x="65" y="320"/>
                    </a:lnTo>
                    <a:lnTo>
                      <a:pt x="52" y="309"/>
                    </a:lnTo>
                    <a:lnTo>
                      <a:pt x="40" y="295"/>
                    </a:lnTo>
                    <a:lnTo>
                      <a:pt x="29" y="282"/>
                    </a:lnTo>
                    <a:lnTo>
                      <a:pt x="21" y="267"/>
                    </a:lnTo>
                    <a:lnTo>
                      <a:pt x="13" y="251"/>
                    </a:lnTo>
                    <a:lnTo>
                      <a:pt x="8" y="234"/>
                    </a:lnTo>
                    <a:lnTo>
                      <a:pt x="2" y="217"/>
                    </a:lnTo>
                    <a:lnTo>
                      <a:pt x="0" y="199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0" y="163"/>
                    </a:lnTo>
                    <a:lnTo>
                      <a:pt x="2" y="145"/>
                    </a:lnTo>
                    <a:lnTo>
                      <a:pt x="8" y="127"/>
                    </a:lnTo>
                    <a:lnTo>
                      <a:pt x="13" y="111"/>
                    </a:lnTo>
                    <a:lnTo>
                      <a:pt x="21" y="95"/>
                    </a:lnTo>
                    <a:lnTo>
                      <a:pt x="29" y="80"/>
                    </a:lnTo>
                    <a:lnTo>
                      <a:pt x="40" y="67"/>
                    </a:lnTo>
                    <a:lnTo>
                      <a:pt x="52" y="53"/>
                    </a:lnTo>
                    <a:lnTo>
                      <a:pt x="65" y="42"/>
                    </a:lnTo>
                    <a:lnTo>
                      <a:pt x="78" y="31"/>
                    </a:lnTo>
                    <a:lnTo>
                      <a:pt x="93" y="22"/>
                    </a:lnTo>
                    <a:lnTo>
                      <a:pt x="109" y="15"/>
                    </a:lnTo>
                    <a:lnTo>
                      <a:pt x="126" y="8"/>
                    </a:lnTo>
                    <a:lnTo>
                      <a:pt x="143" y="4"/>
                    </a:lnTo>
                    <a:lnTo>
                      <a:pt x="161" y="2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3" name="Freeform 145"/>
              <p:cNvSpPr>
                <a:spLocks noChangeArrowheads="1"/>
              </p:cNvSpPr>
              <p:nvPr/>
            </p:nvSpPr>
            <p:spPr bwMode="auto">
              <a:xfrm>
                <a:off x="179388" y="180975"/>
                <a:ext cx="285750" cy="150813"/>
              </a:xfrm>
              <a:custGeom>
                <a:avLst/>
                <a:gdLst>
                  <a:gd name="T0" fmla="*/ 13 w 180"/>
                  <a:gd name="T1" fmla="*/ 0 h 95"/>
                  <a:gd name="T2" fmla="*/ 54 w 180"/>
                  <a:gd name="T3" fmla="*/ 42 h 95"/>
                  <a:gd name="T4" fmla="*/ 54 w 180"/>
                  <a:gd name="T5" fmla="*/ 42 h 95"/>
                  <a:gd name="T6" fmla="*/ 60 w 180"/>
                  <a:gd name="T7" fmla="*/ 39 h 95"/>
                  <a:gd name="T8" fmla="*/ 67 w 180"/>
                  <a:gd name="T9" fmla="*/ 39 h 95"/>
                  <a:gd name="T10" fmla="*/ 67 w 180"/>
                  <a:gd name="T11" fmla="*/ 39 h 95"/>
                  <a:gd name="T12" fmla="*/ 75 w 180"/>
                  <a:gd name="T13" fmla="*/ 41 h 95"/>
                  <a:gd name="T14" fmla="*/ 83 w 180"/>
                  <a:gd name="T15" fmla="*/ 45 h 95"/>
                  <a:gd name="T16" fmla="*/ 88 w 180"/>
                  <a:gd name="T17" fmla="*/ 50 h 95"/>
                  <a:gd name="T18" fmla="*/ 92 w 180"/>
                  <a:gd name="T19" fmla="*/ 58 h 95"/>
                  <a:gd name="T20" fmla="*/ 180 w 180"/>
                  <a:gd name="T21" fmla="*/ 58 h 95"/>
                  <a:gd name="T22" fmla="*/ 180 w 180"/>
                  <a:gd name="T23" fmla="*/ 76 h 95"/>
                  <a:gd name="T24" fmla="*/ 92 w 180"/>
                  <a:gd name="T25" fmla="*/ 76 h 95"/>
                  <a:gd name="T26" fmla="*/ 92 w 180"/>
                  <a:gd name="T27" fmla="*/ 76 h 95"/>
                  <a:gd name="T28" fmla="*/ 88 w 180"/>
                  <a:gd name="T29" fmla="*/ 84 h 95"/>
                  <a:gd name="T30" fmla="*/ 83 w 180"/>
                  <a:gd name="T31" fmla="*/ 89 h 95"/>
                  <a:gd name="T32" fmla="*/ 75 w 180"/>
                  <a:gd name="T33" fmla="*/ 93 h 95"/>
                  <a:gd name="T34" fmla="*/ 67 w 180"/>
                  <a:gd name="T35" fmla="*/ 95 h 95"/>
                  <a:gd name="T36" fmla="*/ 67 w 180"/>
                  <a:gd name="T37" fmla="*/ 95 h 95"/>
                  <a:gd name="T38" fmla="*/ 61 w 180"/>
                  <a:gd name="T39" fmla="*/ 95 h 95"/>
                  <a:gd name="T40" fmla="*/ 56 w 180"/>
                  <a:gd name="T41" fmla="*/ 92 h 95"/>
                  <a:gd name="T42" fmla="*/ 50 w 180"/>
                  <a:gd name="T43" fmla="*/ 91 h 95"/>
                  <a:gd name="T44" fmla="*/ 46 w 180"/>
                  <a:gd name="T45" fmla="*/ 87 h 95"/>
                  <a:gd name="T46" fmla="*/ 44 w 180"/>
                  <a:gd name="T47" fmla="*/ 83 h 95"/>
                  <a:gd name="T48" fmla="*/ 41 w 180"/>
                  <a:gd name="T49" fmla="*/ 77 h 95"/>
                  <a:gd name="T50" fmla="*/ 40 w 180"/>
                  <a:gd name="T51" fmla="*/ 73 h 95"/>
                  <a:gd name="T52" fmla="*/ 38 w 180"/>
                  <a:gd name="T53" fmla="*/ 66 h 95"/>
                  <a:gd name="T54" fmla="*/ 38 w 180"/>
                  <a:gd name="T55" fmla="*/ 66 h 95"/>
                  <a:gd name="T56" fmla="*/ 40 w 180"/>
                  <a:gd name="T57" fmla="*/ 61 h 95"/>
                  <a:gd name="T58" fmla="*/ 41 w 180"/>
                  <a:gd name="T59" fmla="*/ 54 h 95"/>
                  <a:gd name="T60" fmla="*/ 0 w 180"/>
                  <a:gd name="T61" fmla="*/ 13 h 95"/>
                  <a:gd name="T62" fmla="*/ 13 w 180"/>
                  <a:gd name="T63" fmla="*/ 0 h 9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80"/>
                  <a:gd name="T97" fmla="*/ 0 h 95"/>
                  <a:gd name="T98" fmla="*/ 180 w 180"/>
                  <a:gd name="T99" fmla="*/ 95 h 9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80" h="95">
                    <a:moveTo>
                      <a:pt x="13" y="0"/>
                    </a:moveTo>
                    <a:lnTo>
                      <a:pt x="54" y="42"/>
                    </a:lnTo>
                    <a:lnTo>
                      <a:pt x="54" y="42"/>
                    </a:lnTo>
                    <a:lnTo>
                      <a:pt x="60" y="39"/>
                    </a:lnTo>
                    <a:lnTo>
                      <a:pt x="67" y="39"/>
                    </a:lnTo>
                    <a:lnTo>
                      <a:pt x="67" y="39"/>
                    </a:lnTo>
                    <a:lnTo>
                      <a:pt x="75" y="41"/>
                    </a:lnTo>
                    <a:lnTo>
                      <a:pt x="83" y="45"/>
                    </a:lnTo>
                    <a:lnTo>
                      <a:pt x="88" y="50"/>
                    </a:lnTo>
                    <a:lnTo>
                      <a:pt x="92" y="58"/>
                    </a:lnTo>
                    <a:lnTo>
                      <a:pt x="180" y="58"/>
                    </a:lnTo>
                    <a:lnTo>
                      <a:pt x="180" y="76"/>
                    </a:lnTo>
                    <a:lnTo>
                      <a:pt x="92" y="76"/>
                    </a:lnTo>
                    <a:lnTo>
                      <a:pt x="92" y="76"/>
                    </a:lnTo>
                    <a:lnTo>
                      <a:pt x="88" y="84"/>
                    </a:lnTo>
                    <a:lnTo>
                      <a:pt x="83" y="89"/>
                    </a:lnTo>
                    <a:lnTo>
                      <a:pt x="75" y="93"/>
                    </a:lnTo>
                    <a:lnTo>
                      <a:pt x="67" y="95"/>
                    </a:lnTo>
                    <a:lnTo>
                      <a:pt x="67" y="95"/>
                    </a:lnTo>
                    <a:lnTo>
                      <a:pt x="61" y="95"/>
                    </a:lnTo>
                    <a:lnTo>
                      <a:pt x="56" y="92"/>
                    </a:lnTo>
                    <a:lnTo>
                      <a:pt x="50" y="91"/>
                    </a:lnTo>
                    <a:lnTo>
                      <a:pt x="46" y="87"/>
                    </a:lnTo>
                    <a:lnTo>
                      <a:pt x="44" y="83"/>
                    </a:lnTo>
                    <a:lnTo>
                      <a:pt x="41" y="77"/>
                    </a:lnTo>
                    <a:lnTo>
                      <a:pt x="40" y="73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40" y="61"/>
                    </a:lnTo>
                    <a:lnTo>
                      <a:pt x="41" y="54"/>
                    </a:lnTo>
                    <a:lnTo>
                      <a:pt x="0" y="13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85" name="组合 211"/>
            <p:cNvGrpSpPr/>
            <p:nvPr/>
          </p:nvGrpSpPr>
          <p:grpSpPr bwMode="auto">
            <a:xfrm rot="0">
              <a:off x="3784" y="5254"/>
              <a:ext cx="634" cy="582"/>
              <a:chOff x="0" y="0"/>
              <a:chExt cx="447675" cy="422275"/>
            </a:xfrm>
            <a:grpFill/>
          </p:grpSpPr>
          <p:sp>
            <p:nvSpPr>
              <p:cNvPr id="140" name="Freeform 146"/>
              <p:cNvSpPr>
                <a:spLocks noChangeArrowheads="1"/>
              </p:cNvSpPr>
              <p:nvPr/>
            </p:nvSpPr>
            <p:spPr bwMode="auto">
              <a:xfrm>
                <a:off x="0" y="87312"/>
                <a:ext cx="447675" cy="33496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82"/>
                  <a:gd name="T103" fmla="*/ 0 h 211"/>
                  <a:gd name="T104" fmla="*/ 282 w 282"/>
                  <a:gd name="T105" fmla="*/ 211 h 21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41" name="Freeform 147"/>
              <p:cNvSpPr>
                <a:spLocks noChangeArrowheads="1"/>
              </p:cNvSpPr>
              <p:nvPr/>
            </p:nvSpPr>
            <p:spPr bwMode="auto">
              <a:xfrm>
                <a:off x="127000" y="0"/>
                <a:ext cx="107950" cy="153988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8"/>
                  <a:gd name="T64" fmla="*/ 0 h 97"/>
                  <a:gd name="T65" fmla="*/ 68 w 68"/>
                  <a:gd name="T66" fmla="*/ 97 h 9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grpSp>
          <p:nvGrpSpPr>
            <p:cNvPr id="86" name="组合 200"/>
            <p:cNvGrpSpPr/>
            <p:nvPr/>
          </p:nvGrpSpPr>
          <p:grpSpPr bwMode="auto">
            <a:xfrm rot="0">
              <a:off x="5398" y="1722"/>
              <a:ext cx="958" cy="766"/>
              <a:chOff x="0" y="0"/>
              <a:chExt cx="676275" cy="555625"/>
            </a:xfrm>
            <a:grpFill/>
          </p:grpSpPr>
          <p:sp>
            <p:nvSpPr>
              <p:cNvPr id="137" name="Freeform 148"/>
              <p:cNvSpPr>
                <a:spLocks noChangeArrowheads="1"/>
              </p:cNvSpPr>
              <p:nvPr/>
            </p:nvSpPr>
            <p:spPr bwMode="auto">
              <a:xfrm>
                <a:off x="19050" y="26987"/>
                <a:ext cx="657225" cy="528638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4"/>
                  <a:gd name="T130" fmla="*/ 0 h 333"/>
                  <a:gd name="T131" fmla="*/ 414 w 414"/>
                  <a:gd name="T132" fmla="*/ 333 h 33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8" name="Freeform 1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6213" cy="246063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1"/>
                  <a:gd name="T73" fmla="*/ 0 h 155"/>
                  <a:gd name="T74" fmla="*/ 111 w 111"/>
                  <a:gd name="T75" fmla="*/ 155 h 155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9" name="Freeform 150"/>
              <p:cNvSpPr>
                <a:spLocks noChangeArrowheads="1"/>
              </p:cNvSpPr>
              <p:nvPr/>
            </p:nvSpPr>
            <p:spPr bwMode="auto">
              <a:xfrm>
                <a:off x="96837" y="169862"/>
                <a:ext cx="504825" cy="323850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18"/>
                  <a:gd name="T61" fmla="*/ 0 h 204"/>
                  <a:gd name="T62" fmla="*/ 318 w 318"/>
                  <a:gd name="T63" fmla="*/ 204 h 20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496" name="Freeform 151"/>
            <p:cNvSpPr>
              <a:spLocks noEditPoints="1"/>
            </p:cNvSpPr>
            <p:nvPr/>
          </p:nvSpPr>
          <p:spPr>
            <a:xfrm>
              <a:off x="3078" y="5033"/>
              <a:ext cx="539" cy="910"/>
            </a:xfrm>
            <a:custGeom>
              <a:avLst/>
              <a:gdLst>
                <a:gd name="txL" fmla="*/ 0 w 240"/>
                <a:gd name="txT" fmla="*/ 0 h 416"/>
                <a:gd name="txR" fmla="*/ 240 w 240"/>
                <a:gd name="txB" fmla="*/ 416 h 416"/>
              </a:gdLst>
              <a:ahLst/>
              <a:cxnLst>
                <a:cxn ang="0">
                  <a:pos x="155910393" y="397687682"/>
                </a:cxn>
                <a:cxn ang="0">
                  <a:pos x="166737142" y="399947446"/>
                </a:cxn>
                <a:cxn ang="0">
                  <a:pos x="177563892" y="405596857"/>
                </a:cxn>
                <a:cxn ang="0">
                  <a:pos x="185143137" y="413504968"/>
                </a:cxn>
                <a:cxn ang="0">
                  <a:pos x="189473836" y="423672845"/>
                </a:cxn>
                <a:cxn ang="0">
                  <a:pos x="190557031" y="431582019"/>
                </a:cxn>
                <a:cxn ang="0">
                  <a:pos x="189473836" y="445139542"/>
                </a:cxn>
                <a:cxn ang="0">
                  <a:pos x="181895632" y="457567182"/>
                </a:cxn>
                <a:cxn ang="0">
                  <a:pos x="171067842" y="466605176"/>
                </a:cxn>
                <a:cxn ang="0">
                  <a:pos x="164571793" y="468864941"/>
                </a:cxn>
                <a:cxn ang="0">
                  <a:pos x="155910393" y="397687682"/>
                </a:cxn>
                <a:cxn ang="0">
                  <a:pos x="155910393" y="367182990"/>
                </a:cxn>
                <a:cxn ang="0">
                  <a:pos x="155910393" y="159300624"/>
                </a:cxn>
                <a:cxn ang="0">
                  <a:pos x="176481737" y="180767321"/>
                </a:cxn>
                <a:cxn ang="0">
                  <a:pos x="189473836" y="213531777"/>
                </a:cxn>
                <a:cxn ang="0">
                  <a:pos x="203549131" y="274540097"/>
                </a:cxn>
                <a:cxn ang="0">
                  <a:pos x="207879830" y="283578091"/>
                </a:cxn>
                <a:cxn ang="0">
                  <a:pos x="221955125" y="293747030"/>
                </a:cxn>
                <a:cxn ang="0">
                  <a:pos x="243609664" y="298265496"/>
                </a:cxn>
                <a:cxn ang="0">
                  <a:pos x="259850308" y="338938063"/>
                </a:cxn>
                <a:cxn ang="0">
                  <a:pos x="146165798" y="397687682"/>
                </a:cxn>
                <a:cxn ang="0">
                  <a:pos x="155910393" y="397687682"/>
                </a:cxn>
                <a:cxn ang="0">
                  <a:pos x="155910393" y="469994823"/>
                </a:cxn>
                <a:cxn ang="0">
                  <a:pos x="145082603" y="468864941"/>
                </a:cxn>
                <a:cxn ang="0">
                  <a:pos x="135339049" y="462086711"/>
                </a:cxn>
                <a:cxn ang="0">
                  <a:pos x="127759804" y="455307418"/>
                </a:cxn>
                <a:cxn ang="0">
                  <a:pos x="121263755" y="442879778"/>
                </a:cxn>
                <a:cxn ang="0">
                  <a:pos x="121263755" y="436100485"/>
                </a:cxn>
                <a:cxn ang="0">
                  <a:pos x="123429105" y="422542962"/>
                </a:cxn>
                <a:cxn ang="0">
                  <a:pos x="131008349" y="410115322"/>
                </a:cxn>
                <a:cxn ang="0">
                  <a:pos x="140751903" y="401077328"/>
                </a:cxn>
                <a:cxn ang="0">
                  <a:pos x="146165798" y="397687682"/>
                </a:cxn>
                <a:cxn ang="0">
                  <a:pos x="155910393" y="159300624"/>
                </a:cxn>
                <a:cxn ang="0">
                  <a:pos x="132090504" y="146872984"/>
                </a:cxn>
                <a:cxn ang="0">
                  <a:pos x="106105265" y="142354518"/>
                </a:cxn>
                <a:cxn ang="0">
                  <a:pos x="74707172" y="21465634"/>
                </a:cxn>
                <a:cxn ang="0">
                  <a:pos x="70376472" y="11297758"/>
                </a:cxn>
                <a:cxn ang="0">
                  <a:pos x="62797227" y="4519528"/>
                </a:cxn>
                <a:cxn ang="0">
                  <a:pos x="53052633" y="0"/>
                </a:cxn>
                <a:cxn ang="0">
                  <a:pos x="42225883" y="2259764"/>
                </a:cxn>
                <a:cxn ang="0">
                  <a:pos x="36811988" y="3389646"/>
                </a:cxn>
                <a:cxn ang="0">
                  <a:pos x="28150589" y="11297758"/>
                </a:cxn>
                <a:cxn ang="0">
                  <a:pos x="23819889" y="20336815"/>
                </a:cxn>
                <a:cxn ang="0">
                  <a:pos x="21654539" y="30504691"/>
                </a:cxn>
                <a:cxn ang="0">
                  <a:pos x="53052633" y="157041923"/>
                </a:cxn>
                <a:cxn ang="0">
                  <a:pos x="41142688" y="163820152"/>
                </a:cxn>
                <a:cxn ang="0">
                  <a:pos x="21654539" y="185286850"/>
                </a:cxn>
                <a:cxn ang="0">
                  <a:pos x="11909945" y="211272013"/>
                </a:cxn>
                <a:cxn ang="0">
                  <a:pos x="8661399" y="244035405"/>
                </a:cxn>
                <a:cxn ang="0">
                  <a:pos x="11909945" y="262112456"/>
                </a:cxn>
                <a:cxn ang="0">
                  <a:pos x="28150589" y="321991957"/>
                </a:cxn>
                <a:cxn ang="0">
                  <a:pos x="28150589" y="332159833"/>
                </a:cxn>
                <a:cxn ang="0">
                  <a:pos x="21654539" y="347977120"/>
                </a:cxn>
                <a:cxn ang="0">
                  <a:pos x="5413895" y="362664525"/>
                </a:cxn>
                <a:cxn ang="0">
                  <a:pos x="10826749" y="407855558"/>
                </a:cxn>
                <a:cxn ang="0">
                  <a:pos x="155910393" y="159300624"/>
                </a:cxn>
              </a:cxnLst>
              <a:rect l="txL" t="txT" r="txR" b="txB"/>
              <a:pathLst>
                <a:path w="240" h="416">
                  <a:moveTo>
                    <a:pt x="144" y="352"/>
                  </a:moveTo>
                  <a:lnTo>
                    <a:pt x="144" y="352"/>
                  </a:lnTo>
                  <a:lnTo>
                    <a:pt x="149" y="352"/>
                  </a:lnTo>
                  <a:lnTo>
                    <a:pt x="154" y="354"/>
                  </a:lnTo>
                  <a:lnTo>
                    <a:pt x="160" y="355"/>
                  </a:lnTo>
                  <a:lnTo>
                    <a:pt x="164" y="359"/>
                  </a:lnTo>
                  <a:lnTo>
                    <a:pt x="168" y="362"/>
                  </a:lnTo>
                  <a:lnTo>
                    <a:pt x="171" y="366"/>
                  </a:lnTo>
                  <a:lnTo>
                    <a:pt x="173" y="371"/>
                  </a:lnTo>
                  <a:lnTo>
                    <a:pt x="175" y="375"/>
                  </a:lnTo>
                  <a:lnTo>
                    <a:pt x="176" y="382"/>
                  </a:lnTo>
                  <a:lnTo>
                    <a:pt x="176" y="389"/>
                  </a:lnTo>
                  <a:lnTo>
                    <a:pt x="175" y="394"/>
                  </a:lnTo>
                  <a:lnTo>
                    <a:pt x="172" y="400"/>
                  </a:lnTo>
                  <a:lnTo>
                    <a:pt x="168" y="405"/>
                  </a:lnTo>
                  <a:lnTo>
                    <a:pt x="164" y="409"/>
                  </a:lnTo>
                  <a:lnTo>
                    <a:pt x="158" y="413"/>
                  </a:lnTo>
                  <a:lnTo>
                    <a:pt x="152" y="415"/>
                  </a:lnTo>
                  <a:lnTo>
                    <a:pt x="144" y="416"/>
                  </a:lnTo>
                  <a:lnTo>
                    <a:pt x="144" y="352"/>
                  </a:lnTo>
                  <a:close/>
                  <a:moveTo>
                    <a:pt x="144" y="325"/>
                  </a:moveTo>
                  <a:lnTo>
                    <a:pt x="144" y="141"/>
                  </a:lnTo>
                  <a:lnTo>
                    <a:pt x="154" y="149"/>
                  </a:lnTo>
                  <a:lnTo>
                    <a:pt x="163" y="160"/>
                  </a:lnTo>
                  <a:lnTo>
                    <a:pt x="169" y="174"/>
                  </a:lnTo>
                  <a:lnTo>
                    <a:pt x="175" y="189"/>
                  </a:lnTo>
                  <a:lnTo>
                    <a:pt x="188" y="243"/>
                  </a:lnTo>
                  <a:lnTo>
                    <a:pt x="192" y="251"/>
                  </a:lnTo>
                  <a:lnTo>
                    <a:pt x="198" y="256"/>
                  </a:lnTo>
                  <a:lnTo>
                    <a:pt x="205" y="260"/>
                  </a:lnTo>
                  <a:lnTo>
                    <a:pt x="211" y="263"/>
                  </a:lnTo>
                  <a:lnTo>
                    <a:pt x="225" y="264"/>
                  </a:lnTo>
                  <a:lnTo>
                    <a:pt x="230" y="264"/>
                  </a:lnTo>
                  <a:lnTo>
                    <a:pt x="240" y="300"/>
                  </a:lnTo>
                  <a:lnTo>
                    <a:pt x="144" y="325"/>
                  </a:lnTo>
                  <a:close/>
                  <a:moveTo>
                    <a:pt x="135" y="352"/>
                  </a:moveTo>
                  <a:lnTo>
                    <a:pt x="135" y="352"/>
                  </a:lnTo>
                  <a:lnTo>
                    <a:pt x="144" y="352"/>
                  </a:lnTo>
                  <a:lnTo>
                    <a:pt x="144" y="416"/>
                  </a:lnTo>
                  <a:lnTo>
                    <a:pt x="138" y="416"/>
                  </a:lnTo>
                  <a:lnTo>
                    <a:pt x="134" y="415"/>
                  </a:lnTo>
                  <a:lnTo>
                    <a:pt x="129" y="412"/>
                  </a:lnTo>
                  <a:lnTo>
                    <a:pt x="125" y="409"/>
                  </a:lnTo>
                  <a:lnTo>
                    <a:pt x="121" y="407"/>
                  </a:lnTo>
                  <a:lnTo>
                    <a:pt x="118" y="403"/>
                  </a:lnTo>
                  <a:lnTo>
                    <a:pt x="115" y="397"/>
                  </a:lnTo>
                  <a:lnTo>
                    <a:pt x="112" y="392"/>
                  </a:lnTo>
                  <a:lnTo>
                    <a:pt x="112" y="386"/>
                  </a:lnTo>
                  <a:lnTo>
                    <a:pt x="112" y="380"/>
                  </a:lnTo>
                  <a:lnTo>
                    <a:pt x="114" y="374"/>
                  </a:lnTo>
                  <a:lnTo>
                    <a:pt x="117" y="367"/>
                  </a:lnTo>
                  <a:lnTo>
                    <a:pt x="121" y="363"/>
                  </a:lnTo>
                  <a:lnTo>
                    <a:pt x="125" y="359"/>
                  </a:lnTo>
                  <a:lnTo>
                    <a:pt x="130" y="355"/>
                  </a:lnTo>
                  <a:lnTo>
                    <a:pt x="135" y="352"/>
                  </a:lnTo>
                  <a:close/>
                  <a:moveTo>
                    <a:pt x="144" y="141"/>
                  </a:moveTo>
                  <a:lnTo>
                    <a:pt x="144" y="141"/>
                  </a:lnTo>
                  <a:lnTo>
                    <a:pt x="133" y="134"/>
                  </a:lnTo>
                  <a:lnTo>
                    <a:pt x="122" y="130"/>
                  </a:lnTo>
                  <a:lnTo>
                    <a:pt x="110" y="128"/>
                  </a:lnTo>
                  <a:lnTo>
                    <a:pt x="98" y="126"/>
                  </a:lnTo>
                  <a:lnTo>
                    <a:pt x="69" y="19"/>
                  </a:lnTo>
                  <a:lnTo>
                    <a:pt x="68" y="15"/>
                  </a:lnTo>
                  <a:lnTo>
                    <a:pt x="65" y="10"/>
                  </a:lnTo>
                  <a:lnTo>
                    <a:pt x="61" y="7"/>
                  </a:lnTo>
                  <a:lnTo>
                    <a:pt x="58" y="4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3" y="0"/>
                  </a:lnTo>
                  <a:lnTo>
                    <a:pt x="39" y="2"/>
                  </a:lnTo>
                  <a:lnTo>
                    <a:pt x="34" y="3"/>
                  </a:lnTo>
                  <a:lnTo>
                    <a:pt x="30" y="6"/>
                  </a:lnTo>
                  <a:lnTo>
                    <a:pt x="26" y="10"/>
                  </a:lnTo>
                  <a:lnTo>
                    <a:pt x="23" y="13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20" y="27"/>
                  </a:lnTo>
                  <a:lnTo>
                    <a:pt x="20" y="32"/>
                  </a:lnTo>
                  <a:lnTo>
                    <a:pt x="49" y="139"/>
                  </a:lnTo>
                  <a:lnTo>
                    <a:pt x="38" y="145"/>
                  </a:lnTo>
                  <a:lnTo>
                    <a:pt x="28" y="155"/>
                  </a:lnTo>
                  <a:lnTo>
                    <a:pt x="20" y="164"/>
                  </a:lnTo>
                  <a:lnTo>
                    <a:pt x="15" y="175"/>
                  </a:lnTo>
                  <a:lnTo>
                    <a:pt x="11" y="187"/>
                  </a:lnTo>
                  <a:lnTo>
                    <a:pt x="8" y="201"/>
                  </a:lnTo>
                  <a:lnTo>
                    <a:pt x="8" y="216"/>
                  </a:lnTo>
                  <a:lnTo>
                    <a:pt x="11" y="232"/>
                  </a:lnTo>
                  <a:lnTo>
                    <a:pt x="26" y="285"/>
                  </a:lnTo>
                  <a:lnTo>
                    <a:pt x="26" y="294"/>
                  </a:lnTo>
                  <a:lnTo>
                    <a:pt x="24" y="301"/>
                  </a:lnTo>
                  <a:lnTo>
                    <a:pt x="20" y="308"/>
                  </a:lnTo>
                  <a:lnTo>
                    <a:pt x="15" y="313"/>
                  </a:lnTo>
                  <a:lnTo>
                    <a:pt x="5" y="321"/>
                  </a:lnTo>
                  <a:lnTo>
                    <a:pt x="0" y="324"/>
                  </a:lnTo>
                  <a:lnTo>
                    <a:pt x="10" y="361"/>
                  </a:lnTo>
                  <a:lnTo>
                    <a:pt x="144" y="325"/>
                  </a:lnTo>
                  <a:lnTo>
                    <a:pt x="144" y="141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7" name="Freeform 152"/>
            <p:cNvSpPr>
              <a:spLocks noEditPoints="1"/>
            </p:cNvSpPr>
            <p:nvPr/>
          </p:nvSpPr>
          <p:spPr>
            <a:xfrm>
              <a:off x="6437" y="3843"/>
              <a:ext cx="775" cy="821"/>
            </a:xfrm>
            <a:custGeom>
              <a:avLst/>
              <a:gdLst>
                <a:gd name="txL" fmla="*/ 0 w 345"/>
                <a:gd name="txT" fmla="*/ 0 h 375"/>
                <a:gd name="txR" fmla="*/ 345 w 345"/>
                <a:gd name="txB" fmla="*/ 375 h 375"/>
              </a:gdLst>
              <a:ahLst/>
              <a:cxnLst>
                <a:cxn ang="0">
                  <a:pos x="290166247" y="194324673"/>
                </a:cxn>
                <a:cxn ang="0">
                  <a:pos x="279339498" y="146872854"/>
                </a:cxn>
                <a:cxn ang="0">
                  <a:pos x="285835547" y="284707722"/>
                </a:cxn>
                <a:cxn ang="0">
                  <a:pos x="320482186" y="328769897"/>
                </a:cxn>
                <a:cxn ang="0">
                  <a:pos x="304241541" y="333289422"/>
                </a:cxn>
                <a:cxn ang="0">
                  <a:pos x="304241541" y="56489805"/>
                </a:cxn>
                <a:cxn ang="0">
                  <a:pos x="320482186" y="59879448"/>
                </a:cxn>
                <a:cxn ang="0">
                  <a:pos x="285835547" y="106200322"/>
                </a:cxn>
                <a:cxn ang="0">
                  <a:pos x="307489046" y="194324673"/>
                </a:cxn>
                <a:cxn ang="0">
                  <a:pos x="363790223" y="185285624"/>
                </a:cxn>
                <a:cxn ang="0">
                  <a:pos x="372451623" y="198843134"/>
                </a:cxn>
                <a:cxn ang="0">
                  <a:pos x="312902941" y="203362659"/>
                </a:cxn>
                <a:cxn ang="0">
                  <a:pos x="187308486" y="86994469"/>
                </a:cxn>
                <a:cxn ang="0">
                  <a:pos x="263098853" y="122017595"/>
                </a:cxn>
                <a:cxn ang="0">
                  <a:pos x="265264203" y="266630687"/>
                </a:cxn>
                <a:cxn ang="0">
                  <a:pos x="240361119" y="389778164"/>
                </a:cxn>
                <a:cxn ang="0">
                  <a:pos x="192722381" y="423672472"/>
                </a:cxn>
                <a:cxn ang="0">
                  <a:pos x="224120475" y="273409974"/>
                </a:cxn>
                <a:cxn ang="0">
                  <a:pos x="257684958" y="238386848"/>
                </a:cxn>
                <a:cxn ang="0">
                  <a:pos x="268511708" y="177377519"/>
                </a:cxn>
                <a:cxn ang="0">
                  <a:pos x="219789775" y="116368190"/>
                </a:cxn>
                <a:cxn ang="0">
                  <a:pos x="187308486" y="86994469"/>
                </a:cxn>
                <a:cxn ang="0">
                  <a:pos x="270677058" y="102810679"/>
                </a:cxn>
                <a:cxn ang="0">
                  <a:pos x="279339498" y="82474945"/>
                </a:cxn>
                <a:cxn ang="0">
                  <a:pos x="270677058" y="288097366"/>
                </a:cxn>
                <a:cxn ang="0">
                  <a:pos x="279339498" y="281318079"/>
                </a:cxn>
                <a:cxn ang="0">
                  <a:pos x="194887731" y="6779287"/>
                </a:cxn>
                <a:cxn ang="0">
                  <a:pos x="190557031" y="67787553"/>
                </a:cxn>
                <a:cxn ang="0">
                  <a:pos x="169985687" y="422542590"/>
                </a:cxn>
                <a:cxn ang="0">
                  <a:pos x="129925154" y="380740178"/>
                </a:cxn>
                <a:cxn ang="0">
                  <a:pos x="100692411" y="253073177"/>
                </a:cxn>
                <a:cxn ang="0">
                  <a:pos x="120180559" y="112979609"/>
                </a:cxn>
                <a:cxn ang="0">
                  <a:pos x="187308486" y="108460085"/>
                </a:cxn>
                <a:cxn ang="0">
                  <a:pos x="128841959" y="134445225"/>
                </a:cxn>
                <a:cxn ang="0">
                  <a:pos x="105023110" y="206752302"/>
                </a:cxn>
                <a:cxn ang="0">
                  <a:pos x="136421204" y="262112226"/>
                </a:cxn>
                <a:cxn ang="0">
                  <a:pos x="150496498" y="327640016"/>
                </a:cxn>
                <a:cxn ang="0">
                  <a:pos x="187308486" y="67787553"/>
                </a:cxn>
                <a:cxn ang="0">
                  <a:pos x="177563892" y="61009329"/>
                </a:cxn>
                <a:cxn ang="0">
                  <a:pos x="182977787" y="0"/>
                </a:cxn>
                <a:cxn ang="0">
                  <a:pos x="100692411" y="298265233"/>
                </a:cxn>
                <a:cxn ang="0">
                  <a:pos x="100692411" y="284707722"/>
                </a:cxn>
                <a:cxn ang="0">
                  <a:pos x="93113166" y="108460085"/>
                </a:cxn>
                <a:cxn ang="0">
                  <a:pos x="101774565" y="94902574"/>
                </a:cxn>
                <a:cxn ang="0">
                  <a:pos x="88782466" y="229347799"/>
                </a:cxn>
                <a:cxn ang="0">
                  <a:pos x="86617116" y="171728113"/>
                </a:cxn>
                <a:cxn ang="0">
                  <a:pos x="93113166" y="108460085"/>
                </a:cxn>
                <a:cxn ang="0">
                  <a:pos x="54135828" y="72307077"/>
                </a:cxn>
                <a:cxn ang="0">
                  <a:pos x="57383332" y="55359923"/>
                </a:cxn>
                <a:cxn ang="0">
                  <a:pos x="93113166" y="281318079"/>
                </a:cxn>
                <a:cxn ang="0">
                  <a:pos x="57383332" y="335548121"/>
                </a:cxn>
                <a:cxn ang="0">
                  <a:pos x="54135828" y="318602030"/>
                </a:cxn>
                <a:cxn ang="0">
                  <a:pos x="93113166" y="281318079"/>
                </a:cxn>
                <a:cxn ang="0">
                  <a:pos x="61714032" y="188675267"/>
                </a:cxn>
                <a:cxn ang="0">
                  <a:pos x="58466527" y="203362659"/>
                </a:cxn>
                <a:cxn ang="0">
                  <a:pos x="0" y="198843134"/>
                </a:cxn>
                <a:cxn ang="0">
                  <a:pos x="8661399" y="185285624"/>
                </a:cxn>
              </a:cxnLst>
              <a:rect l="txL" t="txT" r="txR" b="txB"/>
              <a:pathLst>
                <a:path w="345" h="375">
                  <a:moveTo>
                    <a:pt x="258" y="130"/>
                  </a:moveTo>
                  <a:lnTo>
                    <a:pt x="258" y="130"/>
                  </a:lnTo>
                  <a:lnTo>
                    <a:pt x="262" y="141"/>
                  </a:lnTo>
                  <a:lnTo>
                    <a:pt x="266" y="150"/>
                  </a:lnTo>
                  <a:lnTo>
                    <a:pt x="268" y="161"/>
                  </a:lnTo>
                  <a:lnTo>
                    <a:pt x="268" y="172"/>
                  </a:lnTo>
                  <a:lnTo>
                    <a:pt x="268" y="184"/>
                  </a:lnTo>
                  <a:lnTo>
                    <a:pt x="266" y="194"/>
                  </a:lnTo>
                  <a:lnTo>
                    <a:pt x="262" y="205"/>
                  </a:lnTo>
                  <a:lnTo>
                    <a:pt x="258" y="214"/>
                  </a:lnTo>
                  <a:lnTo>
                    <a:pt x="258" y="130"/>
                  </a:lnTo>
                  <a:close/>
                  <a:moveTo>
                    <a:pt x="258" y="272"/>
                  </a:moveTo>
                  <a:lnTo>
                    <a:pt x="258" y="249"/>
                  </a:lnTo>
                  <a:lnTo>
                    <a:pt x="261" y="251"/>
                  </a:lnTo>
                  <a:lnTo>
                    <a:pt x="264" y="252"/>
                  </a:lnTo>
                  <a:lnTo>
                    <a:pt x="295" y="282"/>
                  </a:lnTo>
                  <a:lnTo>
                    <a:pt x="296" y="286"/>
                  </a:lnTo>
                  <a:lnTo>
                    <a:pt x="296" y="289"/>
                  </a:lnTo>
                  <a:lnTo>
                    <a:pt x="296" y="291"/>
                  </a:lnTo>
                  <a:lnTo>
                    <a:pt x="295" y="295"/>
                  </a:lnTo>
                  <a:lnTo>
                    <a:pt x="291" y="297"/>
                  </a:lnTo>
                  <a:lnTo>
                    <a:pt x="288" y="298"/>
                  </a:lnTo>
                  <a:lnTo>
                    <a:pt x="284" y="297"/>
                  </a:lnTo>
                  <a:lnTo>
                    <a:pt x="281" y="295"/>
                  </a:lnTo>
                  <a:lnTo>
                    <a:pt x="258" y="272"/>
                  </a:lnTo>
                  <a:close/>
                  <a:moveTo>
                    <a:pt x="258" y="96"/>
                  </a:moveTo>
                  <a:lnTo>
                    <a:pt x="258" y="73"/>
                  </a:lnTo>
                  <a:lnTo>
                    <a:pt x="281" y="50"/>
                  </a:lnTo>
                  <a:lnTo>
                    <a:pt x="284" y="49"/>
                  </a:lnTo>
                  <a:lnTo>
                    <a:pt x="288" y="48"/>
                  </a:lnTo>
                  <a:lnTo>
                    <a:pt x="291" y="49"/>
                  </a:lnTo>
                  <a:lnTo>
                    <a:pt x="295" y="50"/>
                  </a:lnTo>
                  <a:lnTo>
                    <a:pt x="296" y="53"/>
                  </a:lnTo>
                  <a:lnTo>
                    <a:pt x="296" y="57"/>
                  </a:lnTo>
                  <a:lnTo>
                    <a:pt x="296" y="60"/>
                  </a:lnTo>
                  <a:lnTo>
                    <a:pt x="295" y="64"/>
                  </a:lnTo>
                  <a:lnTo>
                    <a:pt x="264" y="94"/>
                  </a:lnTo>
                  <a:lnTo>
                    <a:pt x="261" y="95"/>
                  </a:lnTo>
                  <a:lnTo>
                    <a:pt x="258" y="96"/>
                  </a:lnTo>
                  <a:close/>
                  <a:moveTo>
                    <a:pt x="284" y="172"/>
                  </a:moveTo>
                  <a:lnTo>
                    <a:pt x="284" y="172"/>
                  </a:lnTo>
                  <a:lnTo>
                    <a:pt x="285" y="169"/>
                  </a:lnTo>
                  <a:lnTo>
                    <a:pt x="287" y="167"/>
                  </a:lnTo>
                  <a:lnTo>
                    <a:pt x="289" y="164"/>
                  </a:lnTo>
                  <a:lnTo>
                    <a:pt x="294" y="164"/>
                  </a:lnTo>
                  <a:lnTo>
                    <a:pt x="336" y="164"/>
                  </a:lnTo>
                  <a:lnTo>
                    <a:pt x="340" y="164"/>
                  </a:lnTo>
                  <a:lnTo>
                    <a:pt x="342" y="167"/>
                  </a:lnTo>
                  <a:lnTo>
                    <a:pt x="344" y="169"/>
                  </a:lnTo>
                  <a:lnTo>
                    <a:pt x="345" y="172"/>
                  </a:lnTo>
                  <a:lnTo>
                    <a:pt x="344" y="176"/>
                  </a:lnTo>
                  <a:lnTo>
                    <a:pt x="342" y="179"/>
                  </a:lnTo>
                  <a:lnTo>
                    <a:pt x="340" y="180"/>
                  </a:lnTo>
                  <a:lnTo>
                    <a:pt x="336" y="182"/>
                  </a:lnTo>
                  <a:lnTo>
                    <a:pt x="294" y="182"/>
                  </a:lnTo>
                  <a:lnTo>
                    <a:pt x="289" y="180"/>
                  </a:lnTo>
                  <a:lnTo>
                    <a:pt x="287" y="179"/>
                  </a:lnTo>
                  <a:lnTo>
                    <a:pt x="285" y="176"/>
                  </a:lnTo>
                  <a:lnTo>
                    <a:pt x="284" y="172"/>
                  </a:lnTo>
                  <a:close/>
                  <a:moveTo>
                    <a:pt x="173" y="77"/>
                  </a:moveTo>
                  <a:lnTo>
                    <a:pt x="173" y="77"/>
                  </a:lnTo>
                  <a:lnTo>
                    <a:pt x="187" y="79"/>
                  </a:lnTo>
                  <a:lnTo>
                    <a:pt x="200" y="81"/>
                  </a:lnTo>
                  <a:lnTo>
                    <a:pt x="212" y="85"/>
                  </a:lnTo>
                  <a:lnTo>
                    <a:pt x="224" y="92"/>
                  </a:lnTo>
                  <a:lnTo>
                    <a:pt x="235" y="100"/>
                  </a:lnTo>
                  <a:lnTo>
                    <a:pt x="243" y="108"/>
                  </a:lnTo>
                  <a:lnTo>
                    <a:pt x="252" y="119"/>
                  </a:lnTo>
                  <a:lnTo>
                    <a:pt x="258" y="130"/>
                  </a:lnTo>
                  <a:lnTo>
                    <a:pt x="258" y="214"/>
                  </a:lnTo>
                  <a:lnTo>
                    <a:pt x="252" y="225"/>
                  </a:lnTo>
                  <a:lnTo>
                    <a:pt x="245" y="236"/>
                  </a:lnTo>
                  <a:lnTo>
                    <a:pt x="235" y="245"/>
                  </a:lnTo>
                  <a:lnTo>
                    <a:pt x="224" y="252"/>
                  </a:lnTo>
                  <a:lnTo>
                    <a:pt x="224" y="328"/>
                  </a:lnTo>
                  <a:lnTo>
                    <a:pt x="224" y="337"/>
                  </a:lnTo>
                  <a:lnTo>
                    <a:pt x="222" y="345"/>
                  </a:lnTo>
                  <a:lnTo>
                    <a:pt x="216" y="354"/>
                  </a:lnTo>
                  <a:lnTo>
                    <a:pt x="211" y="360"/>
                  </a:lnTo>
                  <a:lnTo>
                    <a:pt x="204" y="367"/>
                  </a:lnTo>
                  <a:lnTo>
                    <a:pt x="196" y="371"/>
                  </a:lnTo>
                  <a:lnTo>
                    <a:pt x="188" y="374"/>
                  </a:lnTo>
                  <a:lnTo>
                    <a:pt x="178" y="375"/>
                  </a:lnTo>
                  <a:lnTo>
                    <a:pt x="173" y="375"/>
                  </a:lnTo>
                  <a:lnTo>
                    <a:pt x="173" y="290"/>
                  </a:lnTo>
                  <a:lnTo>
                    <a:pt x="206" y="290"/>
                  </a:lnTo>
                  <a:lnTo>
                    <a:pt x="206" y="247"/>
                  </a:lnTo>
                  <a:lnTo>
                    <a:pt x="207" y="242"/>
                  </a:lnTo>
                  <a:lnTo>
                    <a:pt x="211" y="238"/>
                  </a:lnTo>
                  <a:lnTo>
                    <a:pt x="219" y="233"/>
                  </a:lnTo>
                  <a:lnTo>
                    <a:pt x="226" y="226"/>
                  </a:lnTo>
                  <a:lnTo>
                    <a:pt x="233" y="219"/>
                  </a:lnTo>
                  <a:lnTo>
                    <a:pt x="238" y="211"/>
                  </a:lnTo>
                  <a:lnTo>
                    <a:pt x="242" y="202"/>
                  </a:lnTo>
                  <a:lnTo>
                    <a:pt x="246" y="192"/>
                  </a:lnTo>
                  <a:lnTo>
                    <a:pt x="248" y="183"/>
                  </a:lnTo>
                  <a:lnTo>
                    <a:pt x="249" y="172"/>
                  </a:lnTo>
                  <a:lnTo>
                    <a:pt x="248" y="157"/>
                  </a:lnTo>
                  <a:lnTo>
                    <a:pt x="242" y="144"/>
                  </a:lnTo>
                  <a:lnTo>
                    <a:pt x="235" y="130"/>
                  </a:lnTo>
                  <a:lnTo>
                    <a:pt x="226" y="119"/>
                  </a:lnTo>
                  <a:lnTo>
                    <a:pt x="215" y="110"/>
                  </a:lnTo>
                  <a:lnTo>
                    <a:pt x="203" y="103"/>
                  </a:lnTo>
                  <a:lnTo>
                    <a:pt x="188" y="99"/>
                  </a:lnTo>
                  <a:lnTo>
                    <a:pt x="173" y="96"/>
                  </a:lnTo>
                  <a:lnTo>
                    <a:pt x="173" y="77"/>
                  </a:lnTo>
                  <a:close/>
                  <a:moveTo>
                    <a:pt x="258" y="73"/>
                  </a:moveTo>
                  <a:lnTo>
                    <a:pt x="252" y="81"/>
                  </a:lnTo>
                  <a:lnTo>
                    <a:pt x="250" y="84"/>
                  </a:lnTo>
                  <a:lnTo>
                    <a:pt x="249" y="87"/>
                  </a:lnTo>
                  <a:lnTo>
                    <a:pt x="250" y="91"/>
                  </a:lnTo>
                  <a:lnTo>
                    <a:pt x="252" y="94"/>
                  </a:lnTo>
                  <a:lnTo>
                    <a:pt x="254" y="95"/>
                  </a:lnTo>
                  <a:lnTo>
                    <a:pt x="258" y="96"/>
                  </a:lnTo>
                  <a:lnTo>
                    <a:pt x="258" y="73"/>
                  </a:lnTo>
                  <a:close/>
                  <a:moveTo>
                    <a:pt x="258" y="249"/>
                  </a:moveTo>
                  <a:lnTo>
                    <a:pt x="258" y="249"/>
                  </a:lnTo>
                  <a:lnTo>
                    <a:pt x="254" y="251"/>
                  </a:lnTo>
                  <a:lnTo>
                    <a:pt x="252" y="252"/>
                  </a:lnTo>
                  <a:lnTo>
                    <a:pt x="250" y="255"/>
                  </a:lnTo>
                  <a:lnTo>
                    <a:pt x="249" y="259"/>
                  </a:lnTo>
                  <a:lnTo>
                    <a:pt x="250" y="261"/>
                  </a:lnTo>
                  <a:lnTo>
                    <a:pt x="252" y="264"/>
                  </a:lnTo>
                  <a:lnTo>
                    <a:pt x="258" y="272"/>
                  </a:lnTo>
                  <a:lnTo>
                    <a:pt x="258" y="249"/>
                  </a:lnTo>
                  <a:close/>
                  <a:moveTo>
                    <a:pt x="173" y="60"/>
                  </a:moveTo>
                  <a:lnTo>
                    <a:pt x="173" y="0"/>
                  </a:lnTo>
                  <a:lnTo>
                    <a:pt x="176" y="1"/>
                  </a:lnTo>
                  <a:lnTo>
                    <a:pt x="178" y="3"/>
                  </a:lnTo>
                  <a:lnTo>
                    <a:pt x="180" y="6"/>
                  </a:lnTo>
                  <a:lnTo>
                    <a:pt x="181" y="8"/>
                  </a:lnTo>
                  <a:lnTo>
                    <a:pt x="181" y="52"/>
                  </a:lnTo>
                  <a:lnTo>
                    <a:pt x="180" y="54"/>
                  </a:lnTo>
                  <a:lnTo>
                    <a:pt x="178" y="57"/>
                  </a:lnTo>
                  <a:lnTo>
                    <a:pt x="176" y="60"/>
                  </a:lnTo>
                  <a:lnTo>
                    <a:pt x="173" y="60"/>
                  </a:lnTo>
                  <a:close/>
                  <a:moveTo>
                    <a:pt x="173" y="375"/>
                  </a:moveTo>
                  <a:lnTo>
                    <a:pt x="166" y="375"/>
                  </a:lnTo>
                  <a:lnTo>
                    <a:pt x="157" y="374"/>
                  </a:lnTo>
                  <a:lnTo>
                    <a:pt x="147" y="371"/>
                  </a:lnTo>
                  <a:lnTo>
                    <a:pt x="139" y="367"/>
                  </a:lnTo>
                  <a:lnTo>
                    <a:pt x="132" y="360"/>
                  </a:lnTo>
                  <a:lnTo>
                    <a:pt x="127" y="354"/>
                  </a:lnTo>
                  <a:lnTo>
                    <a:pt x="123" y="345"/>
                  </a:lnTo>
                  <a:lnTo>
                    <a:pt x="120" y="337"/>
                  </a:lnTo>
                  <a:lnTo>
                    <a:pt x="119" y="328"/>
                  </a:lnTo>
                  <a:lnTo>
                    <a:pt x="119" y="252"/>
                  </a:lnTo>
                  <a:lnTo>
                    <a:pt x="109" y="244"/>
                  </a:lnTo>
                  <a:lnTo>
                    <a:pt x="100" y="234"/>
                  </a:lnTo>
                  <a:lnTo>
                    <a:pt x="93" y="224"/>
                  </a:lnTo>
                  <a:lnTo>
                    <a:pt x="86" y="213"/>
                  </a:lnTo>
                  <a:lnTo>
                    <a:pt x="86" y="131"/>
                  </a:lnTo>
                  <a:lnTo>
                    <a:pt x="93" y="121"/>
                  </a:lnTo>
                  <a:lnTo>
                    <a:pt x="101" y="110"/>
                  </a:lnTo>
                  <a:lnTo>
                    <a:pt x="111" y="100"/>
                  </a:lnTo>
                  <a:lnTo>
                    <a:pt x="122" y="92"/>
                  </a:lnTo>
                  <a:lnTo>
                    <a:pt x="132" y="85"/>
                  </a:lnTo>
                  <a:lnTo>
                    <a:pt x="146" y="81"/>
                  </a:lnTo>
                  <a:lnTo>
                    <a:pt x="158" y="79"/>
                  </a:lnTo>
                  <a:lnTo>
                    <a:pt x="173" y="77"/>
                  </a:lnTo>
                  <a:lnTo>
                    <a:pt x="173" y="96"/>
                  </a:lnTo>
                  <a:lnTo>
                    <a:pt x="158" y="99"/>
                  </a:lnTo>
                  <a:lnTo>
                    <a:pt x="143" y="103"/>
                  </a:lnTo>
                  <a:lnTo>
                    <a:pt x="131" y="110"/>
                  </a:lnTo>
                  <a:lnTo>
                    <a:pt x="119" y="119"/>
                  </a:lnTo>
                  <a:lnTo>
                    <a:pt x="109" y="130"/>
                  </a:lnTo>
                  <a:lnTo>
                    <a:pt x="103" y="144"/>
                  </a:lnTo>
                  <a:lnTo>
                    <a:pt x="99" y="157"/>
                  </a:lnTo>
                  <a:lnTo>
                    <a:pt x="97" y="172"/>
                  </a:lnTo>
                  <a:lnTo>
                    <a:pt x="97" y="183"/>
                  </a:lnTo>
                  <a:lnTo>
                    <a:pt x="100" y="192"/>
                  </a:lnTo>
                  <a:lnTo>
                    <a:pt x="103" y="202"/>
                  </a:lnTo>
                  <a:lnTo>
                    <a:pt x="107" y="210"/>
                  </a:lnTo>
                  <a:lnTo>
                    <a:pt x="112" y="218"/>
                  </a:lnTo>
                  <a:lnTo>
                    <a:pt x="119" y="226"/>
                  </a:lnTo>
                  <a:lnTo>
                    <a:pt x="126" y="232"/>
                  </a:lnTo>
                  <a:lnTo>
                    <a:pt x="134" y="237"/>
                  </a:lnTo>
                  <a:lnTo>
                    <a:pt x="138" y="241"/>
                  </a:lnTo>
                  <a:lnTo>
                    <a:pt x="139" y="247"/>
                  </a:lnTo>
                  <a:lnTo>
                    <a:pt x="139" y="290"/>
                  </a:lnTo>
                  <a:lnTo>
                    <a:pt x="173" y="290"/>
                  </a:lnTo>
                  <a:lnTo>
                    <a:pt x="173" y="375"/>
                  </a:lnTo>
                  <a:close/>
                  <a:moveTo>
                    <a:pt x="173" y="0"/>
                  </a:moveTo>
                  <a:lnTo>
                    <a:pt x="173" y="60"/>
                  </a:lnTo>
                  <a:lnTo>
                    <a:pt x="172" y="60"/>
                  </a:lnTo>
                  <a:lnTo>
                    <a:pt x="169" y="60"/>
                  </a:lnTo>
                  <a:lnTo>
                    <a:pt x="166" y="58"/>
                  </a:lnTo>
                  <a:lnTo>
                    <a:pt x="164" y="54"/>
                  </a:lnTo>
                  <a:lnTo>
                    <a:pt x="164" y="52"/>
                  </a:lnTo>
                  <a:lnTo>
                    <a:pt x="164" y="8"/>
                  </a:lnTo>
                  <a:lnTo>
                    <a:pt x="164" y="6"/>
                  </a:lnTo>
                  <a:lnTo>
                    <a:pt x="166" y="3"/>
                  </a:lnTo>
                  <a:lnTo>
                    <a:pt x="169" y="0"/>
                  </a:lnTo>
                  <a:lnTo>
                    <a:pt x="172" y="0"/>
                  </a:lnTo>
                  <a:lnTo>
                    <a:pt x="173" y="0"/>
                  </a:lnTo>
                  <a:close/>
                  <a:moveTo>
                    <a:pt x="86" y="271"/>
                  </a:moveTo>
                  <a:lnTo>
                    <a:pt x="93" y="264"/>
                  </a:lnTo>
                  <a:lnTo>
                    <a:pt x="94" y="261"/>
                  </a:lnTo>
                  <a:lnTo>
                    <a:pt x="96" y="259"/>
                  </a:lnTo>
                  <a:lnTo>
                    <a:pt x="94" y="255"/>
                  </a:lnTo>
                  <a:lnTo>
                    <a:pt x="93" y="252"/>
                  </a:lnTo>
                  <a:lnTo>
                    <a:pt x="90" y="251"/>
                  </a:lnTo>
                  <a:lnTo>
                    <a:pt x="86" y="249"/>
                  </a:lnTo>
                  <a:lnTo>
                    <a:pt x="86" y="271"/>
                  </a:lnTo>
                  <a:close/>
                  <a:moveTo>
                    <a:pt x="86" y="96"/>
                  </a:moveTo>
                  <a:lnTo>
                    <a:pt x="86" y="96"/>
                  </a:lnTo>
                  <a:lnTo>
                    <a:pt x="90" y="95"/>
                  </a:lnTo>
                  <a:lnTo>
                    <a:pt x="93" y="94"/>
                  </a:lnTo>
                  <a:lnTo>
                    <a:pt x="94" y="91"/>
                  </a:lnTo>
                  <a:lnTo>
                    <a:pt x="96" y="87"/>
                  </a:lnTo>
                  <a:lnTo>
                    <a:pt x="94" y="84"/>
                  </a:lnTo>
                  <a:lnTo>
                    <a:pt x="93" y="81"/>
                  </a:lnTo>
                  <a:lnTo>
                    <a:pt x="86" y="75"/>
                  </a:lnTo>
                  <a:lnTo>
                    <a:pt x="86" y="96"/>
                  </a:lnTo>
                  <a:close/>
                  <a:moveTo>
                    <a:pt x="86" y="213"/>
                  </a:moveTo>
                  <a:lnTo>
                    <a:pt x="86" y="213"/>
                  </a:lnTo>
                  <a:lnTo>
                    <a:pt x="82" y="203"/>
                  </a:lnTo>
                  <a:lnTo>
                    <a:pt x="80" y="194"/>
                  </a:lnTo>
                  <a:lnTo>
                    <a:pt x="78" y="183"/>
                  </a:lnTo>
                  <a:lnTo>
                    <a:pt x="77" y="172"/>
                  </a:lnTo>
                  <a:lnTo>
                    <a:pt x="78" y="161"/>
                  </a:lnTo>
                  <a:lnTo>
                    <a:pt x="80" y="152"/>
                  </a:lnTo>
                  <a:lnTo>
                    <a:pt x="82" y="141"/>
                  </a:lnTo>
                  <a:lnTo>
                    <a:pt x="86" y="131"/>
                  </a:lnTo>
                  <a:lnTo>
                    <a:pt x="86" y="213"/>
                  </a:lnTo>
                  <a:close/>
                  <a:moveTo>
                    <a:pt x="86" y="75"/>
                  </a:moveTo>
                  <a:lnTo>
                    <a:pt x="86" y="96"/>
                  </a:lnTo>
                  <a:lnTo>
                    <a:pt x="84" y="95"/>
                  </a:lnTo>
                  <a:lnTo>
                    <a:pt x="80" y="94"/>
                  </a:lnTo>
                  <a:lnTo>
                    <a:pt x="50" y="64"/>
                  </a:lnTo>
                  <a:lnTo>
                    <a:pt x="48" y="60"/>
                  </a:lnTo>
                  <a:lnTo>
                    <a:pt x="47" y="57"/>
                  </a:lnTo>
                  <a:lnTo>
                    <a:pt x="48" y="53"/>
                  </a:lnTo>
                  <a:lnTo>
                    <a:pt x="50" y="50"/>
                  </a:lnTo>
                  <a:lnTo>
                    <a:pt x="53" y="49"/>
                  </a:lnTo>
                  <a:lnTo>
                    <a:pt x="57" y="48"/>
                  </a:lnTo>
                  <a:lnTo>
                    <a:pt x="59" y="49"/>
                  </a:lnTo>
                  <a:lnTo>
                    <a:pt x="62" y="50"/>
                  </a:lnTo>
                  <a:lnTo>
                    <a:pt x="86" y="75"/>
                  </a:lnTo>
                  <a:close/>
                  <a:moveTo>
                    <a:pt x="86" y="249"/>
                  </a:moveTo>
                  <a:lnTo>
                    <a:pt x="86" y="271"/>
                  </a:lnTo>
                  <a:lnTo>
                    <a:pt x="62" y="295"/>
                  </a:lnTo>
                  <a:lnTo>
                    <a:pt x="59" y="297"/>
                  </a:lnTo>
                  <a:lnTo>
                    <a:pt x="57" y="298"/>
                  </a:lnTo>
                  <a:lnTo>
                    <a:pt x="53" y="297"/>
                  </a:lnTo>
                  <a:lnTo>
                    <a:pt x="50" y="295"/>
                  </a:lnTo>
                  <a:lnTo>
                    <a:pt x="48" y="291"/>
                  </a:lnTo>
                  <a:lnTo>
                    <a:pt x="47" y="289"/>
                  </a:lnTo>
                  <a:lnTo>
                    <a:pt x="48" y="286"/>
                  </a:lnTo>
                  <a:lnTo>
                    <a:pt x="50" y="282"/>
                  </a:lnTo>
                  <a:lnTo>
                    <a:pt x="80" y="252"/>
                  </a:lnTo>
                  <a:lnTo>
                    <a:pt x="84" y="251"/>
                  </a:lnTo>
                  <a:lnTo>
                    <a:pt x="86" y="249"/>
                  </a:lnTo>
                  <a:close/>
                  <a:moveTo>
                    <a:pt x="8" y="164"/>
                  </a:moveTo>
                  <a:lnTo>
                    <a:pt x="8" y="164"/>
                  </a:lnTo>
                  <a:lnTo>
                    <a:pt x="51" y="164"/>
                  </a:lnTo>
                  <a:lnTo>
                    <a:pt x="54" y="164"/>
                  </a:lnTo>
                  <a:lnTo>
                    <a:pt x="57" y="167"/>
                  </a:lnTo>
                  <a:lnTo>
                    <a:pt x="59" y="169"/>
                  </a:lnTo>
                  <a:lnTo>
                    <a:pt x="59" y="172"/>
                  </a:lnTo>
                  <a:lnTo>
                    <a:pt x="59" y="176"/>
                  </a:lnTo>
                  <a:lnTo>
                    <a:pt x="57" y="179"/>
                  </a:lnTo>
                  <a:lnTo>
                    <a:pt x="54" y="180"/>
                  </a:lnTo>
                  <a:lnTo>
                    <a:pt x="51" y="182"/>
                  </a:lnTo>
                  <a:lnTo>
                    <a:pt x="8" y="182"/>
                  </a:lnTo>
                  <a:lnTo>
                    <a:pt x="5" y="180"/>
                  </a:lnTo>
                  <a:lnTo>
                    <a:pt x="2" y="179"/>
                  </a:lnTo>
                  <a:lnTo>
                    <a:pt x="0" y="176"/>
                  </a:lnTo>
                  <a:lnTo>
                    <a:pt x="0" y="172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5" y="164"/>
                  </a:lnTo>
                  <a:lnTo>
                    <a:pt x="8" y="16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8" name="Freeform 153"/>
            <p:cNvSpPr>
              <a:spLocks noEditPoints="1"/>
            </p:cNvSpPr>
            <p:nvPr/>
          </p:nvSpPr>
          <p:spPr>
            <a:xfrm>
              <a:off x="3609" y="1713"/>
              <a:ext cx="733" cy="696"/>
            </a:xfrm>
            <a:custGeom>
              <a:avLst/>
              <a:gdLst>
                <a:gd name="txL" fmla="*/ 0 w 325"/>
                <a:gd name="txT" fmla="*/ 0 h 318"/>
                <a:gd name="txR" fmla="*/ 325 w 325"/>
                <a:gd name="txB" fmla="*/ 318 h 318"/>
              </a:gdLst>
              <a:ahLst/>
              <a:cxnLst>
                <a:cxn ang="0">
                  <a:pos x="217876630" y="39542684"/>
                </a:cxn>
                <a:cxn ang="0">
                  <a:pos x="233127692" y="32764455"/>
                </a:cxn>
                <a:cxn ang="0">
                  <a:pos x="234217352" y="18077050"/>
                </a:cxn>
                <a:cxn ang="0">
                  <a:pos x="349692060" y="199974249"/>
                </a:cxn>
                <a:cxn ang="0">
                  <a:pos x="354049655" y="221439883"/>
                </a:cxn>
                <a:cxn ang="0">
                  <a:pos x="342066529" y="246295163"/>
                </a:cxn>
                <a:cxn ang="0">
                  <a:pos x="317010617" y="178507552"/>
                </a:cxn>
                <a:cxn ang="0">
                  <a:pos x="319188893" y="173988024"/>
                </a:cxn>
                <a:cxn ang="0">
                  <a:pos x="211340759" y="196584602"/>
                </a:cxn>
                <a:cxn ang="0">
                  <a:pos x="300669896" y="142354514"/>
                </a:cxn>
                <a:cxn ang="0">
                  <a:pos x="211340759" y="189805310"/>
                </a:cxn>
                <a:cxn ang="0">
                  <a:pos x="284329175" y="110719941"/>
                </a:cxn>
                <a:cxn ang="0">
                  <a:pos x="279971580" y="108460177"/>
                </a:cxn>
                <a:cxn ang="0">
                  <a:pos x="265809134" y="82475015"/>
                </a:cxn>
                <a:cxn ang="0">
                  <a:pos x="265809134" y="75696785"/>
                </a:cxn>
                <a:cxn ang="0">
                  <a:pos x="16340721" y="131056756"/>
                </a:cxn>
                <a:cxn ang="0">
                  <a:pos x="17430381" y="142354514"/>
                </a:cxn>
                <a:cxn ang="0">
                  <a:pos x="37039038" y="148002861"/>
                </a:cxn>
                <a:cxn ang="0">
                  <a:pos x="44664568" y="132185575"/>
                </a:cxn>
                <a:cxn ang="0">
                  <a:pos x="33771102" y="120887817"/>
                </a:cxn>
                <a:cxn ang="0">
                  <a:pos x="55559078" y="120887817"/>
                </a:cxn>
                <a:cxn ang="0">
                  <a:pos x="69720480" y="127667110"/>
                </a:cxn>
                <a:cxn ang="0">
                  <a:pos x="82793266" y="117498171"/>
                </a:cxn>
                <a:cxn ang="0">
                  <a:pos x="76256351" y="100552065"/>
                </a:cxn>
                <a:cxn ang="0">
                  <a:pos x="92598116" y="91513009"/>
                </a:cxn>
                <a:cxn ang="0">
                  <a:pos x="103491582" y="105070531"/>
                </a:cxn>
                <a:cxn ang="0">
                  <a:pos x="117652984" y="99422183"/>
                </a:cxn>
                <a:cxn ang="0">
                  <a:pos x="119832303" y="83604897"/>
                </a:cxn>
                <a:cxn ang="0">
                  <a:pos x="131815429" y="63268082"/>
                </a:cxn>
                <a:cxn ang="0">
                  <a:pos x="136173024" y="80215251"/>
                </a:cxn>
                <a:cxn ang="0">
                  <a:pos x="152513746" y="82475015"/>
                </a:cxn>
                <a:cxn ang="0">
                  <a:pos x="157961001" y="61009381"/>
                </a:cxn>
                <a:cxn ang="0">
                  <a:pos x="169944127" y="42932331"/>
                </a:cxn>
                <a:cxn ang="0">
                  <a:pos x="171032743" y="53100206"/>
                </a:cxn>
                <a:cxn ang="0">
                  <a:pos x="190642443" y="58749617"/>
                </a:cxn>
                <a:cxn ang="0">
                  <a:pos x="197178314" y="45192095"/>
                </a:cxn>
                <a:cxn ang="0">
                  <a:pos x="187373464" y="31634573"/>
                </a:cxn>
                <a:cxn ang="0">
                  <a:pos x="209161440" y="31634573"/>
                </a:cxn>
                <a:cxn ang="0">
                  <a:pos x="51201483" y="196584602"/>
                </a:cxn>
                <a:cxn ang="0">
                  <a:pos x="50111823" y="201103068"/>
                </a:cxn>
                <a:cxn ang="0">
                  <a:pos x="211340759" y="112979705"/>
                </a:cxn>
                <a:cxn ang="0">
                  <a:pos x="67542204" y="230477876"/>
                </a:cxn>
                <a:cxn ang="0">
                  <a:pos x="71899799" y="234997405"/>
                </a:cxn>
                <a:cxn ang="0">
                  <a:pos x="87150861" y="260982567"/>
                </a:cxn>
                <a:cxn ang="0">
                  <a:pos x="86061201" y="265502095"/>
                </a:cxn>
                <a:cxn ang="0">
                  <a:pos x="211340759" y="196584602"/>
                </a:cxn>
                <a:cxn ang="0">
                  <a:pos x="101312263" y="294876904"/>
                </a:cxn>
                <a:cxn ang="0">
                  <a:pos x="106759518" y="299395369"/>
                </a:cxn>
                <a:cxn ang="0">
                  <a:pos x="154692021" y="354755340"/>
                </a:cxn>
                <a:cxn ang="0">
                  <a:pos x="133993705" y="359274868"/>
                </a:cxn>
                <a:cxn ang="0">
                  <a:pos x="111117113" y="345717346"/>
                </a:cxn>
              </a:cxnLst>
              <a:rect l="txL" t="txT" r="txR" b="txB"/>
              <a:pathLst>
                <a:path w="325" h="318">
                  <a:moveTo>
                    <a:pt x="194" y="31"/>
                  </a:moveTo>
                  <a:lnTo>
                    <a:pt x="194" y="31"/>
                  </a:lnTo>
                  <a:lnTo>
                    <a:pt x="196" y="33"/>
                  </a:lnTo>
                  <a:lnTo>
                    <a:pt x="200" y="35"/>
                  </a:lnTo>
                  <a:lnTo>
                    <a:pt x="206" y="35"/>
                  </a:lnTo>
                  <a:lnTo>
                    <a:pt x="210" y="33"/>
                  </a:lnTo>
                  <a:lnTo>
                    <a:pt x="214" y="29"/>
                  </a:lnTo>
                  <a:lnTo>
                    <a:pt x="215" y="25"/>
                  </a:lnTo>
                  <a:lnTo>
                    <a:pt x="217" y="20"/>
                  </a:lnTo>
                  <a:lnTo>
                    <a:pt x="215" y="16"/>
                  </a:lnTo>
                  <a:lnTo>
                    <a:pt x="211" y="12"/>
                  </a:lnTo>
                  <a:lnTo>
                    <a:pt x="207" y="9"/>
                  </a:lnTo>
                  <a:lnTo>
                    <a:pt x="223" y="0"/>
                  </a:lnTo>
                  <a:lnTo>
                    <a:pt x="321" y="177"/>
                  </a:lnTo>
                  <a:lnTo>
                    <a:pt x="324" y="182"/>
                  </a:lnTo>
                  <a:lnTo>
                    <a:pt x="325" y="189"/>
                  </a:lnTo>
                  <a:lnTo>
                    <a:pt x="325" y="196"/>
                  </a:lnTo>
                  <a:lnTo>
                    <a:pt x="324" y="201"/>
                  </a:lnTo>
                  <a:lnTo>
                    <a:pt x="322" y="208"/>
                  </a:lnTo>
                  <a:lnTo>
                    <a:pt x="318" y="212"/>
                  </a:lnTo>
                  <a:lnTo>
                    <a:pt x="314" y="218"/>
                  </a:lnTo>
                  <a:lnTo>
                    <a:pt x="309" y="222"/>
                  </a:lnTo>
                  <a:lnTo>
                    <a:pt x="194" y="285"/>
                  </a:lnTo>
                  <a:lnTo>
                    <a:pt x="194" y="212"/>
                  </a:lnTo>
                  <a:lnTo>
                    <a:pt x="291" y="158"/>
                  </a:lnTo>
                  <a:lnTo>
                    <a:pt x="293" y="155"/>
                  </a:lnTo>
                  <a:lnTo>
                    <a:pt x="293" y="154"/>
                  </a:lnTo>
                  <a:lnTo>
                    <a:pt x="291" y="153"/>
                  </a:lnTo>
                  <a:lnTo>
                    <a:pt x="288" y="153"/>
                  </a:lnTo>
                  <a:lnTo>
                    <a:pt x="194" y="205"/>
                  </a:lnTo>
                  <a:lnTo>
                    <a:pt x="194" y="174"/>
                  </a:lnTo>
                  <a:lnTo>
                    <a:pt x="275" y="130"/>
                  </a:lnTo>
                  <a:lnTo>
                    <a:pt x="276" y="127"/>
                  </a:lnTo>
                  <a:lnTo>
                    <a:pt x="276" y="126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194" y="168"/>
                  </a:lnTo>
                  <a:lnTo>
                    <a:pt x="194" y="138"/>
                  </a:lnTo>
                  <a:lnTo>
                    <a:pt x="260" y="101"/>
                  </a:lnTo>
                  <a:lnTo>
                    <a:pt x="261" y="98"/>
                  </a:lnTo>
                  <a:lnTo>
                    <a:pt x="261" y="97"/>
                  </a:lnTo>
                  <a:lnTo>
                    <a:pt x="259" y="96"/>
                  </a:lnTo>
                  <a:lnTo>
                    <a:pt x="257" y="96"/>
                  </a:lnTo>
                  <a:lnTo>
                    <a:pt x="194" y="131"/>
                  </a:lnTo>
                  <a:lnTo>
                    <a:pt x="194" y="100"/>
                  </a:lnTo>
                  <a:lnTo>
                    <a:pt x="244" y="73"/>
                  </a:lnTo>
                  <a:lnTo>
                    <a:pt x="245" y="70"/>
                  </a:lnTo>
                  <a:lnTo>
                    <a:pt x="245" y="69"/>
                  </a:lnTo>
                  <a:lnTo>
                    <a:pt x="244" y="67"/>
                  </a:lnTo>
                  <a:lnTo>
                    <a:pt x="241" y="67"/>
                  </a:lnTo>
                  <a:lnTo>
                    <a:pt x="194" y="93"/>
                  </a:lnTo>
                  <a:lnTo>
                    <a:pt x="194" y="31"/>
                  </a:lnTo>
                  <a:close/>
                  <a:moveTo>
                    <a:pt x="15" y="116"/>
                  </a:moveTo>
                  <a:lnTo>
                    <a:pt x="15" y="116"/>
                  </a:lnTo>
                  <a:lnTo>
                    <a:pt x="15" y="120"/>
                  </a:lnTo>
                  <a:lnTo>
                    <a:pt x="16" y="126"/>
                  </a:lnTo>
                  <a:lnTo>
                    <a:pt x="19" y="130"/>
                  </a:lnTo>
                  <a:lnTo>
                    <a:pt x="24" y="132"/>
                  </a:lnTo>
                  <a:lnTo>
                    <a:pt x="28" y="132"/>
                  </a:lnTo>
                  <a:lnTo>
                    <a:pt x="34" y="131"/>
                  </a:lnTo>
                  <a:lnTo>
                    <a:pt x="38" y="127"/>
                  </a:lnTo>
                  <a:lnTo>
                    <a:pt x="41" y="123"/>
                  </a:lnTo>
                  <a:lnTo>
                    <a:pt x="41" y="117"/>
                  </a:lnTo>
                  <a:lnTo>
                    <a:pt x="39" y="113"/>
                  </a:lnTo>
                  <a:lnTo>
                    <a:pt x="35" y="109"/>
                  </a:lnTo>
                  <a:lnTo>
                    <a:pt x="31" y="107"/>
                  </a:lnTo>
                  <a:lnTo>
                    <a:pt x="50" y="96"/>
                  </a:lnTo>
                  <a:lnTo>
                    <a:pt x="50" y="101"/>
                  </a:lnTo>
                  <a:lnTo>
                    <a:pt x="51" y="107"/>
                  </a:lnTo>
                  <a:lnTo>
                    <a:pt x="54" y="111"/>
                  </a:lnTo>
                  <a:lnTo>
                    <a:pt x="60" y="112"/>
                  </a:lnTo>
                  <a:lnTo>
                    <a:pt x="64" y="113"/>
                  </a:lnTo>
                  <a:lnTo>
                    <a:pt x="69" y="111"/>
                  </a:lnTo>
                  <a:lnTo>
                    <a:pt x="73" y="108"/>
                  </a:lnTo>
                  <a:lnTo>
                    <a:pt x="76" y="104"/>
                  </a:lnTo>
                  <a:lnTo>
                    <a:pt x="76" y="98"/>
                  </a:lnTo>
                  <a:lnTo>
                    <a:pt x="75" y="93"/>
                  </a:lnTo>
                  <a:lnTo>
                    <a:pt x="70" y="89"/>
                  </a:lnTo>
                  <a:lnTo>
                    <a:pt x="66" y="88"/>
                  </a:lnTo>
                  <a:lnTo>
                    <a:pt x="85" y="77"/>
                  </a:lnTo>
                  <a:lnTo>
                    <a:pt x="85" y="81"/>
                  </a:lnTo>
                  <a:lnTo>
                    <a:pt x="87" y="86"/>
                  </a:lnTo>
                  <a:lnTo>
                    <a:pt x="89" y="90"/>
                  </a:lnTo>
                  <a:lnTo>
                    <a:pt x="95" y="93"/>
                  </a:lnTo>
                  <a:lnTo>
                    <a:pt x="99" y="93"/>
                  </a:lnTo>
                  <a:lnTo>
                    <a:pt x="104" y="92"/>
                  </a:lnTo>
                  <a:lnTo>
                    <a:pt x="108" y="88"/>
                  </a:lnTo>
                  <a:lnTo>
                    <a:pt x="111" y="84"/>
                  </a:lnTo>
                  <a:lnTo>
                    <a:pt x="111" y="78"/>
                  </a:lnTo>
                  <a:lnTo>
                    <a:pt x="110" y="74"/>
                  </a:lnTo>
                  <a:lnTo>
                    <a:pt x="106" y="70"/>
                  </a:lnTo>
                  <a:lnTo>
                    <a:pt x="102" y="67"/>
                  </a:lnTo>
                  <a:lnTo>
                    <a:pt x="121" y="56"/>
                  </a:lnTo>
                  <a:lnTo>
                    <a:pt x="121" y="62"/>
                  </a:lnTo>
                  <a:lnTo>
                    <a:pt x="122" y="67"/>
                  </a:lnTo>
                  <a:lnTo>
                    <a:pt x="125" y="71"/>
                  </a:lnTo>
                  <a:lnTo>
                    <a:pt x="130" y="73"/>
                  </a:lnTo>
                  <a:lnTo>
                    <a:pt x="134" y="74"/>
                  </a:lnTo>
                  <a:lnTo>
                    <a:pt x="140" y="73"/>
                  </a:lnTo>
                  <a:lnTo>
                    <a:pt x="144" y="69"/>
                  </a:lnTo>
                  <a:lnTo>
                    <a:pt x="146" y="65"/>
                  </a:lnTo>
                  <a:lnTo>
                    <a:pt x="146" y="59"/>
                  </a:lnTo>
                  <a:lnTo>
                    <a:pt x="145" y="54"/>
                  </a:lnTo>
                  <a:lnTo>
                    <a:pt x="141" y="50"/>
                  </a:lnTo>
                  <a:lnTo>
                    <a:pt x="137" y="48"/>
                  </a:lnTo>
                  <a:lnTo>
                    <a:pt x="156" y="38"/>
                  </a:lnTo>
                  <a:lnTo>
                    <a:pt x="154" y="43"/>
                  </a:lnTo>
                  <a:lnTo>
                    <a:pt x="157" y="47"/>
                  </a:lnTo>
                  <a:lnTo>
                    <a:pt x="160" y="51"/>
                  </a:lnTo>
                  <a:lnTo>
                    <a:pt x="164" y="54"/>
                  </a:lnTo>
                  <a:lnTo>
                    <a:pt x="169" y="54"/>
                  </a:lnTo>
                  <a:lnTo>
                    <a:pt x="175" y="52"/>
                  </a:lnTo>
                  <a:lnTo>
                    <a:pt x="179" y="50"/>
                  </a:lnTo>
                  <a:lnTo>
                    <a:pt x="180" y="44"/>
                  </a:lnTo>
                  <a:lnTo>
                    <a:pt x="181" y="40"/>
                  </a:lnTo>
                  <a:lnTo>
                    <a:pt x="180" y="35"/>
                  </a:lnTo>
                  <a:lnTo>
                    <a:pt x="176" y="31"/>
                  </a:lnTo>
                  <a:lnTo>
                    <a:pt x="172" y="28"/>
                  </a:lnTo>
                  <a:lnTo>
                    <a:pt x="191" y="19"/>
                  </a:lnTo>
                  <a:lnTo>
                    <a:pt x="190" y="23"/>
                  </a:lnTo>
                  <a:lnTo>
                    <a:pt x="192" y="28"/>
                  </a:lnTo>
                  <a:lnTo>
                    <a:pt x="194" y="31"/>
                  </a:lnTo>
                  <a:lnTo>
                    <a:pt x="194" y="93"/>
                  </a:lnTo>
                  <a:lnTo>
                    <a:pt x="47" y="174"/>
                  </a:lnTo>
                  <a:lnTo>
                    <a:pt x="46" y="176"/>
                  </a:lnTo>
                  <a:lnTo>
                    <a:pt x="46" y="178"/>
                  </a:lnTo>
                  <a:lnTo>
                    <a:pt x="49" y="180"/>
                  </a:lnTo>
                  <a:lnTo>
                    <a:pt x="50" y="180"/>
                  </a:lnTo>
                  <a:lnTo>
                    <a:pt x="194" y="100"/>
                  </a:lnTo>
                  <a:lnTo>
                    <a:pt x="194" y="131"/>
                  </a:lnTo>
                  <a:lnTo>
                    <a:pt x="64" y="203"/>
                  </a:lnTo>
                  <a:lnTo>
                    <a:pt x="62" y="204"/>
                  </a:lnTo>
                  <a:lnTo>
                    <a:pt x="62" y="207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194" y="138"/>
                  </a:lnTo>
                  <a:lnTo>
                    <a:pt x="194" y="168"/>
                  </a:lnTo>
                  <a:lnTo>
                    <a:pt x="80" y="231"/>
                  </a:lnTo>
                  <a:lnTo>
                    <a:pt x="77" y="233"/>
                  </a:lnTo>
                  <a:lnTo>
                    <a:pt x="79" y="235"/>
                  </a:lnTo>
                  <a:lnTo>
                    <a:pt x="80" y="237"/>
                  </a:lnTo>
                  <a:lnTo>
                    <a:pt x="83" y="237"/>
                  </a:lnTo>
                  <a:lnTo>
                    <a:pt x="194" y="174"/>
                  </a:lnTo>
                  <a:lnTo>
                    <a:pt x="194" y="205"/>
                  </a:lnTo>
                  <a:lnTo>
                    <a:pt x="95" y="260"/>
                  </a:lnTo>
                  <a:lnTo>
                    <a:pt x="93" y="261"/>
                  </a:lnTo>
                  <a:lnTo>
                    <a:pt x="93" y="264"/>
                  </a:lnTo>
                  <a:lnTo>
                    <a:pt x="96" y="265"/>
                  </a:lnTo>
                  <a:lnTo>
                    <a:pt x="98" y="265"/>
                  </a:lnTo>
                  <a:lnTo>
                    <a:pt x="194" y="212"/>
                  </a:lnTo>
                  <a:lnTo>
                    <a:pt x="194" y="285"/>
                  </a:lnTo>
                  <a:lnTo>
                    <a:pt x="142" y="314"/>
                  </a:lnTo>
                  <a:lnTo>
                    <a:pt x="137" y="316"/>
                  </a:lnTo>
                  <a:lnTo>
                    <a:pt x="130" y="318"/>
                  </a:lnTo>
                  <a:lnTo>
                    <a:pt x="123" y="318"/>
                  </a:lnTo>
                  <a:lnTo>
                    <a:pt x="118" y="316"/>
                  </a:lnTo>
                  <a:lnTo>
                    <a:pt x="111" y="314"/>
                  </a:lnTo>
                  <a:lnTo>
                    <a:pt x="107" y="311"/>
                  </a:lnTo>
                  <a:lnTo>
                    <a:pt x="102" y="306"/>
                  </a:lnTo>
                  <a:lnTo>
                    <a:pt x="98" y="300"/>
                  </a:lnTo>
                  <a:lnTo>
                    <a:pt x="0" y="124"/>
                  </a:lnTo>
                  <a:lnTo>
                    <a:pt x="15" y="116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99" name="Freeform 154"/>
            <p:cNvSpPr>
              <a:spLocks noEditPoints="1"/>
            </p:cNvSpPr>
            <p:nvPr/>
          </p:nvSpPr>
          <p:spPr>
            <a:xfrm>
              <a:off x="6176" y="4681"/>
              <a:ext cx="692" cy="707"/>
            </a:xfrm>
            <a:custGeom>
              <a:avLst/>
              <a:gdLst>
                <a:gd name="txL" fmla="*/ 0 w 308"/>
                <a:gd name="txT" fmla="*/ 0 h 323"/>
                <a:gd name="txR" fmla="*/ 308 w 308"/>
                <a:gd name="txB" fmla="*/ 323 h 323"/>
              </a:gdLst>
              <a:ahLst/>
              <a:cxnLst>
                <a:cxn ang="0">
                  <a:pos x="331308659" y="108460306"/>
                </a:cxn>
                <a:cxn ang="0">
                  <a:pos x="236030223" y="347977525"/>
                </a:cxn>
                <a:cxn ang="0">
                  <a:pos x="245774809" y="253074757"/>
                </a:cxn>
                <a:cxn ang="0">
                  <a:pos x="252270854" y="236127568"/>
                </a:cxn>
                <a:cxn ang="0">
                  <a:pos x="266346136" y="207882608"/>
                </a:cxn>
                <a:cxn ang="0">
                  <a:pos x="270676832" y="179637648"/>
                </a:cxn>
                <a:cxn ang="0">
                  <a:pos x="303158094" y="123147728"/>
                </a:cxn>
                <a:cxn ang="0">
                  <a:pos x="236030223" y="84734880"/>
                </a:cxn>
                <a:cxn ang="0">
                  <a:pos x="217624244" y="361535063"/>
                </a:cxn>
                <a:cxn ang="0">
                  <a:pos x="213293548" y="326511865"/>
                </a:cxn>
                <a:cxn ang="0">
                  <a:pos x="225203482" y="296007138"/>
                </a:cxn>
                <a:cxn ang="0">
                  <a:pos x="236030223" y="280189833"/>
                </a:cxn>
                <a:cxn ang="0">
                  <a:pos x="219789592" y="181897415"/>
                </a:cxn>
                <a:cxn ang="0">
                  <a:pos x="204632156" y="207882608"/>
                </a:cxn>
                <a:cxn ang="0">
                  <a:pos x="201383613" y="228219447"/>
                </a:cxn>
                <a:cxn ang="0">
                  <a:pos x="200301459" y="175119177"/>
                </a:cxn>
                <a:cxn ang="0">
                  <a:pos x="194887569" y="29374843"/>
                </a:cxn>
                <a:cxn ang="0">
                  <a:pos x="188391525" y="359275296"/>
                </a:cxn>
                <a:cxn ang="0">
                  <a:pos x="159157765" y="246295456"/>
                </a:cxn>
                <a:cxn ang="0">
                  <a:pos x="179729092" y="224829797"/>
                </a:cxn>
                <a:cxn ang="0">
                  <a:pos x="159157765" y="192065303"/>
                </a:cxn>
                <a:cxn ang="0">
                  <a:pos x="194887569" y="192065303"/>
                </a:cxn>
                <a:cxn ang="0">
                  <a:pos x="184060829" y="254204640"/>
                </a:cxn>
                <a:cxn ang="0">
                  <a:pos x="181894440" y="274540416"/>
                </a:cxn>
                <a:cxn ang="0">
                  <a:pos x="163488461" y="297137022"/>
                </a:cxn>
                <a:cxn ang="0">
                  <a:pos x="194887569" y="362664946"/>
                </a:cxn>
                <a:cxn ang="0">
                  <a:pos x="159157765" y="11297771"/>
                </a:cxn>
                <a:cxn ang="0">
                  <a:pos x="128841852" y="0"/>
                </a:cxn>
                <a:cxn ang="0">
                  <a:pos x="142917134" y="293747371"/>
                </a:cxn>
                <a:cxn ang="0">
                  <a:pos x="159157765" y="345717758"/>
                </a:cxn>
                <a:cxn ang="0">
                  <a:pos x="150496373" y="151392688"/>
                </a:cxn>
                <a:cxn ang="0">
                  <a:pos x="138586438" y="179637648"/>
                </a:cxn>
                <a:cxn ang="0">
                  <a:pos x="131007200" y="196584837"/>
                </a:cxn>
                <a:cxn ang="0">
                  <a:pos x="133172548" y="141224800"/>
                </a:cxn>
                <a:cxn ang="0">
                  <a:pos x="159157765" y="265502411"/>
                </a:cxn>
                <a:cxn ang="0">
                  <a:pos x="106105177" y="319732565"/>
                </a:cxn>
                <a:cxn ang="0">
                  <a:pos x="111519067" y="4519534"/>
                </a:cxn>
                <a:cxn ang="0">
                  <a:pos x="120180459" y="38412848"/>
                </a:cxn>
                <a:cxn ang="0">
                  <a:pos x="128841852" y="137835150"/>
                </a:cxn>
                <a:cxn ang="0">
                  <a:pos x="128841852" y="159301872"/>
                </a:cxn>
                <a:cxn ang="0">
                  <a:pos x="118015111" y="222570030"/>
                </a:cxn>
                <a:cxn ang="0">
                  <a:pos x="115849763" y="241776985"/>
                </a:cxn>
                <a:cxn ang="0">
                  <a:pos x="113684415" y="193195186"/>
                </a:cxn>
                <a:cxn ang="0">
                  <a:pos x="106105177" y="166080110"/>
                </a:cxn>
                <a:cxn ang="0">
                  <a:pos x="128841852" y="159301872"/>
                </a:cxn>
                <a:cxn ang="0">
                  <a:pos x="93113088" y="232737918"/>
                </a:cxn>
                <a:cxn ang="0">
                  <a:pos x="105023023" y="212402142"/>
                </a:cxn>
                <a:cxn ang="0">
                  <a:pos x="97443785" y="270021945"/>
                </a:cxn>
                <a:cxn ang="0">
                  <a:pos x="93113088" y="24855310"/>
                </a:cxn>
                <a:cxn ang="0">
                  <a:pos x="100692327" y="76826759"/>
                </a:cxn>
                <a:cxn ang="0">
                  <a:pos x="93113088" y="24855310"/>
                </a:cxn>
                <a:cxn ang="0">
                  <a:pos x="93113088" y="314084210"/>
                </a:cxn>
                <a:cxn ang="0">
                  <a:pos x="83368502" y="259852994"/>
                </a:cxn>
                <a:cxn ang="0">
                  <a:pos x="93113088" y="120887961"/>
                </a:cxn>
                <a:cxn ang="0">
                  <a:pos x="72541762" y="142354683"/>
                </a:cxn>
                <a:cxn ang="0">
                  <a:pos x="93113088" y="159301872"/>
                </a:cxn>
                <a:cxn ang="0">
                  <a:pos x="62797175" y="93772885"/>
                </a:cxn>
                <a:cxn ang="0">
                  <a:pos x="93113088" y="214661909"/>
                </a:cxn>
                <a:cxn ang="0">
                  <a:pos x="2165348" y="255334523"/>
                </a:cxn>
                <a:cxn ang="0">
                  <a:pos x="62797175" y="166080110"/>
                </a:cxn>
                <a:cxn ang="0">
                  <a:pos x="54135783" y="194325070"/>
                </a:cxn>
                <a:cxn ang="0">
                  <a:pos x="45473350" y="210142375"/>
                </a:cxn>
                <a:cxn ang="0">
                  <a:pos x="31398067" y="237257451"/>
                </a:cxn>
              </a:cxnLst>
              <a:rect l="txL" t="txT" r="txR" b="txB"/>
              <a:pathLst>
                <a:path w="308" h="323">
                  <a:moveTo>
                    <a:pt x="218" y="44"/>
                  </a:moveTo>
                  <a:lnTo>
                    <a:pt x="288" y="76"/>
                  </a:lnTo>
                  <a:lnTo>
                    <a:pt x="293" y="80"/>
                  </a:lnTo>
                  <a:lnTo>
                    <a:pt x="299" y="84"/>
                  </a:lnTo>
                  <a:lnTo>
                    <a:pt x="303" y="90"/>
                  </a:lnTo>
                  <a:lnTo>
                    <a:pt x="306" y="96"/>
                  </a:lnTo>
                  <a:lnTo>
                    <a:pt x="308" y="103"/>
                  </a:lnTo>
                  <a:lnTo>
                    <a:pt x="308" y="110"/>
                  </a:lnTo>
                  <a:lnTo>
                    <a:pt x="307" y="117"/>
                  </a:lnTo>
                  <a:lnTo>
                    <a:pt x="304" y="124"/>
                  </a:lnTo>
                  <a:lnTo>
                    <a:pt x="222" y="301"/>
                  </a:lnTo>
                  <a:lnTo>
                    <a:pt x="218" y="308"/>
                  </a:lnTo>
                  <a:lnTo>
                    <a:pt x="218" y="248"/>
                  </a:lnTo>
                  <a:lnTo>
                    <a:pt x="219" y="245"/>
                  </a:lnTo>
                  <a:lnTo>
                    <a:pt x="227" y="228"/>
                  </a:lnTo>
                  <a:lnTo>
                    <a:pt x="228" y="226"/>
                  </a:lnTo>
                  <a:lnTo>
                    <a:pt x="227" y="224"/>
                  </a:lnTo>
                  <a:lnTo>
                    <a:pt x="227" y="222"/>
                  </a:lnTo>
                  <a:lnTo>
                    <a:pt x="224" y="221"/>
                  </a:lnTo>
                  <a:lnTo>
                    <a:pt x="218" y="217"/>
                  </a:lnTo>
                  <a:lnTo>
                    <a:pt x="218" y="202"/>
                  </a:lnTo>
                  <a:lnTo>
                    <a:pt x="230" y="209"/>
                  </a:lnTo>
                  <a:lnTo>
                    <a:pt x="233" y="209"/>
                  </a:lnTo>
                  <a:lnTo>
                    <a:pt x="235" y="209"/>
                  </a:lnTo>
                  <a:lnTo>
                    <a:pt x="237" y="207"/>
                  </a:lnTo>
                  <a:lnTo>
                    <a:pt x="238" y="206"/>
                  </a:lnTo>
                  <a:lnTo>
                    <a:pt x="246" y="188"/>
                  </a:lnTo>
                  <a:lnTo>
                    <a:pt x="247" y="186"/>
                  </a:lnTo>
                  <a:lnTo>
                    <a:pt x="246" y="184"/>
                  </a:lnTo>
                  <a:lnTo>
                    <a:pt x="246" y="182"/>
                  </a:lnTo>
                  <a:lnTo>
                    <a:pt x="243" y="180"/>
                  </a:lnTo>
                  <a:lnTo>
                    <a:pt x="218" y="168"/>
                  </a:lnTo>
                  <a:lnTo>
                    <a:pt x="218" y="145"/>
                  </a:lnTo>
                  <a:lnTo>
                    <a:pt x="243" y="157"/>
                  </a:lnTo>
                  <a:lnTo>
                    <a:pt x="250" y="159"/>
                  </a:lnTo>
                  <a:lnTo>
                    <a:pt x="257" y="157"/>
                  </a:lnTo>
                  <a:lnTo>
                    <a:pt x="262" y="155"/>
                  </a:lnTo>
                  <a:lnTo>
                    <a:pt x="266" y="149"/>
                  </a:lnTo>
                  <a:lnTo>
                    <a:pt x="279" y="122"/>
                  </a:lnTo>
                  <a:lnTo>
                    <a:pt x="280" y="115"/>
                  </a:lnTo>
                  <a:lnTo>
                    <a:pt x="280" y="109"/>
                  </a:lnTo>
                  <a:lnTo>
                    <a:pt x="276" y="103"/>
                  </a:lnTo>
                  <a:lnTo>
                    <a:pt x="270" y="99"/>
                  </a:lnTo>
                  <a:lnTo>
                    <a:pt x="218" y="75"/>
                  </a:lnTo>
                  <a:lnTo>
                    <a:pt x="218" y="44"/>
                  </a:lnTo>
                  <a:close/>
                  <a:moveTo>
                    <a:pt x="180" y="26"/>
                  </a:moveTo>
                  <a:lnTo>
                    <a:pt x="218" y="44"/>
                  </a:lnTo>
                  <a:lnTo>
                    <a:pt x="218" y="75"/>
                  </a:lnTo>
                  <a:lnTo>
                    <a:pt x="180" y="57"/>
                  </a:lnTo>
                  <a:lnTo>
                    <a:pt x="180" y="26"/>
                  </a:lnTo>
                  <a:close/>
                  <a:moveTo>
                    <a:pt x="218" y="308"/>
                  </a:moveTo>
                  <a:lnTo>
                    <a:pt x="218" y="308"/>
                  </a:lnTo>
                  <a:lnTo>
                    <a:pt x="211" y="316"/>
                  </a:lnTo>
                  <a:lnTo>
                    <a:pt x="201" y="320"/>
                  </a:lnTo>
                  <a:lnTo>
                    <a:pt x="191" y="323"/>
                  </a:lnTo>
                  <a:lnTo>
                    <a:pt x="180" y="321"/>
                  </a:lnTo>
                  <a:lnTo>
                    <a:pt x="180" y="283"/>
                  </a:lnTo>
                  <a:lnTo>
                    <a:pt x="193" y="289"/>
                  </a:lnTo>
                  <a:lnTo>
                    <a:pt x="195" y="289"/>
                  </a:lnTo>
                  <a:lnTo>
                    <a:pt x="197" y="289"/>
                  </a:lnTo>
                  <a:lnTo>
                    <a:pt x="199" y="287"/>
                  </a:lnTo>
                  <a:lnTo>
                    <a:pt x="200" y="286"/>
                  </a:lnTo>
                  <a:lnTo>
                    <a:pt x="208" y="268"/>
                  </a:lnTo>
                  <a:lnTo>
                    <a:pt x="209" y="266"/>
                  </a:lnTo>
                  <a:lnTo>
                    <a:pt x="209" y="264"/>
                  </a:lnTo>
                  <a:lnTo>
                    <a:pt x="208" y="262"/>
                  </a:lnTo>
                  <a:lnTo>
                    <a:pt x="205" y="260"/>
                  </a:lnTo>
                  <a:lnTo>
                    <a:pt x="180" y="249"/>
                  </a:lnTo>
                  <a:lnTo>
                    <a:pt x="180" y="235"/>
                  </a:lnTo>
                  <a:lnTo>
                    <a:pt x="212" y="248"/>
                  </a:lnTo>
                  <a:lnTo>
                    <a:pt x="215" y="249"/>
                  </a:lnTo>
                  <a:lnTo>
                    <a:pt x="218" y="248"/>
                  </a:lnTo>
                  <a:lnTo>
                    <a:pt x="218" y="308"/>
                  </a:lnTo>
                  <a:close/>
                  <a:moveTo>
                    <a:pt x="218" y="145"/>
                  </a:moveTo>
                  <a:lnTo>
                    <a:pt x="218" y="168"/>
                  </a:lnTo>
                  <a:lnTo>
                    <a:pt x="205" y="163"/>
                  </a:lnTo>
                  <a:lnTo>
                    <a:pt x="203" y="161"/>
                  </a:lnTo>
                  <a:lnTo>
                    <a:pt x="201" y="163"/>
                  </a:lnTo>
                  <a:lnTo>
                    <a:pt x="199" y="164"/>
                  </a:lnTo>
                  <a:lnTo>
                    <a:pt x="197" y="165"/>
                  </a:lnTo>
                  <a:lnTo>
                    <a:pt x="189" y="183"/>
                  </a:lnTo>
                  <a:lnTo>
                    <a:pt x="189" y="184"/>
                  </a:lnTo>
                  <a:lnTo>
                    <a:pt x="189" y="187"/>
                  </a:lnTo>
                  <a:lnTo>
                    <a:pt x="191" y="190"/>
                  </a:lnTo>
                  <a:lnTo>
                    <a:pt x="192" y="191"/>
                  </a:lnTo>
                  <a:lnTo>
                    <a:pt x="218" y="202"/>
                  </a:lnTo>
                  <a:lnTo>
                    <a:pt x="218" y="217"/>
                  </a:lnTo>
                  <a:lnTo>
                    <a:pt x="186" y="202"/>
                  </a:lnTo>
                  <a:lnTo>
                    <a:pt x="184" y="202"/>
                  </a:lnTo>
                  <a:lnTo>
                    <a:pt x="180" y="203"/>
                  </a:lnTo>
                  <a:lnTo>
                    <a:pt x="180" y="170"/>
                  </a:lnTo>
                  <a:lnTo>
                    <a:pt x="185" y="160"/>
                  </a:lnTo>
                  <a:lnTo>
                    <a:pt x="185" y="157"/>
                  </a:lnTo>
                  <a:lnTo>
                    <a:pt x="185" y="155"/>
                  </a:lnTo>
                  <a:lnTo>
                    <a:pt x="184" y="153"/>
                  </a:lnTo>
                  <a:lnTo>
                    <a:pt x="182" y="152"/>
                  </a:lnTo>
                  <a:lnTo>
                    <a:pt x="180" y="151"/>
                  </a:lnTo>
                  <a:lnTo>
                    <a:pt x="180" y="128"/>
                  </a:lnTo>
                  <a:lnTo>
                    <a:pt x="218" y="145"/>
                  </a:lnTo>
                  <a:close/>
                  <a:moveTo>
                    <a:pt x="147" y="10"/>
                  </a:moveTo>
                  <a:lnTo>
                    <a:pt x="180" y="26"/>
                  </a:lnTo>
                  <a:lnTo>
                    <a:pt x="180" y="57"/>
                  </a:lnTo>
                  <a:lnTo>
                    <a:pt x="147" y="41"/>
                  </a:lnTo>
                  <a:lnTo>
                    <a:pt x="147" y="10"/>
                  </a:lnTo>
                  <a:close/>
                  <a:moveTo>
                    <a:pt x="180" y="321"/>
                  </a:moveTo>
                  <a:lnTo>
                    <a:pt x="180" y="321"/>
                  </a:lnTo>
                  <a:lnTo>
                    <a:pt x="174" y="318"/>
                  </a:lnTo>
                  <a:lnTo>
                    <a:pt x="147" y="306"/>
                  </a:lnTo>
                  <a:lnTo>
                    <a:pt x="147" y="240"/>
                  </a:lnTo>
                  <a:lnTo>
                    <a:pt x="149" y="237"/>
                  </a:lnTo>
                  <a:lnTo>
                    <a:pt x="147" y="235"/>
                  </a:lnTo>
                  <a:lnTo>
                    <a:pt x="147" y="218"/>
                  </a:lnTo>
                  <a:lnTo>
                    <a:pt x="150" y="220"/>
                  </a:lnTo>
                  <a:lnTo>
                    <a:pt x="153" y="221"/>
                  </a:lnTo>
                  <a:lnTo>
                    <a:pt x="155" y="220"/>
                  </a:lnTo>
                  <a:lnTo>
                    <a:pt x="157" y="218"/>
                  </a:lnTo>
                  <a:lnTo>
                    <a:pt x="158" y="217"/>
                  </a:lnTo>
                  <a:lnTo>
                    <a:pt x="166" y="199"/>
                  </a:lnTo>
                  <a:lnTo>
                    <a:pt x="166" y="198"/>
                  </a:lnTo>
                  <a:lnTo>
                    <a:pt x="166" y="195"/>
                  </a:lnTo>
                  <a:lnTo>
                    <a:pt x="165" y="193"/>
                  </a:lnTo>
                  <a:lnTo>
                    <a:pt x="163" y="191"/>
                  </a:lnTo>
                  <a:lnTo>
                    <a:pt x="147" y="184"/>
                  </a:lnTo>
                  <a:lnTo>
                    <a:pt x="147" y="170"/>
                  </a:lnTo>
                  <a:lnTo>
                    <a:pt x="169" y="180"/>
                  </a:lnTo>
                  <a:lnTo>
                    <a:pt x="172" y="180"/>
                  </a:lnTo>
                  <a:lnTo>
                    <a:pt x="173" y="180"/>
                  </a:lnTo>
                  <a:lnTo>
                    <a:pt x="176" y="179"/>
                  </a:lnTo>
                  <a:lnTo>
                    <a:pt x="177" y="176"/>
                  </a:lnTo>
                  <a:lnTo>
                    <a:pt x="180" y="170"/>
                  </a:lnTo>
                  <a:lnTo>
                    <a:pt x="180" y="203"/>
                  </a:lnTo>
                  <a:lnTo>
                    <a:pt x="178" y="206"/>
                  </a:lnTo>
                  <a:lnTo>
                    <a:pt x="170" y="222"/>
                  </a:lnTo>
                  <a:lnTo>
                    <a:pt x="170" y="225"/>
                  </a:lnTo>
                  <a:lnTo>
                    <a:pt x="170" y="228"/>
                  </a:lnTo>
                  <a:lnTo>
                    <a:pt x="172" y="229"/>
                  </a:lnTo>
                  <a:lnTo>
                    <a:pt x="173" y="230"/>
                  </a:lnTo>
                  <a:lnTo>
                    <a:pt x="180" y="235"/>
                  </a:lnTo>
                  <a:lnTo>
                    <a:pt x="180" y="249"/>
                  </a:lnTo>
                  <a:lnTo>
                    <a:pt x="168" y="243"/>
                  </a:lnTo>
                  <a:lnTo>
                    <a:pt x="166" y="243"/>
                  </a:lnTo>
                  <a:lnTo>
                    <a:pt x="163" y="243"/>
                  </a:lnTo>
                  <a:lnTo>
                    <a:pt x="162" y="244"/>
                  </a:lnTo>
                  <a:lnTo>
                    <a:pt x="161" y="245"/>
                  </a:lnTo>
                  <a:lnTo>
                    <a:pt x="151" y="263"/>
                  </a:lnTo>
                  <a:lnTo>
                    <a:pt x="151" y="266"/>
                  </a:lnTo>
                  <a:lnTo>
                    <a:pt x="151" y="267"/>
                  </a:lnTo>
                  <a:lnTo>
                    <a:pt x="153" y="270"/>
                  </a:lnTo>
                  <a:lnTo>
                    <a:pt x="155" y="271"/>
                  </a:lnTo>
                  <a:lnTo>
                    <a:pt x="180" y="283"/>
                  </a:lnTo>
                  <a:lnTo>
                    <a:pt x="180" y="321"/>
                  </a:lnTo>
                  <a:close/>
                  <a:moveTo>
                    <a:pt x="180" y="128"/>
                  </a:moveTo>
                  <a:lnTo>
                    <a:pt x="180" y="151"/>
                  </a:lnTo>
                  <a:lnTo>
                    <a:pt x="147" y="136"/>
                  </a:lnTo>
                  <a:lnTo>
                    <a:pt x="147" y="113"/>
                  </a:lnTo>
                  <a:lnTo>
                    <a:pt x="180" y="128"/>
                  </a:lnTo>
                  <a:close/>
                  <a:moveTo>
                    <a:pt x="135" y="4"/>
                  </a:moveTo>
                  <a:lnTo>
                    <a:pt x="147" y="10"/>
                  </a:lnTo>
                  <a:lnTo>
                    <a:pt x="147" y="41"/>
                  </a:lnTo>
                  <a:lnTo>
                    <a:pt x="128" y="33"/>
                  </a:lnTo>
                  <a:lnTo>
                    <a:pt x="124" y="31"/>
                  </a:lnTo>
                  <a:lnTo>
                    <a:pt x="119" y="31"/>
                  </a:lnTo>
                  <a:lnTo>
                    <a:pt x="119" y="0"/>
                  </a:lnTo>
                  <a:lnTo>
                    <a:pt x="127" y="2"/>
                  </a:lnTo>
                  <a:lnTo>
                    <a:pt x="135" y="4"/>
                  </a:lnTo>
                  <a:close/>
                  <a:moveTo>
                    <a:pt x="147" y="306"/>
                  </a:moveTo>
                  <a:lnTo>
                    <a:pt x="119" y="293"/>
                  </a:lnTo>
                  <a:lnTo>
                    <a:pt x="119" y="253"/>
                  </a:lnTo>
                  <a:lnTo>
                    <a:pt x="132" y="260"/>
                  </a:lnTo>
                  <a:lnTo>
                    <a:pt x="134" y="260"/>
                  </a:lnTo>
                  <a:lnTo>
                    <a:pt x="136" y="260"/>
                  </a:lnTo>
                  <a:lnTo>
                    <a:pt x="138" y="259"/>
                  </a:lnTo>
                  <a:lnTo>
                    <a:pt x="139" y="258"/>
                  </a:lnTo>
                  <a:lnTo>
                    <a:pt x="147" y="240"/>
                  </a:lnTo>
                  <a:lnTo>
                    <a:pt x="147" y="306"/>
                  </a:lnTo>
                  <a:close/>
                  <a:moveTo>
                    <a:pt x="147" y="113"/>
                  </a:moveTo>
                  <a:lnTo>
                    <a:pt x="147" y="136"/>
                  </a:lnTo>
                  <a:lnTo>
                    <a:pt x="144" y="134"/>
                  </a:lnTo>
                  <a:lnTo>
                    <a:pt x="142" y="133"/>
                  </a:lnTo>
                  <a:lnTo>
                    <a:pt x="139" y="134"/>
                  </a:lnTo>
                  <a:lnTo>
                    <a:pt x="138" y="134"/>
                  </a:lnTo>
                  <a:lnTo>
                    <a:pt x="136" y="137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9"/>
                  </a:lnTo>
                  <a:lnTo>
                    <a:pt x="130" y="160"/>
                  </a:lnTo>
                  <a:lnTo>
                    <a:pt x="131" y="161"/>
                  </a:lnTo>
                  <a:lnTo>
                    <a:pt x="147" y="170"/>
                  </a:lnTo>
                  <a:lnTo>
                    <a:pt x="147" y="184"/>
                  </a:lnTo>
                  <a:lnTo>
                    <a:pt x="126" y="174"/>
                  </a:lnTo>
                  <a:lnTo>
                    <a:pt x="121" y="174"/>
                  </a:lnTo>
                  <a:lnTo>
                    <a:pt x="119" y="175"/>
                  </a:lnTo>
                  <a:lnTo>
                    <a:pt x="119" y="141"/>
                  </a:lnTo>
                  <a:lnTo>
                    <a:pt x="124" y="130"/>
                  </a:lnTo>
                  <a:lnTo>
                    <a:pt x="124" y="129"/>
                  </a:lnTo>
                  <a:lnTo>
                    <a:pt x="124" y="126"/>
                  </a:lnTo>
                  <a:lnTo>
                    <a:pt x="123" y="125"/>
                  </a:lnTo>
                  <a:lnTo>
                    <a:pt x="121" y="124"/>
                  </a:lnTo>
                  <a:lnTo>
                    <a:pt x="119" y="122"/>
                  </a:lnTo>
                  <a:lnTo>
                    <a:pt x="119" y="99"/>
                  </a:lnTo>
                  <a:lnTo>
                    <a:pt x="147" y="113"/>
                  </a:lnTo>
                  <a:close/>
                  <a:moveTo>
                    <a:pt x="147" y="218"/>
                  </a:moveTo>
                  <a:lnTo>
                    <a:pt x="147" y="235"/>
                  </a:lnTo>
                  <a:lnTo>
                    <a:pt x="144" y="232"/>
                  </a:lnTo>
                  <a:lnTo>
                    <a:pt x="119" y="220"/>
                  </a:lnTo>
                  <a:lnTo>
                    <a:pt x="119" y="205"/>
                  </a:lnTo>
                  <a:lnTo>
                    <a:pt x="147" y="218"/>
                  </a:lnTo>
                  <a:close/>
                  <a:moveTo>
                    <a:pt x="119" y="293"/>
                  </a:moveTo>
                  <a:lnTo>
                    <a:pt x="98" y="283"/>
                  </a:lnTo>
                  <a:lnTo>
                    <a:pt x="98" y="244"/>
                  </a:lnTo>
                  <a:lnTo>
                    <a:pt x="119" y="253"/>
                  </a:lnTo>
                  <a:lnTo>
                    <a:pt x="119" y="293"/>
                  </a:lnTo>
                  <a:close/>
                  <a:moveTo>
                    <a:pt x="98" y="7"/>
                  </a:moveTo>
                  <a:lnTo>
                    <a:pt x="98" y="7"/>
                  </a:lnTo>
                  <a:lnTo>
                    <a:pt x="103" y="4"/>
                  </a:lnTo>
                  <a:lnTo>
                    <a:pt x="108" y="3"/>
                  </a:lnTo>
                  <a:lnTo>
                    <a:pt x="113" y="2"/>
                  </a:lnTo>
                  <a:lnTo>
                    <a:pt x="119" y="0"/>
                  </a:lnTo>
                  <a:lnTo>
                    <a:pt x="119" y="31"/>
                  </a:lnTo>
                  <a:lnTo>
                    <a:pt x="115" y="33"/>
                  </a:lnTo>
                  <a:lnTo>
                    <a:pt x="111" y="34"/>
                  </a:lnTo>
                  <a:lnTo>
                    <a:pt x="108" y="37"/>
                  </a:lnTo>
                  <a:lnTo>
                    <a:pt x="105" y="41"/>
                  </a:lnTo>
                  <a:lnTo>
                    <a:pt x="98" y="56"/>
                  </a:lnTo>
                  <a:lnTo>
                    <a:pt x="98" y="7"/>
                  </a:lnTo>
                  <a:close/>
                  <a:moveTo>
                    <a:pt x="119" y="99"/>
                  </a:moveTo>
                  <a:lnTo>
                    <a:pt x="119" y="122"/>
                  </a:lnTo>
                  <a:lnTo>
                    <a:pt x="98" y="113"/>
                  </a:lnTo>
                  <a:lnTo>
                    <a:pt x="98" y="90"/>
                  </a:lnTo>
                  <a:lnTo>
                    <a:pt x="101" y="91"/>
                  </a:lnTo>
                  <a:lnTo>
                    <a:pt x="119" y="99"/>
                  </a:lnTo>
                  <a:close/>
                  <a:moveTo>
                    <a:pt x="119" y="141"/>
                  </a:moveTo>
                  <a:lnTo>
                    <a:pt x="119" y="175"/>
                  </a:lnTo>
                  <a:lnTo>
                    <a:pt x="117" y="176"/>
                  </a:lnTo>
                  <a:lnTo>
                    <a:pt x="109" y="194"/>
                  </a:lnTo>
                  <a:lnTo>
                    <a:pt x="109" y="197"/>
                  </a:lnTo>
                  <a:lnTo>
                    <a:pt x="109" y="199"/>
                  </a:lnTo>
                  <a:lnTo>
                    <a:pt x="111" y="201"/>
                  </a:lnTo>
                  <a:lnTo>
                    <a:pt x="112" y="202"/>
                  </a:lnTo>
                  <a:lnTo>
                    <a:pt x="119" y="205"/>
                  </a:lnTo>
                  <a:lnTo>
                    <a:pt x="119" y="220"/>
                  </a:lnTo>
                  <a:lnTo>
                    <a:pt x="107" y="214"/>
                  </a:lnTo>
                  <a:lnTo>
                    <a:pt x="104" y="214"/>
                  </a:lnTo>
                  <a:lnTo>
                    <a:pt x="103" y="214"/>
                  </a:lnTo>
                  <a:lnTo>
                    <a:pt x="100" y="216"/>
                  </a:lnTo>
                  <a:lnTo>
                    <a:pt x="98" y="217"/>
                  </a:lnTo>
                  <a:lnTo>
                    <a:pt x="98" y="218"/>
                  </a:lnTo>
                  <a:lnTo>
                    <a:pt x="98" y="186"/>
                  </a:lnTo>
                  <a:lnTo>
                    <a:pt x="105" y="171"/>
                  </a:lnTo>
                  <a:lnTo>
                    <a:pt x="105" y="168"/>
                  </a:lnTo>
                  <a:lnTo>
                    <a:pt x="105" y="167"/>
                  </a:lnTo>
                  <a:lnTo>
                    <a:pt x="104" y="164"/>
                  </a:lnTo>
                  <a:lnTo>
                    <a:pt x="103" y="163"/>
                  </a:lnTo>
                  <a:lnTo>
                    <a:pt x="98" y="161"/>
                  </a:lnTo>
                  <a:lnTo>
                    <a:pt x="98" y="147"/>
                  </a:lnTo>
                  <a:lnTo>
                    <a:pt x="108" y="152"/>
                  </a:lnTo>
                  <a:lnTo>
                    <a:pt x="111" y="152"/>
                  </a:lnTo>
                  <a:lnTo>
                    <a:pt x="112" y="152"/>
                  </a:lnTo>
                  <a:lnTo>
                    <a:pt x="115" y="151"/>
                  </a:lnTo>
                  <a:lnTo>
                    <a:pt x="116" y="148"/>
                  </a:lnTo>
                  <a:lnTo>
                    <a:pt x="119" y="141"/>
                  </a:lnTo>
                  <a:close/>
                  <a:moveTo>
                    <a:pt x="98" y="283"/>
                  </a:moveTo>
                  <a:lnTo>
                    <a:pt x="86" y="278"/>
                  </a:lnTo>
                  <a:lnTo>
                    <a:pt x="86" y="212"/>
                  </a:lnTo>
                  <a:lnTo>
                    <a:pt x="86" y="209"/>
                  </a:lnTo>
                  <a:lnTo>
                    <a:pt x="86" y="206"/>
                  </a:lnTo>
                  <a:lnTo>
                    <a:pt x="86" y="190"/>
                  </a:lnTo>
                  <a:lnTo>
                    <a:pt x="89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6" y="190"/>
                  </a:lnTo>
                  <a:lnTo>
                    <a:pt x="97" y="188"/>
                  </a:lnTo>
                  <a:lnTo>
                    <a:pt x="98" y="186"/>
                  </a:lnTo>
                  <a:lnTo>
                    <a:pt x="98" y="218"/>
                  </a:lnTo>
                  <a:lnTo>
                    <a:pt x="90" y="235"/>
                  </a:lnTo>
                  <a:lnTo>
                    <a:pt x="90" y="237"/>
                  </a:lnTo>
                  <a:lnTo>
                    <a:pt x="90" y="239"/>
                  </a:lnTo>
                  <a:lnTo>
                    <a:pt x="92" y="241"/>
                  </a:lnTo>
                  <a:lnTo>
                    <a:pt x="93" y="243"/>
                  </a:lnTo>
                  <a:lnTo>
                    <a:pt x="98" y="244"/>
                  </a:lnTo>
                  <a:lnTo>
                    <a:pt x="98" y="283"/>
                  </a:lnTo>
                  <a:close/>
                  <a:moveTo>
                    <a:pt x="86" y="22"/>
                  </a:moveTo>
                  <a:lnTo>
                    <a:pt x="86" y="22"/>
                  </a:lnTo>
                  <a:lnTo>
                    <a:pt x="92" y="14"/>
                  </a:lnTo>
                  <a:lnTo>
                    <a:pt x="98" y="7"/>
                  </a:lnTo>
                  <a:lnTo>
                    <a:pt x="98" y="56"/>
                  </a:lnTo>
                  <a:lnTo>
                    <a:pt x="93" y="68"/>
                  </a:lnTo>
                  <a:lnTo>
                    <a:pt x="92" y="73"/>
                  </a:lnTo>
                  <a:lnTo>
                    <a:pt x="92" y="79"/>
                  </a:lnTo>
                  <a:lnTo>
                    <a:pt x="94" y="84"/>
                  </a:lnTo>
                  <a:lnTo>
                    <a:pt x="98" y="90"/>
                  </a:lnTo>
                  <a:lnTo>
                    <a:pt x="98" y="113"/>
                  </a:lnTo>
                  <a:lnTo>
                    <a:pt x="86" y="107"/>
                  </a:lnTo>
                  <a:lnTo>
                    <a:pt x="86" y="22"/>
                  </a:lnTo>
                  <a:close/>
                  <a:moveTo>
                    <a:pt x="98" y="147"/>
                  </a:moveTo>
                  <a:lnTo>
                    <a:pt x="98" y="161"/>
                  </a:lnTo>
                  <a:lnTo>
                    <a:pt x="86" y="156"/>
                  </a:lnTo>
                  <a:lnTo>
                    <a:pt x="86" y="141"/>
                  </a:lnTo>
                  <a:lnTo>
                    <a:pt x="98" y="147"/>
                  </a:lnTo>
                  <a:close/>
                  <a:moveTo>
                    <a:pt x="86" y="278"/>
                  </a:moveTo>
                  <a:lnTo>
                    <a:pt x="58" y="264"/>
                  </a:lnTo>
                  <a:lnTo>
                    <a:pt x="58" y="225"/>
                  </a:lnTo>
                  <a:lnTo>
                    <a:pt x="70" y="232"/>
                  </a:lnTo>
                  <a:lnTo>
                    <a:pt x="73" y="232"/>
                  </a:lnTo>
                  <a:lnTo>
                    <a:pt x="75" y="232"/>
                  </a:lnTo>
                  <a:lnTo>
                    <a:pt x="77" y="230"/>
                  </a:lnTo>
                  <a:lnTo>
                    <a:pt x="78" y="229"/>
                  </a:lnTo>
                  <a:lnTo>
                    <a:pt x="86" y="212"/>
                  </a:lnTo>
                  <a:lnTo>
                    <a:pt x="86" y="278"/>
                  </a:lnTo>
                  <a:close/>
                  <a:moveTo>
                    <a:pt x="58" y="83"/>
                  </a:moveTo>
                  <a:lnTo>
                    <a:pt x="86" y="22"/>
                  </a:lnTo>
                  <a:lnTo>
                    <a:pt x="86" y="107"/>
                  </a:lnTo>
                  <a:lnTo>
                    <a:pt x="82" y="106"/>
                  </a:lnTo>
                  <a:lnTo>
                    <a:pt x="81" y="105"/>
                  </a:lnTo>
                  <a:lnTo>
                    <a:pt x="78" y="105"/>
                  </a:lnTo>
                  <a:lnTo>
                    <a:pt x="77" y="106"/>
                  </a:lnTo>
                  <a:lnTo>
                    <a:pt x="75" y="109"/>
                  </a:lnTo>
                  <a:lnTo>
                    <a:pt x="67" y="126"/>
                  </a:lnTo>
                  <a:lnTo>
                    <a:pt x="66" y="128"/>
                  </a:lnTo>
                  <a:lnTo>
                    <a:pt x="67" y="130"/>
                  </a:lnTo>
                  <a:lnTo>
                    <a:pt x="67" y="132"/>
                  </a:lnTo>
                  <a:lnTo>
                    <a:pt x="70" y="133"/>
                  </a:lnTo>
                  <a:lnTo>
                    <a:pt x="86" y="141"/>
                  </a:lnTo>
                  <a:lnTo>
                    <a:pt x="86" y="156"/>
                  </a:lnTo>
                  <a:lnTo>
                    <a:pt x="65" y="145"/>
                  </a:lnTo>
                  <a:lnTo>
                    <a:pt x="61" y="145"/>
                  </a:lnTo>
                  <a:lnTo>
                    <a:pt x="58" y="147"/>
                  </a:lnTo>
                  <a:lnTo>
                    <a:pt x="58" y="83"/>
                  </a:lnTo>
                  <a:close/>
                  <a:moveTo>
                    <a:pt x="86" y="190"/>
                  </a:moveTo>
                  <a:lnTo>
                    <a:pt x="86" y="206"/>
                  </a:lnTo>
                  <a:lnTo>
                    <a:pt x="84" y="203"/>
                  </a:lnTo>
                  <a:lnTo>
                    <a:pt x="58" y="191"/>
                  </a:lnTo>
                  <a:lnTo>
                    <a:pt x="58" y="176"/>
                  </a:lnTo>
                  <a:lnTo>
                    <a:pt x="86" y="190"/>
                  </a:lnTo>
                  <a:close/>
                  <a:moveTo>
                    <a:pt x="58" y="264"/>
                  </a:moveTo>
                  <a:lnTo>
                    <a:pt x="21" y="247"/>
                  </a:lnTo>
                  <a:lnTo>
                    <a:pt x="14" y="243"/>
                  </a:lnTo>
                  <a:lnTo>
                    <a:pt x="9" y="239"/>
                  </a:lnTo>
                  <a:lnTo>
                    <a:pt x="5" y="233"/>
                  </a:lnTo>
                  <a:lnTo>
                    <a:pt x="2" y="226"/>
                  </a:lnTo>
                  <a:lnTo>
                    <a:pt x="1" y="220"/>
                  </a:lnTo>
                  <a:lnTo>
                    <a:pt x="0" y="213"/>
                  </a:lnTo>
                  <a:lnTo>
                    <a:pt x="1" y="206"/>
                  </a:lnTo>
                  <a:lnTo>
                    <a:pt x="4" y="199"/>
                  </a:lnTo>
                  <a:lnTo>
                    <a:pt x="58" y="83"/>
                  </a:lnTo>
                  <a:lnTo>
                    <a:pt x="58" y="147"/>
                  </a:lnTo>
                  <a:lnTo>
                    <a:pt x="56" y="148"/>
                  </a:lnTo>
                  <a:lnTo>
                    <a:pt x="48" y="165"/>
                  </a:lnTo>
                  <a:lnTo>
                    <a:pt x="48" y="168"/>
                  </a:lnTo>
                  <a:lnTo>
                    <a:pt x="48" y="170"/>
                  </a:lnTo>
                  <a:lnTo>
                    <a:pt x="50" y="172"/>
                  </a:lnTo>
                  <a:lnTo>
                    <a:pt x="51" y="174"/>
                  </a:lnTo>
                  <a:lnTo>
                    <a:pt x="58" y="176"/>
                  </a:lnTo>
                  <a:lnTo>
                    <a:pt x="58" y="191"/>
                  </a:lnTo>
                  <a:lnTo>
                    <a:pt x="46" y="186"/>
                  </a:lnTo>
                  <a:lnTo>
                    <a:pt x="43" y="184"/>
                  </a:lnTo>
                  <a:lnTo>
                    <a:pt x="42" y="186"/>
                  </a:lnTo>
                  <a:lnTo>
                    <a:pt x="39" y="187"/>
                  </a:lnTo>
                  <a:lnTo>
                    <a:pt x="38" y="188"/>
                  </a:lnTo>
                  <a:lnTo>
                    <a:pt x="29" y="206"/>
                  </a:lnTo>
                  <a:lnTo>
                    <a:pt x="29" y="207"/>
                  </a:lnTo>
                  <a:lnTo>
                    <a:pt x="29" y="210"/>
                  </a:lnTo>
                  <a:lnTo>
                    <a:pt x="31" y="212"/>
                  </a:lnTo>
                  <a:lnTo>
                    <a:pt x="32" y="213"/>
                  </a:lnTo>
                  <a:lnTo>
                    <a:pt x="58" y="225"/>
                  </a:lnTo>
                  <a:lnTo>
                    <a:pt x="58" y="26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1" name="组合 212"/>
            <p:cNvGrpSpPr/>
            <p:nvPr/>
          </p:nvGrpSpPr>
          <p:grpSpPr bwMode="auto">
            <a:xfrm rot="0">
              <a:off x="3294" y="3136"/>
              <a:ext cx="877" cy="897"/>
              <a:chOff x="0" y="0"/>
              <a:chExt cx="619125" cy="650875"/>
            </a:xfrm>
            <a:grpFill/>
          </p:grpSpPr>
          <p:sp>
            <p:nvSpPr>
              <p:cNvPr id="124" name="Rectangle 155"/>
              <p:cNvSpPr>
                <a:spLocks noChangeArrowheads="1"/>
              </p:cNvSpPr>
              <p:nvPr/>
            </p:nvSpPr>
            <p:spPr bwMode="auto">
              <a:xfrm>
                <a:off x="0" y="617537"/>
                <a:ext cx="619125" cy="333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5" name="Rectangle 156"/>
              <p:cNvSpPr>
                <a:spLocks noChangeArrowheads="1"/>
              </p:cNvSpPr>
              <p:nvPr/>
            </p:nvSpPr>
            <p:spPr bwMode="auto">
              <a:xfrm>
                <a:off x="25400" y="555625"/>
                <a:ext cx="568325" cy="333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6" name="Rectangle 157"/>
              <p:cNvSpPr>
                <a:spLocks noChangeArrowheads="1"/>
              </p:cNvSpPr>
              <p:nvPr/>
            </p:nvSpPr>
            <p:spPr bwMode="auto">
              <a:xfrm>
                <a:off x="249237" y="492125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7" name="Rectangle 158"/>
              <p:cNvSpPr>
                <a:spLocks noChangeArrowheads="1"/>
              </p:cNvSpPr>
              <p:nvPr/>
            </p:nvSpPr>
            <p:spPr bwMode="auto">
              <a:xfrm>
                <a:off x="271462" y="261937"/>
                <a:ext cx="77788" cy="25082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8" name="Rectangle 159"/>
              <p:cNvSpPr>
                <a:spLocks noChangeArrowheads="1"/>
              </p:cNvSpPr>
              <p:nvPr/>
            </p:nvSpPr>
            <p:spPr bwMode="auto">
              <a:xfrm>
                <a:off x="249237" y="249237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9" name="Rectangle 160"/>
              <p:cNvSpPr>
                <a:spLocks noChangeArrowheads="1"/>
              </p:cNvSpPr>
              <p:nvPr/>
            </p:nvSpPr>
            <p:spPr bwMode="auto">
              <a:xfrm>
                <a:off x="69850" y="492125"/>
                <a:ext cx="119063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0" name="Rectangle 161"/>
              <p:cNvSpPr>
                <a:spLocks noChangeArrowheads="1"/>
              </p:cNvSpPr>
              <p:nvPr/>
            </p:nvSpPr>
            <p:spPr bwMode="auto">
              <a:xfrm>
                <a:off x="90487" y="261937"/>
                <a:ext cx="77788" cy="25082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1" name="Rectangle 162"/>
              <p:cNvSpPr>
                <a:spLocks noChangeArrowheads="1"/>
              </p:cNvSpPr>
              <p:nvPr/>
            </p:nvSpPr>
            <p:spPr bwMode="auto">
              <a:xfrm>
                <a:off x="69850" y="249237"/>
                <a:ext cx="119063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2" name="Rectangle 163"/>
              <p:cNvSpPr>
                <a:spLocks noChangeArrowheads="1"/>
              </p:cNvSpPr>
              <p:nvPr/>
            </p:nvSpPr>
            <p:spPr bwMode="auto">
              <a:xfrm>
                <a:off x="430212" y="492125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3" name="Rectangle 164"/>
              <p:cNvSpPr>
                <a:spLocks noChangeArrowheads="1"/>
              </p:cNvSpPr>
              <p:nvPr/>
            </p:nvSpPr>
            <p:spPr bwMode="auto">
              <a:xfrm>
                <a:off x="452437" y="261937"/>
                <a:ext cx="76200" cy="25082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4" name="Rectangle 165"/>
              <p:cNvSpPr>
                <a:spLocks noChangeArrowheads="1"/>
              </p:cNvSpPr>
              <p:nvPr/>
            </p:nvSpPr>
            <p:spPr bwMode="auto">
              <a:xfrm>
                <a:off x="430212" y="249237"/>
                <a:ext cx="120650" cy="317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5" name="Rectangle 166"/>
              <p:cNvSpPr>
                <a:spLocks noChangeArrowheads="1"/>
              </p:cNvSpPr>
              <p:nvPr/>
            </p:nvSpPr>
            <p:spPr bwMode="auto">
              <a:xfrm>
                <a:off x="25400" y="179387"/>
                <a:ext cx="568325" cy="3333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36" name="Freeform 167"/>
              <p:cNvSpPr>
                <a:spLocks noChangeArrowheads="1"/>
              </p:cNvSpPr>
              <p:nvPr/>
            </p:nvSpPr>
            <p:spPr bwMode="auto">
              <a:xfrm>
                <a:off x="25400" y="0"/>
                <a:ext cx="568325" cy="179388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8"/>
                  <a:gd name="T13" fmla="*/ 0 h 113"/>
                  <a:gd name="T14" fmla="*/ 358 w 358"/>
                  <a:gd name="T15" fmla="*/ 113 h 11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01" name="Freeform 168"/>
            <p:cNvSpPr>
              <a:spLocks noEditPoints="1"/>
            </p:cNvSpPr>
            <p:nvPr/>
          </p:nvSpPr>
          <p:spPr>
            <a:xfrm>
              <a:off x="5227" y="3359"/>
              <a:ext cx="1119" cy="711"/>
            </a:xfrm>
            <a:custGeom>
              <a:avLst/>
              <a:gdLst>
                <a:gd name="txL" fmla="*/ 0 w 497"/>
                <a:gd name="txT" fmla="*/ 0 h 325"/>
                <a:gd name="txR" fmla="*/ 497 w 497"/>
                <a:gd name="txB" fmla="*/ 325 h 325"/>
              </a:gdLst>
              <a:ahLst/>
              <a:cxnLst>
                <a:cxn ang="0">
                  <a:pos x="540273027" y="0"/>
                </a:cxn>
                <a:cxn ang="0">
                  <a:pos x="419608905" y="41802518"/>
                </a:cxn>
                <a:cxn ang="0">
                  <a:pos x="419608905" y="237257562"/>
                </a:cxn>
                <a:cxn ang="0">
                  <a:pos x="419608905" y="237257562"/>
                </a:cxn>
                <a:cxn ang="0">
                  <a:pos x="431565738" y="236127678"/>
                </a:cxn>
                <a:cxn ang="0">
                  <a:pos x="440262279" y="232739089"/>
                </a:cxn>
                <a:cxn ang="0">
                  <a:pos x="444611071" y="230479321"/>
                </a:cxn>
                <a:cxn ang="0">
                  <a:pos x="446784946" y="227089669"/>
                </a:cxn>
                <a:cxn ang="0">
                  <a:pos x="448958820" y="222570133"/>
                </a:cxn>
                <a:cxn ang="0">
                  <a:pos x="448958820" y="219180482"/>
                </a:cxn>
                <a:cxn ang="0">
                  <a:pos x="448958820" y="133316741"/>
                </a:cxn>
                <a:cxn ang="0">
                  <a:pos x="433740655" y="133316741"/>
                </a:cxn>
                <a:cxn ang="0">
                  <a:pos x="433740655" y="97162580"/>
                </a:cxn>
                <a:cxn ang="0">
                  <a:pos x="448958820" y="97162580"/>
                </a:cxn>
                <a:cxn ang="0">
                  <a:pos x="485919903" y="97162580"/>
                </a:cxn>
                <a:cxn ang="0">
                  <a:pos x="502225528" y="97162580"/>
                </a:cxn>
                <a:cxn ang="0">
                  <a:pos x="502225528" y="133316741"/>
                </a:cxn>
                <a:cxn ang="0">
                  <a:pos x="485919903" y="133316741"/>
                </a:cxn>
                <a:cxn ang="0">
                  <a:pos x="485919903" y="219180482"/>
                </a:cxn>
                <a:cxn ang="0">
                  <a:pos x="485919903" y="219180482"/>
                </a:cxn>
                <a:cxn ang="0">
                  <a:pos x="484832445" y="230479321"/>
                </a:cxn>
                <a:cxn ang="0">
                  <a:pos x="480484695" y="239517330"/>
                </a:cxn>
                <a:cxn ang="0">
                  <a:pos x="473962029" y="248555339"/>
                </a:cxn>
                <a:cxn ang="0">
                  <a:pos x="467439362" y="256464526"/>
                </a:cxn>
                <a:cxn ang="0">
                  <a:pos x="456568946" y="262112883"/>
                </a:cxn>
                <a:cxn ang="0">
                  <a:pos x="446784946" y="266632419"/>
                </a:cxn>
                <a:cxn ang="0">
                  <a:pos x="433740655" y="270022071"/>
                </a:cxn>
                <a:cxn ang="0">
                  <a:pos x="419608905" y="270022071"/>
                </a:cxn>
                <a:cxn ang="0">
                  <a:pos x="419608905" y="326512017"/>
                </a:cxn>
                <a:cxn ang="0">
                  <a:pos x="540273027" y="367184651"/>
                </a:cxn>
                <a:cxn ang="0">
                  <a:pos x="540273027" y="0"/>
                </a:cxn>
                <a:cxn ang="0">
                  <a:pos x="419608905" y="41802518"/>
                </a:cxn>
                <a:cxn ang="0">
                  <a:pos x="0" y="184157268"/>
                </a:cxn>
                <a:cxn ang="0">
                  <a:pos x="419608905" y="326512017"/>
                </a:cxn>
                <a:cxn ang="0">
                  <a:pos x="419608905" y="270022071"/>
                </a:cxn>
                <a:cxn ang="0">
                  <a:pos x="419608905" y="270022071"/>
                </a:cxn>
                <a:cxn ang="0">
                  <a:pos x="406563572" y="270022071"/>
                </a:cxn>
                <a:cxn ang="0">
                  <a:pos x="394605697" y="266632419"/>
                </a:cxn>
                <a:cxn ang="0">
                  <a:pos x="383735281" y="262112883"/>
                </a:cxn>
                <a:cxn ang="0">
                  <a:pos x="372864865" y="256464526"/>
                </a:cxn>
                <a:cxn ang="0">
                  <a:pos x="365254740" y="248555339"/>
                </a:cxn>
                <a:cxn ang="0">
                  <a:pos x="359819532" y="239517330"/>
                </a:cxn>
                <a:cxn ang="0">
                  <a:pos x="355471782" y="230479321"/>
                </a:cxn>
                <a:cxn ang="0">
                  <a:pos x="353296865" y="219180482"/>
                </a:cxn>
                <a:cxn ang="0">
                  <a:pos x="353296865" y="133316741"/>
                </a:cxn>
                <a:cxn ang="0">
                  <a:pos x="338078699" y="133316741"/>
                </a:cxn>
                <a:cxn ang="0">
                  <a:pos x="338078699" y="97162580"/>
                </a:cxn>
                <a:cxn ang="0">
                  <a:pos x="353296865" y="97162580"/>
                </a:cxn>
                <a:cxn ang="0">
                  <a:pos x="390257948" y="97162580"/>
                </a:cxn>
                <a:cxn ang="0">
                  <a:pos x="408737447" y="97162580"/>
                </a:cxn>
                <a:cxn ang="0">
                  <a:pos x="408737447" y="133316741"/>
                </a:cxn>
                <a:cxn ang="0">
                  <a:pos x="390257948" y="133316741"/>
                </a:cxn>
                <a:cxn ang="0">
                  <a:pos x="390257948" y="219180482"/>
                </a:cxn>
                <a:cxn ang="0">
                  <a:pos x="390257948" y="219180482"/>
                </a:cxn>
                <a:cxn ang="0">
                  <a:pos x="392431822" y="222570133"/>
                </a:cxn>
                <a:cxn ang="0">
                  <a:pos x="393519281" y="227089669"/>
                </a:cxn>
                <a:cxn ang="0">
                  <a:pos x="396779572" y="230479321"/>
                </a:cxn>
                <a:cxn ang="0">
                  <a:pos x="398954489" y="232739089"/>
                </a:cxn>
                <a:cxn ang="0">
                  <a:pos x="408737447" y="236127678"/>
                </a:cxn>
                <a:cxn ang="0">
                  <a:pos x="419608905" y="237257562"/>
                </a:cxn>
                <a:cxn ang="0">
                  <a:pos x="419608905" y="41802518"/>
                </a:cxn>
              </a:cxnLst>
              <a:rect l="txL" t="txT" r="txR" b="txB"/>
              <a:pathLst>
                <a:path w="497" h="325">
                  <a:moveTo>
                    <a:pt x="497" y="0"/>
                  </a:moveTo>
                  <a:lnTo>
                    <a:pt x="386" y="37"/>
                  </a:lnTo>
                  <a:lnTo>
                    <a:pt x="386" y="210"/>
                  </a:lnTo>
                  <a:lnTo>
                    <a:pt x="397" y="209"/>
                  </a:lnTo>
                  <a:lnTo>
                    <a:pt x="405" y="206"/>
                  </a:lnTo>
                  <a:lnTo>
                    <a:pt x="409" y="204"/>
                  </a:lnTo>
                  <a:lnTo>
                    <a:pt x="411" y="201"/>
                  </a:lnTo>
                  <a:lnTo>
                    <a:pt x="413" y="197"/>
                  </a:lnTo>
                  <a:lnTo>
                    <a:pt x="413" y="194"/>
                  </a:lnTo>
                  <a:lnTo>
                    <a:pt x="413" y="118"/>
                  </a:lnTo>
                  <a:lnTo>
                    <a:pt x="399" y="118"/>
                  </a:lnTo>
                  <a:lnTo>
                    <a:pt x="399" y="86"/>
                  </a:lnTo>
                  <a:lnTo>
                    <a:pt x="413" y="86"/>
                  </a:lnTo>
                  <a:lnTo>
                    <a:pt x="447" y="86"/>
                  </a:lnTo>
                  <a:lnTo>
                    <a:pt x="462" y="86"/>
                  </a:lnTo>
                  <a:lnTo>
                    <a:pt x="462" y="118"/>
                  </a:lnTo>
                  <a:lnTo>
                    <a:pt x="447" y="118"/>
                  </a:lnTo>
                  <a:lnTo>
                    <a:pt x="447" y="194"/>
                  </a:lnTo>
                  <a:lnTo>
                    <a:pt x="446" y="204"/>
                  </a:lnTo>
                  <a:lnTo>
                    <a:pt x="442" y="212"/>
                  </a:lnTo>
                  <a:lnTo>
                    <a:pt x="436" y="220"/>
                  </a:lnTo>
                  <a:lnTo>
                    <a:pt x="430" y="227"/>
                  </a:lnTo>
                  <a:lnTo>
                    <a:pt x="420" y="232"/>
                  </a:lnTo>
                  <a:lnTo>
                    <a:pt x="411" y="236"/>
                  </a:lnTo>
                  <a:lnTo>
                    <a:pt x="399" y="239"/>
                  </a:lnTo>
                  <a:lnTo>
                    <a:pt x="386" y="239"/>
                  </a:lnTo>
                  <a:lnTo>
                    <a:pt x="386" y="289"/>
                  </a:lnTo>
                  <a:lnTo>
                    <a:pt x="497" y="325"/>
                  </a:lnTo>
                  <a:lnTo>
                    <a:pt x="497" y="0"/>
                  </a:lnTo>
                  <a:close/>
                  <a:moveTo>
                    <a:pt x="386" y="37"/>
                  </a:moveTo>
                  <a:lnTo>
                    <a:pt x="0" y="163"/>
                  </a:lnTo>
                  <a:lnTo>
                    <a:pt x="386" y="289"/>
                  </a:lnTo>
                  <a:lnTo>
                    <a:pt x="386" y="239"/>
                  </a:lnTo>
                  <a:lnTo>
                    <a:pt x="374" y="239"/>
                  </a:lnTo>
                  <a:lnTo>
                    <a:pt x="363" y="236"/>
                  </a:lnTo>
                  <a:lnTo>
                    <a:pt x="353" y="232"/>
                  </a:lnTo>
                  <a:lnTo>
                    <a:pt x="343" y="227"/>
                  </a:lnTo>
                  <a:lnTo>
                    <a:pt x="336" y="220"/>
                  </a:lnTo>
                  <a:lnTo>
                    <a:pt x="331" y="212"/>
                  </a:lnTo>
                  <a:lnTo>
                    <a:pt x="327" y="204"/>
                  </a:lnTo>
                  <a:lnTo>
                    <a:pt x="325" y="194"/>
                  </a:lnTo>
                  <a:lnTo>
                    <a:pt x="325" y="118"/>
                  </a:lnTo>
                  <a:lnTo>
                    <a:pt x="311" y="118"/>
                  </a:lnTo>
                  <a:lnTo>
                    <a:pt x="311" y="86"/>
                  </a:lnTo>
                  <a:lnTo>
                    <a:pt x="325" y="86"/>
                  </a:lnTo>
                  <a:lnTo>
                    <a:pt x="359" y="86"/>
                  </a:lnTo>
                  <a:lnTo>
                    <a:pt x="376" y="86"/>
                  </a:lnTo>
                  <a:lnTo>
                    <a:pt x="376" y="118"/>
                  </a:lnTo>
                  <a:lnTo>
                    <a:pt x="359" y="118"/>
                  </a:lnTo>
                  <a:lnTo>
                    <a:pt x="359" y="194"/>
                  </a:lnTo>
                  <a:lnTo>
                    <a:pt x="361" y="197"/>
                  </a:lnTo>
                  <a:lnTo>
                    <a:pt x="362" y="201"/>
                  </a:lnTo>
                  <a:lnTo>
                    <a:pt x="365" y="204"/>
                  </a:lnTo>
                  <a:lnTo>
                    <a:pt x="367" y="206"/>
                  </a:lnTo>
                  <a:lnTo>
                    <a:pt x="376" y="209"/>
                  </a:lnTo>
                  <a:lnTo>
                    <a:pt x="386" y="210"/>
                  </a:lnTo>
                  <a:lnTo>
                    <a:pt x="386" y="3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2" name="Freeform 169"/>
            <p:cNvSpPr>
              <a:spLocks noEditPoints="1"/>
            </p:cNvSpPr>
            <p:nvPr/>
          </p:nvSpPr>
          <p:spPr>
            <a:xfrm>
              <a:off x="3618" y="4142"/>
              <a:ext cx="265" cy="442"/>
            </a:xfrm>
            <a:custGeom>
              <a:avLst/>
              <a:gdLst>
                <a:gd name="txL" fmla="*/ 0 w 117"/>
                <a:gd name="txT" fmla="*/ 0 h 202"/>
                <a:gd name="txR" fmla="*/ 117 w 117"/>
                <a:gd name="txB" fmla="*/ 202 h 202"/>
              </a:gdLst>
              <a:ahLst/>
              <a:cxnLst>
                <a:cxn ang="0">
                  <a:pos x="78191782" y="192064641"/>
                </a:cxn>
                <a:cxn ang="0">
                  <a:pos x="88103624" y="195453217"/>
                </a:cxn>
                <a:cxn ang="0">
                  <a:pos x="93609969" y="204492253"/>
                </a:cxn>
                <a:cxn ang="0">
                  <a:pos x="93609969" y="212400347"/>
                </a:cxn>
                <a:cxn ang="0">
                  <a:pos x="88103624" y="224827959"/>
                </a:cxn>
                <a:cxn ang="0">
                  <a:pos x="82597278" y="228217597"/>
                </a:cxn>
                <a:cxn ang="0">
                  <a:pos x="78191782" y="192064641"/>
                </a:cxn>
                <a:cxn ang="0">
                  <a:pos x="78191782" y="177377270"/>
                </a:cxn>
                <a:cxn ang="0">
                  <a:pos x="78191782" y="76825431"/>
                </a:cxn>
                <a:cxn ang="0">
                  <a:pos x="88103624" y="86994347"/>
                </a:cxn>
                <a:cxn ang="0">
                  <a:pos x="93609969" y="102810535"/>
                </a:cxn>
                <a:cxn ang="0">
                  <a:pos x="101319062" y="131055397"/>
                </a:cxn>
                <a:cxn ang="0">
                  <a:pos x="103521810" y="135574916"/>
                </a:cxn>
                <a:cxn ang="0">
                  <a:pos x="110130054" y="142353130"/>
                </a:cxn>
                <a:cxn ang="0">
                  <a:pos x="121142745" y="143483009"/>
                </a:cxn>
                <a:cxn ang="0">
                  <a:pos x="128851838" y="163819778"/>
                </a:cxn>
                <a:cxn ang="0">
                  <a:pos x="72685437" y="192064641"/>
                </a:cxn>
                <a:cxn ang="0">
                  <a:pos x="78191782" y="192064641"/>
                </a:cxn>
                <a:cxn ang="0">
                  <a:pos x="78191782" y="228217597"/>
                </a:cxn>
                <a:cxn ang="0">
                  <a:pos x="67179092" y="224827959"/>
                </a:cxn>
                <a:cxn ang="0">
                  <a:pos x="61672747" y="213530226"/>
                </a:cxn>
                <a:cxn ang="0">
                  <a:pos x="61672747" y="207881892"/>
                </a:cxn>
                <a:cxn ang="0">
                  <a:pos x="67179092" y="195453217"/>
                </a:cxn>
                <a:cxn ang="0">
                  <a:pos x="72685437" y="192064641"/>
                </a:cxn>
                <a:cxn ang="0">
                  <a:pos x="78191782" y="76825431"/>
                </a:cxn>
                <a:cxn ang="0">
                  <a:pos x="66078243" y="70047217"/>
                </a:cxn>
                <a:cxn ang="0">
                  <a:pos x="51760905" y="68917337"/>
                </a:cxn>
                <a:cxn ang="0">
                  <a:pos x="37444617" y="9037973"/>
                </a:cxn>
                <a:cxn ang="0">
                  <a:pos x="31937223" y="1129880"/>
                </a:cxn>
                <a:cxn ang="0">
                  <a:pos x="20924532" y="0"/>
                </a:cxn>
                <a:cxn ang="0">
                  <a:pos x="16519036" y="1129880"/>
                </a:cxn>
                <a:cxn ang="0">
                  <a:pos x="11012691" y="10167853"/>
                </a:cxn>
                <a:cxn ang="0">
                  <a:pos x="26430877" y="74565672"/>
                </a:cxn>
                <a:cxn ang="0">
                  <a:pos x="20924532" y="79085190"/>
                </a:cxn>
                <a:cxn ang="0">
                  <a:pos x="12114589" y="88123164"/>
                </a:cxn>
                <a:cxn ang="0">
                  <a:pos x="6608244" y="102810535"/>
                </a:cxn>
                <a:cxn ang="0">
                  <a:pos x="4405496" y="117497906"/>
                </a:cxn>
                <a:cxn ang="0">
                  <a:pos x="6608244" y="125407063"/>
                </a:cxn>
                <a:cxn ang="0">
                  <a:pos x="13215439" y="155910621"/>
                </a:cxn>
                <a:cxn ang="0">
                  <a:pos x="13215439" y="160430140"/>
                </a:cxn>
                <a:cxn ang="0">
                  <a:pos x="11012691" y="168338233"/>
                </a:cxn>
                <a:cxn ang="0">
                  <a:pos x="3303597" y="176247390"/>
                </a:cxn>
                <a:cxn ang="0">
                  <a:pos x="6608244" y="197712976"/>
                </a:cxn>
                <a:cxn ang="0">
                  <a:pos x="78191782" y="76825431"/>
                </a:cxn>
              </a:cxnLst>
              <a:rect l="txL" t="txT" r="txR" b="txB"/>
              <a:pathLst>
                <a:path w="117" h="202">
                  <a:moveTo>
                    <a:pt x="71" y="170"/>
                  </a:moveTo>
                  <a:lnTo>
                    <a:pt x="71" y="170"/>
                  </a:lnTo>
                  <a:lnTo>
                    <a:pt x="76" y="170"/>
                  </a:lnTo>
                  <a:lnTo>
                    <a:pt x="80" y="173"/>
                  </a:lnTo>
                  <a:lnTo>
                    <a:pt x="84" y="177"/>
                  </a:lnTo>
                  <a:lnTo>
                    <a:pt x="85" y="181"/>
                  </a:lnTo>
                  <a:lnTo>
                    <a:pt x="85" y="188"/>
                  </a:lnTo>
                  <a:lnTo>
                    <a:pt x="84" y="193"/>
                  </a:lnTo>
                  <a:lnTo>
                    <a:pt x="80" y="199"/>
                  </a:lnTo>
                  <a:lnTo>
                    <a:pt x="75" y="202"/>
                  </a:lnTo>
                  <a:lnTo>
                    <a:pt x="71" y="202"/>
                  </a:lnTo>
                  <a:lnTo>
                    <a:pt x="71" y="170"/>
                  </a:lnTo>
                  <a:close/>
                  <a:moveTo>
                    <a:pt x="71" y="157"/>
                  </a:moveTo>
                  <a:lnTo>
                    <a:pt x="71" y="68"/>
                  </a:lnTo>
                  <a:lnTo>
                    <a:pt x="76" y="72"/>
                  </a:lnTo>
                  <a:lnTo>
                    <a:pt x="80" y="77"/>
                  </a:lnTo>
                  <a:lnTo>
                    <a:pt x="83" y="84"/>
                  </a:lnTo>
                  <a:lnTo>
                    <a:pt x="85" y="91"/>
                  </a:lnTo>
                  <a:lnTo>
                    <a:pt x="92" y="116"/>
                  </a:lnTo>
                  <a:lnTo>
                    <a:pt x="94" y="120"/>
                  </a:lnTo>
                  <a:lnTo>
                    <a:pt x="96" y="123"/>
                  </a:lnTo>
                  <a:lnTo>
                    <a:pt x="100" y="126"/>
                  </a:lnTo>
                  <a:lnTo>
                    <a:pt x="103" y="127"/>
                  </a:lnTo>
                  <a:lnTo>
                    <a:pt x="110" y="127"/>
                  </a:lnTo>
                  <a:lnTo>
                    <a:pt x="112" y="127"/>
                  </a:lnTo>
                  <a:lnTo>
                    <a:pt x="117" y="145"/>
                  </a:lnTo>
                  <a:lnTo>
                    <a:pt x="71" y="157"/>
                  </a:lnTo>
                  <a:close/>
                  <a:moveTo>
                    <a:pt x="66" y="170"/>
                  </a:moveTo>
                  <a:lnTo>
                    <a:pt x="66" y="170"/>
                  </a:lnTo>
                  <a:lnTo>
                    <a:pt x="71" y="170"/>
                  </a:lnTo>
                  <a:lnTo>
                    <a:pt x="71" y="202"/>
                  </a:lnTo>
                  <a:lnTo>
                    <a:pt x="65" y="200"/>
                  </a:lnTo>
                  <a:lnTo>
                    <a:pt x="61" y="199"/>
                  </a:lnTo>
                  <a:lnTo>
                    <a:pt x="57" y="195"/>
                  </a:lnTo>
                  <a:lnTo>
                    <a:pt x="56" y="189"/>
                  </a:lnTo>
                  <a:lnTo>
                    <a:pt x="56" y="184"/>
                  </a:lnTo>
                  <a:lnTo>
                    <a:pt x="57" y="179"/>
                  </a:lnTo>
                  <a:lnTo>
                    <a:pt x="61" y="173"/>
                  </a:lnTo>
                  <a:lnTo>
                    <a:pt x="66" y="170"/>
                  </a:lnTo>
                  <a:close/>
                  <a:moveTo>
                    <a:pt x="71" y="68"/>
                  </a:moveTo>
                  <a:lnTo>
                    <a:pt x="71" y="68"/>
                  </a:lnTo>
                  <a:lnTo>
                    <a:pt x="65" y="65"/>
                  </a:lnTo>
                  <a:lnTo>
                    <a:pt x="60" y="62"/>
                  </a:lnTo>
                  <a:lnTo>
                    <a:pt x="54" y="61"/>
                  </a:lnTo>
                  <a:lnTo>
                    <a:pt x="47" y="61"/>
                  </a:lnTo>
                  <a:lnTo>
                    <a:pt x="34" y="8"/>
                  </a:lnTo>
                  <a:lnTo>
                    <a:pt x="31" y="4"/>
                  </a:lnTo>
                  <a:lnTo>
                    <a:pt x="29" y="1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12" y="5"/>
                  </a:lnTo>
                  <a:lnTo>
                    <a:pt x="10" y="9"/>
                  </a:lnTo>
                  <a:lnTo>
                    <a:pt x="11" y="15"/>
                  </a:lnTo>
                  <a:lnTo>
                    <a:pt x="24" y="66"/>
                  </a:lnTo>
                  <a:lnTo>
                    <a:pt x="19" y="70"/>
                  </a:lnTo>
                  <a:lnTo>
                    <a:pt x="15" y="74"/>
                  </a:lnTo>
                  <a:lnTo>
                    <a:pt x="11" y="78"/>
                  </a:lnTo>
                  <a:lnTo>
                    <a:pt x="7" y="84"/>
                  </a:lnTo>
                  <a:lnTo>
                    <a:pt x="6" y="91"/>
                  </a:lnTo>
                  <a:lnTo>
                    <a:pt x="4" y="96"/>
                  </a:lnTo>
                  <a:lnTo>
                    <a:pt x="4" y="104"/>
                  </a:lnTo>
                  <a:lnTo>
                    <a:pt x="6" y="111"/>
                  </a:lnTo>
                  <a:lnTo>
                    <a:pt x="12" y="138"/>
                  </a:lnTo>
                  <a:lnTo>
                    <a:pt x="12" y="142"/>
                  </a:lnTo>
                  <a:lnTo>
                    <a:pt x="12" y="146"/>
                  </a:lnTo>
                  <a:lnTo>
                    <a:pt x="10" y="149"/>
                  </a:lnTo>
                  <a:lnTo>
                    <a:pt x="8" y="152"/>
                  </a:lnTo>
                  <a:lnTo>
                    <a:pt x="3" y="156"/>
                  </a:lnTo>
                  <a:lnTo>
                    <a:pt x="0" y="157"/>
                  </a:lnTo>
                  <a:lnTo>
                    <a:pt x="6" y="175"/>
                  </a:lnTo>
                  <a:lnTo>
                    <a:pt x="71" y="157"/>
                  </a:lnTo>
                  <a:lnTo>
                    <a:pt x="71" y="68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3" name="Freeform 170"/>
            <p:cNvSpPr>
              <a:spLocks noEditPoints="1"/>
            </p:cNvSpPr>
            <p:nvPr/>
          </p:nvSpPr>
          <p:spPr>
            <a:xfrm>
              <a:off x="5650" y="2613"/>
              <a:ext cx="524" cy="628"/>
            </a:xfrm>
            <a:custGeom>
              <a:avLst/>
              <a:gdLst>
                <a:gd name="txL" fmla="*/ 0 w 233"/>
                <a:gd name="txT" fmla="*/ 0 h 287"/>
                <a:gd name="txR" fmla="*/ 233 w 233"/>
                <a:gd name="txB" fmla="*/ 287 h 287"/>
              </a:gdLst>
              <a:ahLst/>
              <a:cxnLst>
                <a:cxn ang="0">
                  <a:pos x="177563696" y="0"/>
                </a:cxn>
                <a:cxn ang="0">
                  <a:pos x="252270786" y="280187946"/>
                </a:cxn>
                <a:cxn ang="0">
                  <a:pos x="233864812" y="316341983"/>
                </a:cxn>
                <a:cxn ang="0">
                  <a:pos x="177563696" y="255332709"/>
                </a:cxn>
                <a:cxn ang="0">
                  <a:pos x="193804323" y="246294731"/>
                </a:cxn>
                <a:cxn ang="0">
                  <a:pos x="210044949" y="215790094"/>
                </a:cxn>
                <a:cxn ang="0">
                  <a:pos x="210044949" y="177377359"/>
                </a:cxn>
                <a:cxn ang="0">
                  <a:pos x="192722169" y="167209501"/>
                </a:cxn>
                <a:cxn ang="0">
                  <a:pos x="177563696" y="133315224"/>
                </a:cxn>
                <a:cxn ang="0">
                  <a:pos x="180812238" y="237255690"/>
                </a:cxn>
                <a:cxn ang="0">
                  <a:pos x="194887517" y="197713075"/>
                </a:cxn>
                <a:cxn ang="0">
                  <a:pos x="189473628" y="180766999"/>
                </a:cxn>
                <a:cxn ang="0">
                  <a:pos x="177563696" y="180766999"/>
                </a:cxn>
                <a:cxn ang="0">
                  <a:pos x="144000290" y="15817259"/>
                </a:cxn>
                <a:cxn ang="0">
                  <a:pos x="177563696" y="133315224"/>
                </a:cxn>
                <a:cxn ang="0">
                  <a:pos x="147247791" y="125407126"/>
                </a:cxn>
                <a:cxn ang="0">
                  <a:pos x="144000290" y="324250081"/>
                </a:cxn>
                <a:cxn ang="0">
                  <a:pos x="151579527" y="253072949"/>
                </a:cxn>
                <a:cxn ang="0">
                  <a:pos x="177563696" y="324250081"/>
                </a:cxn>
                <a:cxn ang="0">
                  <a:pos x="165653765" y="227087832"/>
                </a:cxn>
                <a:cxn ang="0">
                  <a:pos x="168902306" y="237255690"/>
                </a:cxn>
                <a:cxn ang="0">
                  <a:pos x="177563696" y="180766999"/>
                </a:cxn>
                <a:cxn ang="0">
                  <a:pos x="103939801" y="0"/>
                </a:cxn>
                <a:cxn ang="0">
                  <a:pos x="144000290" y="124277246"/>
                </a:cxn>
                <a:cxn ang="0">
                  <a:pos x="111519037" y="129925583"/>
                </a:cxn>
                <a:cxn ang="0">
                  <a:pos x="103939801" y="324250081"/>
                </a:cxn>
                <a:cxn ang="0">
                  <a:pos x="142917096" y="223698192"/>
                </a:cxn>
                <a:cxn ang="0">
                  <a:pos x="144000290" y="246294731"/>
                </a:cxn>
                <a:cxn ang="0">
                  <a:pos x="109353690" y="190934857"/>
                </a:cxn>
                <a:cxn ang="0">
                  <a:pos x="103939801" y="180766999"/>
                </a:cxn>
                <a:cxn ang="0">
                  <a:pos x="103939801" y="150262362"/>
                </a:cxn>
                <a:cxn ang="0">
                  <a:pos x="88782368" y="15817259"/>
                </a:cxn>
                <a:cxn ang="0">
                  <a:pos x="103939801" y="136704864"/>
                </a:cxn>
                <a:cxn ang="0">
                  <a:pos x="88782368" y="56489754"/>
                </a:cxn>
                <a:cxn ang="0">
                  <a:pos x="88782368" y="185285457"/>
                </a:cxn>
                <a:cxn ang="0">
                  <a:pos x="103939801" y="255332709"/>
                </a:cxn>
                <a:cxn ang="0">
                  <a:pos x="97443758" y="162689981"/>
                </a:cxn>
                <a:cxn ang="0">
                  <a:pos x="43307990" y="0"/>
                </a:cxn>
                <a:cxn ang="0">
                  <a:pos x="29232711" y="16947139"/>
                </a:cxn>
                <a:cxn ang="0">
                  <a:pos x="18405974" y="35023095"/>
                </a:cxn>
                <a:cxn ang="0">
                  <a:pos x="88782368" y="56489754"/>
                </a:cxn>
                <a:cxn ang="0">
                  <a:pos x="66044659" y="175117599"/>
                </a:cxn>
                <a:cxn ang="0">
                  <a:pos x="41142643" y="180766999"/>
                </a:cxn>
                <a:cxn ang="0">
                  <a:pos x="31398059" y="196583195"/>
                </a:cxn>
                <a:cxn ang="0">
                  <a:pos x="43307990" y="206752116"/>
                </a:cxn>
                <a:cxn ang="0">
                  <a:pos x="49804033" y="202232596"/>
                </a:cxn>
                <a:cxn ang="0">
                  <a:pos x="48721879" y="194324498"/>
                </a:cxn>
                <a:cxn ang="0">
                  <a:pos x="61713964" y="185285457"/>
                </a:cxn>
                <a:cxn ang="0">
                  <a:pos x="51970421" y="220309614"/>
                </a:cxn>
                <a:cxn ang="0">
                  <a:pos x="44391184" y="263241870"/>
                </a:cxn>
                <a:cxn ang="0">
                  <a:pos x="57383269" y="275669488"/>
                </a:cxn>
                <a:cxn ang="0">
                  <a:pos x="64962506" y="266630447"/>
                </a:cxn>
                <a:cxn ang="0">
                  <a:pos x="79037785" y="202232596"/>
                </a:cxn>
                <a:cxn ang="0">
                  <a:pos x="43307990" y="324250081"/>
                </a:cxn>
                <a:cxn ang="0">
                  <a:pos x="14075279" y="310692583"/>
                </a:cxn>
                <a:cxn ang="0">
                  <a:pos x="0" y="44062135"/>
                </a:cxn>
                <a:cxn ang="0">
                  <a:pos x="14075279" y="13557498"/>
                </a:cxn>
                <a:cxn ang="0">
                  <a:pos x="43307990" y="0"/>
                </a:cxn>
              </a:cxnLst>
              <a:rect l="txL" t="txT" r="txR" b="txB"/>
              <a:pathLst>
                <a:path w="233" h="287">
                  <a:moveTo>
                    <a:pt x="164" y="0"/>
                  </a:moveTo>
                  <a:lnTo>
                    <a:pt x="233" y="0"/>
                  </a:lnTo>
                  <a:lnTo>
                    <a:pt x="233" y="14"/>
                  </a:lnTo>
                  <a:lnTo>
                    <a:pt x="164" y="14"/>
                  </a:lnTo>
                  <a:lnTo>
                    <a:pt x="164" y="0"/>
                  </a:lnTo>
                  <a:close/>
                  <a:moveTo>
                    <a:pt x="164" y="50"/>
                  </a:moveTo>
                  <a:lnTo>
                    <a:pt x="233" y="50"/>
                  </a:lnTo>
                  <a:lnTo>
                    <a:pt x="233" y="248"/>
                  </a:lnTo>
                  <a:lnTo>
                    <a:pt x="232" y="256"/>
                  </a:lnTo>
                  <a:lnTo>
                    <a:pt x="229" y="263"/>
                  </a:lnTo>
                  <a:lnTo>
                    <a:pt x="226" y="270"/>
                  </a:lnTo>
                  <a:lnTo>
                    <a:pt x="221" y="275"/>
                  </a:lnTo>
                  <a:lnTo>
                    <a:pt x="216" y="280"/>
                  </a:lnTo>
                  <a:lnTo>
                    <a:pt x="209" y="285"/>
                  </a:lnTo>
                  <a:lnTo>
                    <a:pt x="202" y="286"/>
                  </a:lnTo>
                  <a:lnTo>
                    <a:pt x="194" y="287"/>
                  </a:lnTo>
                  <a:lnTo>
                    <a:pt x="164" y="287"/>
                  </a:lnTo>
                  <a:lnTo>
                    <a:pt x="164" y="226"/>
                  </a:lnTo>
                  <a:lnTo>
                    <a:pt x="168" y="225"/>
                  </a:lnTo>
                  <a:lnTo>
                    <a:pt x="174" y="222"/>
                  </a:lnTo>
                  <a:lnTo>
                    <a:pt x="179" y="218"/>
                  </a:lnTo>
                  <a:lnTo>
                    <a:pt x="183" y="213"/>
                  </a:lnTo>
                  <a:lnTo>
                    <a:pt x="187" y="207"/>
                  </a:lnTo>
                  <a:lnTo>
                    <a:pt x="191" y="199"/>
                  </a:lnTo>
                  <a:lnTo>
                    <a:pt x="194" y="191"/>
                  </a:lnTo>
                  <a:lnTo>
                    <a:pt x="195" y="183"/>
                  </a:lnTo>
                  <a:lnTo>
                    <a:pt x="195" y="175"/>
                  </a:lnTo>
                  <a:lnTo>
                    <a:pt x="195" y="163"/>
                  </a:lnTo>
                  <a:lnTo>
                    <a:pt x="194" y="157"/>
                  </a:lnTo>
                  <a:lnTo>
                    <a:pt x="191" y="155"/>
                  </a:lnTo>
                  <a:lnTo>
                    <a:pt x="189" y="151"/>
                  </a:lnTo>
                  <a:lnTo>
                    <a:pt x="186" y="149"/>
                  </a:lnTo>
                  <a:lnTo>
                    <a:pt x="182" y="148"/>
                  </a:lnTo>
                  <a:lnTo>
                    <a:pt x="178" y="148"/>
                  </a:lnTo>
                  <a:lnTo>
                    <a:pt x="171" y="149"/>
                  </a:lnTo>
                  <a:lnTo>
                    <a:pt x="164" y="152"/>
                  </a:lnTo>
                  <a:lnTo>
                    <a:pt x="172" y="117"/>
                  </a:lnTo>
                  <a:lnTo>
                    <a:pt x="164" y="118"/>
                  </a:lnTo>
                  <a:lnTo>
                    <a:pt x="164" y="50"/>
                  </a:lnTo>
                  <a:close/>
                  <a:moveTo>
                    <a:pt x="164" y="211"/>
                  </a:moveTo>
                  <a:lnTo>
                    <a:pt x="164" y="211"/>
                  </a:lnTo>
                  <a:lnTo>
                    <a:pt x="167" y="210"/>
                  </a:lnTo>
                  <a:lnTo>
                    <a:pt x="170" y="207"/>
                  </a:lnTo>
                  <a:lnTo>
                    <a:pt x="175" y="199"/>
                  </a:lnTo>
                  <a:lnTo>
                    <a:pt x="179" y="187"/>
                  </a:lnTo>
                  <a:lnTo>
                    <a:pt x="180" y="175"/>
                  </a:lnTo>
                  <a:lnTo>
                    <a:pt x="179" y="165"/>
                  </a:lnTo>
                  <a:lnTo>
                    <a:pt x="178" y="163"/>
                  </a:lnTo>
                  <a:lnTo>
                    <a:pt x="175" y="160"/>
                  </a:lnTo>
                  <a:lnTo>
                    <a:pt x="172" y="159"/>
                  </a:lnTo>
                  <a:lnTo>
                    <a:pt x="167" y="159"/>
                  </a:lnTo>
                  <a:lnTo>
                    <a:pt x="164" y="160"/>
                  </a:lnTo>
                  <a:lnTo>
                    <a:pt x="164" y="211"/>
                  </a:lnTo>
                  <a:close/>
                  <a:moveTo>
                    <a:pt x="133" y="0"/>
                  </a:moveTo>
                  <a:lnTo>
                    <a:pt x="164" y="0"/>
                  </a:lnTo>
                  <a:lnTo>
                    <a:pt x="164" y="14"/>
                  </a:lnTo>
                  <a:lnTo>
                    <a:pt x="133" y="14"/>
                  </a:lnTo>
                  <a:lnTo>
                    <a:pt x="133" y="0"/>
                  </a:lnTo>
                  <a:close/>
                  <a:moveTo>
                    <a:pt x="133" y="50"/>
                  </a:moveTo>
                  <a:lnTo>
                    <a:pt x="164" y="50"/>
                  </a:lnTo>
                  <a:lnTo>
                    <a:pt x="164" y="118"/>
                  </a:lnTo>
                  <a:lnTo>
                    <a:pt x="149" y="119"/>
                  </a:lnTo>
                  <a:lnTo>
                    <a:pt x="133" y="192"/>
                  </a:lnTo>
                  <a:lnTo>
                    <a:pt x="133" y="122"/>
                  </a:lnTo>
                  <a:lnTo>
                    <a:pt x="136" y="111"/>
                  </a:lnTo>
                  <a:lnTo>
                    <a:pt x="133" y="110"/>
                  </a:lnTo>
                  <a:lnTo>
                    <a:pt x="133" y="50"/>
                  </a:lnTo>
                  <a:close/>
                  <a:moveTo>
                    <a:pt x="164" y="287"/>
                  </a:moveTo>
                  <a:lnTo>
                    <a:pt x="133" y="287"/>
                  </a:lnTo>
                  <a:lnTo>
                    <a:pt x="133" y="218"/>
                  </a:lnTo>
                  <a:lnTo>
                    <a:pt x="137" y="222"/>
                  </a:lnTo>
                  <a:lnTo>
                    <a:pt x="140" y="224"/>
                  </a:lnTo>
                  <a:lnTo>
                    <a:pt x="143" y="226"/>
                  </a:lnTo>
                  <a:lnTo>
                    <a:pt x="152" y="228"/>
                  </a:lnTo>
                  <a:lnTo>
                    <a:pt x="164" y="226"/>
                  </a:lnTo>
                  <a:lnTo>
                    <a:pt x="164" y="287"/>
                  </a:lnTo>
                  <a:close/>
                  <a:moveTo>
                    <a:pt x="164" y="160"/>
                  </a:moveTo>
                  <a:lnTo>
                    <a:pt x="164" y="160"/>
                  </a:lnTo>
                  <a:lnTo>
                    <a:pt x="163" y="161"/>
                  </a:lnTo>
                  <a:lnTo>
                    <a:pt x="153" y="201"/>
                  </a:lnTo>
                  <a:lnTo>
                    <a:pt x="153" y="205"/>
                  </a:lnTo>
                  <a:lnTo>
                    <a:pt x="153" y="207"/>
                  </a:lnTo>
                  <a:lnTo>
                    <a:pt x="156" y="210"/>
                  </a:lnTo>
                  <a:lnTo>
                    <a:pt x="159" y="211"/>
                  </a:lnTo>
                  <a:lnTo>
                    <a:pt x="161" y="211"/>
                  </a:lnTo>
                  <a:lnTo>
                    <a:pt x="164" y="211"/>
                  </a:lnTo>
                  <a:lnTo>
                    <a:pt x="164" y="160"/>
                  </a:lnTo>
                  <a:close/>
                  <a:moveTo>
                    <a:pt x="96" y="0"/>
                  </a:moveTo>
                  <a:lnTo>
                    <a:pt x="133" y="0"/>
                  </a:lnTo>
                  <a:lnTo>
                    <a:pt x="133" y="14"/>
                  </a:lnTo>
                  <a:lnTo>
                    <a:pt x="96" y="14"/>
                  </a:lnTo>
                  <a:lnTo>
                    <a:pt x="96" y="0"/>
                  </a:lnTo>
                  <a:close/>
                  <a:moveTo>
                    <a:pt x="96" y="50"/>
                  </a:moveTo>
                  <a:lnTo>
                    <a:pt x="133" y="50"/>
                  </a:lnTo>
                  <a:lnTo>
                    <a:pt x="133" y="110"/>
                  </a:lnTo>
                  <a:lnTo>
                    <a:pt x="124" y="109"/>
                  </a:lnTo>
                  <a:lnTo>
                    <a:pt x="117" y="110"/>
                  </a:lnTo>
                  <a:lnTo>
                    <a:pt x="110" y="111"/>
                  </a:lnTo>
                  <a:lnTo>
                    <a:pt x="103" y="115"/>
                  </a:lnTo>
                  <a:lnTo>
                    <a:pt x="96" y="121"/>
                  </a:lnTo>
                  <a:lnTo>
                    <a:pt x="96" y="50"/>
                  </a:lnTo>
                  <a:close/>
                  <a:moveTo>
                    <a:pt x="133" y="287"/>
                  </a:moveTo>
                  <a:lnTo>
                    <a:pt x="96" y="287"/>
                  </a:lnTo>
                  <a:lnTo>
                    <a:pt x="96" y="226"/>
                  </a:lnTo>
                  <a:lnTo>
                    <a:pt x="111" y="226"/>
                  </a:lnTo>
                  <a:lnTo>
                    <a:pt x="133" y="122"/>
                  </a:lnTo>
                  <a:lnTo>
                    <a:pt x="133" y="192"/>
                  </a:lnTo>
                  <a:lnTo>
                    <a:pt x="132" y="198"/>
                  </a:lnTo>
                  <a:lnTo>
                    <a:pt x="132" y="207"/>
                  </a:lnTo>
                  <a:lnTo>
                    <a:pt x="132" y="213"/>
                  </a:lnTo>
                  <a:lnTo>
                    <a:pt x="133" y="218"/>
                  </a:lnTo>
                  <a:lnTo>
                    <a:pt x="133" y="287"/>
                  </a:lnTo>
                  <a:close/>
                  <a:moveTo>
                    <a:pt x="96" y="186"/>
                  </a:moveTo>
                  <a:lnTo>
                    <a:pt x="101" y="169"/>
                  </a:lnTo>
                  <a:lnTo>
                    <a:pt x="96" y="168"/>
                  </a:lnTo>
                  <a:lnTo>
                    <a:pt x="96" y="186"/>
                  </a:lnTo>
                  <a:close/>
                  <a:moveTo>
                    <a:pt x="96" y="160"/>
                  </a:moveTo>
                  <a:lnTo>
                    <a:pt x="96" y="160"/>
                  </a:lnTo>
                  <a:lnTo>
                    <a:pt x="102" y="163"/>
                  </a:lnTo>
                  <a:lnTo>
                    <a:pt x="111" y="119"/>
                  </a:lnTo>
                  <a:lnTo>
                    <a:pt x="105" y="125"/>
                  </a:lnTo>
                  <a:lnTo>
                    <a:pt x="96" y="133"/>
                  </a:lnTo>
                  <a:lnTo>
                    <a:pt x="96" y="160"/>
                  </a:lnTo>
                  <a:close/>
                  <a:moveTo>
                    <a:pt x="82" y="0"/>
                  </a:moveTo>
                  <a:lnTo>
                    <a:pt x="96" y="0"/>
                  </a:lnTo>
                  <a:lnTo>
                    <a:pt x="96" y="14"/>
                  </a:lnTo>
                  <a:lnTo>
                    <a:pt x="82" y="14"/>
                  </a:lnTo>
                  <a:lnTo>
                    <a:pt x="82" y="0"/>
                  </a:lnTo>
                  <a:close/>
                  <a:moveTo>
                    <a:pt x="82" y="50"/>
                  </a:moveTo>
                  <a:lnTo>
                    <a:pt x="96" y="50"/>
                  </a:lnTo>
                  <a:lnTo>
                    <a:pt x="96" y="121"/>
                  </a:lnTo>
                  <a:lnTo>
                    <a:pt x="96" y="122"/>
                  </a:lnTo>
                  <a:lnTo>
                    <a:pt x="82" y="137"/>
                  </a:lnTo>
                  <a:lnTo>
                    <a:pt x="82" y="50"/>
                  </a:lnTo>
                  <a:close/>
                  <a:moveTo>
                    <a:pt x="96" y="287"/>
                  </a:moveTo>
                  <a:lnTo>
                    <a:pt x="82" y="287"/>
                  </a:lnTo>
                  <a:lnTo>
                    <a:pt x="82" y="164"/>
                  </a:lnTo>
                  <a:lnTo>
                    <a:pt x="90" y="165"/>
                  </a:lnTo>
                  <a:lnTo>
                    <a:pt x="96" y="168"/>
                  </a:lnTo>
                  <a:lnTo>
                    <a:pt x="96" y="186"/>
                  </a:lnTo>
                  <a:lnTo>
                    <a:pt x="88" y="226"/>
                  </a:lnTo>
                  <a:lnTo>
                    <a:pt x="96" y="226"/>
                  </a:lnTo>
                  <a:lnTo>
                    <a:pt x="96" y="287"/>
                  </a:lnTo>
                  <a:close/>
                  <a:moveTo>
                    <a:pt x="96" y="133"/>
                  </a:moveTo>
                  <a:lnTo>
                    <a:pt x="96" y="133"/>
                  </a:lnTo>
                  <a:lnTo>
                    <a:pt x="90" y="144"/>
                  </a:lnTo>
                  <a:lnTo>
                    <a:pt x="83" y="157"/>
                  </a:lnTo>
                  <a:lnTo>
                    <a:pt x="96" y="160"/>
                  </a:lnTo>
                  <a:lnTo>
                    <a:pt x="96" y="133"/>
                  </a:lnTo>
                  <a:close/>
                  <a:moveTo>
                    <a:pt x="40" y="0"/>
                  </a:moveTo>
                  <a:lnTo>
                    <a:pt x="82" y="0"/>
                  </a:lnTo>
                  <a:lnTo>
                    <a:pt x="82" y="14"/>
                  </a:lnTo>
                  <a:lnTo>
                    <a:pt x="36" y="14"/>
                  </a:lnTo>
                  <a:lnTo>
                    <a:pt x="27" y="15"/>
                  </a:lnTo>
                  <a:lnTo>
                    <a:pt x="22" y="19"/>
                  </a:lnTo>
                  <a:lnTo>
                    <a:pt x="18" y="25"/>
                  </a:lnTo>
                  <a:lnTo>
                    <a:pt x="17" y="31"/>
                  </a:lnTo>
                  <a:lnTo>
                    <a:pt x="18" y="39"/>
                  </a:lnTo>
                  <a:lnTo>
                    <a:pt x="22" y="45"/>
                  </a:lnTo>
                  <a:lnTo>
                    <a:pt x="27" y="49"/>
                  </a:lnTo>
                  <a:lnTo>
                    <a:pt x="36" y="50"/>
                  </a:lnTo>
                  <a:lnTo>
                    <a:pt x="82" y="50"/>
                  </a:lnTo>
                  <a:lnTo>
                    <a:pt x="82" y="137"/>
                  </a:lnTo>
                  <a:lnTo>
                    <a:pt x="69" y="155"/>
                  </a:lnTo>
                  <a:lnTo>
                    <a:pt x="61" y="155"/>
                  </a:lnTo>
                  <a:lnTo>
                    <a:pt x="48" y="156"/>
                  </a:lnTo>
                  <a:lnTo>
                    <a:pt x="42" y="157"/>
                  </a:lnTo>
                  <a:lnTo>
                    <a:pt x="38" y="160"/>
                  </a:lnTo>
                  <a:lnTo>
                    <a:pt x="34" y="163"/>
                  </a:lnTo>
                  <a:lnTo>
                    <a:pt x="31" y="167"/>
                  </a:lnTo>
                  <a:lnTo>
                    <a:pt x="29" y="169"/>
                  </a:lnTo>
                  <a:lnTo>
                    <a:pt x="29" y="174"/>
                  </a:lnTo>
                  <a:lnTo>
                    <a:pt x="29" y="178"/>
                  </a:lnTo>
                  <a:lnTo>
                    <a:pt x="31" y="180"/>
                  </a:lnTo>
                  <a:lnTo>
                    <a:pt x="34" y="182"/>
                  </a:lnTo>
                  <a:lnTo>
                    <a:pt x="40" y="183"/>
                  </a:lnTo>
                  <a:lnTo>
                    <a:pt x="42" y="183"/>
                  </a:lnTo>
                  <a:lnTo>
                    <a:pt x="45" y="182"/>
                  </a:lnTo>
                  <a:lnTo>
                    <a:pt x="46" y="179"/>
                  </a:lnTo>
                  <a:lnTo>
                    <a:pt x="48" y="178"/>
                  </a:lnTo>
                  <a:lnTo>
                    <a:pt x="46" y="174"/>
                  </a:lnTo>
                  <a:lnTo>
                    <a:pt x="45" y="172"/>
                  </a:lnTo>
                  <a:lnTo>
                    <a:pt x="48" y="168"/>
                  </a:lnTo>
                  <a:lnTo>
                    <a:pt x="52" y="165"/>
                  </a:lnTo>
                  <a:lnTo>
                    <a:pt x="57" y="164"/>
                  </a:lnTo>
                  <a:lnTo>
                    <a:pt x="64" y="164"/>
                  </a:lnTo>
                  <a:lnTo>
                    <a:pt x="54" y="182"/>
                  </a:lnTo>
                  <a:lnTo>
                    <a:pt x="48" y="195"/>
                  </a:lnTo>
                  <a:lnTo>
                    <a:pt x="44" y="207"/>
                  </a:lnTo>
                  <a:lnTo>
                    <a:pt x="41" y="218"/>
                  </a:lnTo>
                  <a:lnTo>
                    <a:pt x="41" y="228"/>
                  </a:lnTo>
                  <a:lnTo>
                    <a:pt x="41" y="233"/>
                  </a:lnTo>
                  <a:lnTo>
                    <a:pt x="42" y="237"/>
                  </a:lnTo>
                  <a:lnTo>
                    <a:pt x="45" y="240"/>
                  </a:lnTo>
                  <a:lnTo>
                    <a:pt x="49" y="243"/>
                  </a:lnTo>
                  <a:lnTo>
                    <a:pt x="53" y="244"/>
                  </a:lnTo>
                  <a:lnTo>
                    <a:pt x="61" y="244"/>
                  </a:lnTo>
                  <a:lnTo>
                    <a:pt x="60" y="240"/>
                  </a:lnTo>
                  <a:lnTo>
                    <a:pt x="60" y="236"/>
                  </a:lnTo>
                  <a:lnTo>
                    <a:pt x="61" y="221"/>
                  </a:lnTo>
                  <a:lnTo>
                    <a:pt x="64" y="207"/>
                  </a:lnTo>
                  <a:lnTo>
                    <a:pt x="68" y="194"/>
                  </a:lnTo>
                  <a:lnTo>
                    <a:pt x="73" y="179"/>
                  </a:lnTo>
                  <a:lnTo>
                    <a:pt x="80" y="164"/>
                  </a:lnTo>
                  <a:lnTo>
                    <a:pt x="82" y="164"/>
                  </a:lnTo>
                  <a:lnTo>
                    <a:pt x="82" y="287"/>
                  </a:lnTo>
                  <a:lnTo>
                    <a:pt x="40" y="287"/>
                  </a:lnTo>
                  <a:lnTo>
                    <a:pt x="31" y="286"/>
                  </a:lnTo>
                  <a:lnTo>
                    <a:pt x="25" y="285"/>
                  </a:lnTo>
                  <a:lnTo>
                    <a:pt x="18" y="280"/>
                  </a:lnTo>
                  <a:lnTo>
                    <a:pt x="13" y="275"/>
                  </a:lnTo>
                  <a:lnTo>
                    <a:pt x="7" y="270"/>
                  </a:lnTo>
                  <a:lnTo>
                    <a:pt x="4" y="263"/>
                  </a:lnTo>
                  <a:lnTo>
                    <a:pt x="2" y="256"/>
                  </a:lnTo>
                  <a:lnTo>
                    <a:pt x="0" y="248"/>
                  </a:lnTo>
                  <a:lnTo>
                    <a:pt x="0" y="39"/>
                  </a:lnTo>
                  <a:lnTo>
                    <a:pt x="2" y="31"/>
                  </a:lnTo>
                  <a:lnTo>
                    <a:pt x="4" y="25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8" y="7"/>
                  </a:lnTo>
                  <a:lnTo>
                    <a:pt x="25" y="4"/>
                  </a:lnTo>
                  <a:lnTo>
                    <a:pt x="31" y="2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4" name="Freeform 171"/>
            <p:cNvSpPr>
              <a:spLocks noEditPoints="1"/>
            </p:cNvSpPr>
            <p:nvPr/>
          </p:nvSpPr>
          <p:spPr>
            <a:xfrm>
              <a:off x="4360" y="3271"/>
              <a:ext cx="796" cy="779"/>
            </a:xfrm>
            <a:custGeom>
              <a:avLst/>
              <a:gdLst>
                <a:gd name="txL" fmla="*/ 0 w 354"/>
                <a:gd name="txT" fmla="*/ 0 h 356"/>
                <a:gd name="txR" fmla="*/ 354 w 354"/>
                <a:gd name="txB" fmla="*/ 356 h 356"/>
              </a:gdLst>
              <a:ahLst/>
              <a:cxnLst>
                <a:cxn ang="0">
                  <a:pos x="364873617" y="337809330"/>
                </a:cxn>
                <a:cxn ang="0">
                  <a:pos x="381114270" y="102811859"/>
                </a:cxn>
                <a:cxn ang="0">
                  <a:pos x="367038968" y="173988073"/>
                </a:cxn>
                <a:cxn ang="0">
                  <a:pos x="360542915" y="169469606"/>
                </a:cxn>
                <a:cxn ang="0">
                  <a:pos x="360542915" y="232737706"/>
                </a:cxn>
                <a:cxn ang="0">
                  <a:pos x="312903111" y="249684879"/>
                </a:cxn>
                <a:cxn ang="0">
                  <a:pos x="331309115" y="275670049"/>
                </a:cxn>
                <a:cxn ang="0">
                  <a:pos x="306407058" y="301655219"/>
                </a:cxn>
                <a:cxn ang="0">
                  <a:pos x="331309115" y="381870492"/>
                </a:cxn>
                <a:cxn ang="0">
                  <a:pos x="306407058" y="66657747"/>
                </a:cxn>
                <a:cxn ang="0">
                  <a:pos x="343219066" y="66657747"/>
                </a:cxn>
                <a:cxn ang="0">
                  <a:pos x="293414951" y="53100221"/>
                </a:cxn>
                <a:cxn ang="0">
                  <a:pos x="284752507" y="13557526"/>
                </a:cxn>
                <a:cxn ang="0">
                  <a:pos x="294497107" y="251944644"/>
                </a:cxn>
                <a:cxn ang="0">
                  <a:pos x="306407058" y="76825626"/>
                </a:cxn>
                <a:cxn ang="0">
                  <a:pos x="294497107" y="298265571"/>
                </a:cxn>
                <a:cxn ang="0">
                  <a:pos x="296662458" y="402207312"/>
                </a:cxn>
                <a:cxn ang="0">
                  <a:pos x="284752507" y="31634582"/>
                </a:cxn>
                <a:cxn ang="0">
                  <a:pos x="280421805" y="56489869"/>
                </a:cxn>
                <a:cxn ang="0">
                  <a:pos x="255519747" y="56489869"/>
                </a:cxn>
                <a:cxn ang="0">
                  <a:pos x="249023694" y="31634582"/>
                </a:cxn>
                <a:cxn ang="0">
                  <a:pos x="284752507" y="76825626"/>
                </a:cxn>
                <a:cxn ang="0">
                  <a:pos x="284752507" y="260982641"/>
                </a:cxn>
                <a:cxn ang="0">
                  <a:pos x="246858343" y="303914983"/>
                </a:cxn>
                <a:cxn ang="0">
                  <a:pos x="246858343" y="244035467"/>
                </a:cxn>
                <a:cxn ang="0">
                  <a:pos x="284752507" y="393169316"/>
                </a:cxn>
                <a:cxn ang="0">
                  <a:pos x="246858343" y="31634582"/>
                </a:cxn>
                <a:cxn ang="0">
                  <a:pos x="243609796" y="55359986"/>
                </a:cxn>
                <a:cxn ang="0">
                  <a:pos x="246858343" y="4519530"/>
                </a:cxn>
                <a:cxn ang="0">
                  <a:pos x="193805682" y="76825626"/>
                </a:cxn>
                <a:cxn ang="0">
                  <a:pos x="246858343" y="244035467"/>
                </a:cxn>
                <a:cxn ang="0">
                  <a:pos x="246858343" y="337809330"/>
                </a:cxn>
                <a:cxn ang="0">
                  <a:pos x="144000527" y="48580692"/>
                </a:cxn>
                <a:cxn ang="0">
                  <a:pos x="136421278" y="4519530"/>
                </a:cxn>
                <a:cxn ang="0">
                  <a:pos x="193805682" y="76825626"/>
                </a:cxn>
                <a:cxn ang="0">
                  <a:pos x="193805682" y="273410284"/>
                </a:cxn>
                <a:cxn ang="0">
                  <a:pos x="185143237" y="183027132"/>
                </a:cxn>
                <a:cxn ang="0">
                  <a:pos x="124511327" y="35023166"/>
                </a:cxn>
                <a:cxn ang="0">
                  <a:pos x="133173772" y="56489869"/>
                </a:cxn>
                <a:cxn ang="0">
                  <a:pos x="108270674" y="48580692"/>
                </a:cxn>
                <a:cxn ang="0">
                  <a:pos x="97443919" y="13557526"/>
                </a:cxn>
                <a:cxn ang="0">
                  <a:pos x="136421278" y="108460208"/>
                </a:cxn>
                <a:cxn ang="0">
                  <a:pos x="97443919" y="289227575"/>
                </a:cxn>
                <a:cxn ang="0">
                  <a:pos x="136421278" y="183027132"/>
                </a:cxn>
                <a:cxn ang="0">
                  <a:pos x="97443919" y="393169316"/>
                </a:cxn>
                <a:cxn ang="0">
                  <a:pos x="85533968" y="44062225"/>
                </a:cxn>
                <a:cxn ang="0">
                  <a:pos x="76872563" y="22595522"/>
                </a:cxn>
                <a:cxn ang="0">
                  <a:pos x="97443919" y="183027132"/>
                </a:cxn>
                <a:cxn ang="0">
                  <a:pos x="97443919" y="76825626"/>
                </a:cxn>
                <a:cxn ang="0">
                  <a:pos x="87699319" y="298265571"/>
                </a:cxn>
                <a:cxn ang="0">
                  <a:pos x="90947865" y="398817665"/>
                </a:cxn>
                <a:cxn ang="0">
                  <a:pos x="40060555" y="66657747"/>
                </a:cxn>
                <a:cxn ang="0">
                  <a:pos x="76872563" y="22595522"/>
                </a:cxn>
                <a:cxn ang="0">
                  <a:pos x="58466559" y="256464174"/>
                </a:cxn>
                <a:cxn ang="0">
                  <a:pos x="54135857" y="290357457"/>
                </a:cxn>
                <a:cxn ang="0">
                  <a:pos x="17323849" y="337809330"/>
                </a:cxn>
                <a:cxn ang="0">
                  <a:pos x="76872563" y="76825626"/>
                </a:cxn>
                <a:cxn ang="0">
                  <a:pos x="53052661" y="389779669"/>
                </a:cxn>
                <a:cxn ang="0">
                  <a:pos x="21654551" y="169469606"/>
                </a:cxn>
                <a:cxn ang="0">
                  <a:pos x="17323849" y="173988073"/>
                </a:cxn>
                <a:cxn ang="0">
                  <a:pos x="0" y="107330325"/>
                </a:cxn>
                <a:cxn ang="0">
                  <a:pos x="17323849" y="108460208"/>
                </a:cxn>
                <a:cxn ang="0">
                  <a:pos x="17323849" y="237257236"/>
                </a:cxn>
              </a:cxnLst>
              <a:rect l="txL" t="txT" r="txR" b="txB"/>
              <a:pathLst>
                <a:path w="354" h="356">
                  <a:moveTo>
                    <a:pt x="337" y="299"/>
                  </a:moveTo>
                  <a:lnTo>
                    <a:pt x="337" y="210"/>
                  </a:lnTo>
                  <a:lnTo>
                    <a:pt x="340" y="215"/>
                  </a:lnTo>
                  <a:lnTo>
                    <a:pt x="341" y="222"/>
                  </a:lnTo>
                  <a:lnTo>
                    <a:pt x="341" y="299"/>
                  </a:lnTo>
                  <a:lnTo>
                    <a:pt x="337" y="299"/>
                  </a:lnTo>
                  <a:close/>
                  <a:moveTo>
                    <a:pt x="337" y="154"/>
                  </a:moveTo>
                  <a:lnTo>
                    <a:pt x="337" y="96"/>
                  </a:lnTo>
                  <a:lnTo>
                    <a:pt x="339" y="95"/>
                  </a:lnTo>
                  <a:lnTo>
                    <a:pt x="348" y="91"/>
                  </a:lnTo>
                  <a:lnTo>
                    <a:pt x="350" y="91"/>
                  </a:lnTo>
                  <a:lnTo>
                    <a:pt x="352" y="91"/>
                  </a:lnTo>
                  <a:lnTo>
                    <a:pt x="354" y="93"/>
                  </a:lnTo>
                  <a:lnTo>
                    <a:pt x="354" y="95"/>
                  </a:lnTo>
                  <a:lnTo>
                    <a:pt x="354" y="142"/>
                  </a:lnTo>
                  <a:lnTo>
                    <a:pt x="352" y="147"/>
                  </a:lnTo>
                  <a:lnTo>
                    <a:pt x="350" y="149"/>
                  </a:lnTo>
                  <a:lnTo>
                    <a:pt x="348" y="150"/>
                  </a:lnTo>
                  <a:lnTo>
                    <a:pt x="339" y="154"/>
                  </a:lnTo>
                  <a:lnTo>
                    <a:pt x="337" y="154"/>
                  </a:lnTo>
                  <a:close/>
                  <a:moveTo>
                    <a:pt x="337" y="96"/>
                  </a:moveTo>
                  <a:lnTo>
                    <a:pt x="337" y="154"/>
                  </a:lnTo>
                  <a:lnTo>
                    <a:pt x="335" y="153"/>
                  </a:lnTo>
                  <a:lnTo>
                    <a:pt x="333" y="150"/>
                  </a:lnTo>
                  <a:lnTo>
                    <a:pt x="333" y="103"/>
                  </a:lnTo>
                  <a:lnTo>
                    <a:pt x="335" y="99"/>
                  </a:lnTo>
                  <a:lnTo>
                    <a:pt x="337" y="96"/>
                  </a:lnTo>
                  <a:close/>
                  <a:moveTo>
                    <a:pt x="337" y="210"/>
                  </a:moveTo>
                  <a:lnTo>
                    <a:pt x="337" y="210"/>
                  </a:lnTo>
                  <a:lnTo>
                    <a:pt x="333" y="206"/>
                  </a:lnTo>
                  <a:lnTo>
                    <a:pt x="329" y="202"/>
                  </a:lnTo>
                  <a:lnTo>
                    <a:pt x="324" y="199"/>
                  </a:lnTo>
                  <a:lnTo>
                    <a:pt x="317" y="199"/>
                  </a:lnTo>
                  <a:lnTo>
                    <a:pt x="317" y="68"/>
                  </a:lnTo>
                  <a:lnTo>
                    <a:pt x="283" y="68"/>
                  </a:lnTo>
                  <a:lnTo>
                    <a:pt x="283" y="221"/>
                  </a:lnTo>
                  <a:lnTo>
                    <a:pt x="289" y="221"/>
                  </a:lnTo>
                  <a:lnTo>
                    <a:pt x="293" y="222"/>
                  </a:lnTo>
                  <a:lnTo>
                    <a:pt x="297" y="225"/>
                  </a:lnTo>
                  <a:lnTo>
                    <a:pt x="299" y="227"/>
                  </a:lnTo>
                  <a:lnTo>
                    <a:pt x="302" y="230"/>
                  </a:lnTo>
                  <a:lnTo>
                    <a:pt x="305" y="234"/>
                  </a:lnTo>
                  <a:lnTo>
                    <a:pt x="306" y="239"/>
                  </a:lnTo>
                  <a:lnTo>
                    <a:pt x="306" y="244"/>
                  </a:lnTo>
                  <a:lnTo>
                    <a:pt x="306" y="248"/>
                  </a:lnTo>
                  <a:lnTo>
                    <a:pt x="305" y="253"/>
                  </a:lnTo>
                  <a:lnTo>
                    <a:pt x="302" y="257"/>
                  </a:lnTo>
                  <a:lnTo>
                    <a:pt x="299" y="260"/>
                  </a:lnTo>
                  <a:lnTo>
                    <a:pt x="297" y="262"/>
                  </a:lnTo>
                  <a:lnTo>
                    <a:pt x="293" y="265"/>
                  </a:lnTo>
                  <a:lnTo>
                    <a:pt x="289" y="267"/>
                  </a:lnTo>
                  <a:lnTo>
                    <a:pt x="283" y="267"/>
                  </a:lnTo>
                  <a:lnTo>
                    <a:pt x="283" y="299"/>
                  </a:lnTo>
                  <a:lnTo>
                    <a:pt x="337" y="299"/>
                  </a:lnTo>
                  <a:lnTo>
                    <a:pt x="337" y="210"/>
                  </a:lnTo>
                  <a:close/>
                  <a:moveTo>
                    <a:pt x="283" y="356"/>
                  </a:moveTo>
                  <a:lnTo>
                    <a:pt x="283" y="314"/>
                  </a:lnTo>
                  <a:lnTo>
                    <a:pt x="306" y="314"/>
                  </a:lnTo>
                  <a:lnTo>
                    <a:pt x="306" y="338"/>
                  </a:lnTo>
                  <a:lnTo>
                    <a:pt x="305" y="345"/>
                  </a:lnTo>
                  <a:lnTo>
                    <a:pt x="301" y="350"/>
                  </a:lnTo>
                  <a:lnTo>
                    <a:pt x="295" y="355"/>
                  </a:lnTo>
                  <a:lnTo>
                    <a:pt x="289" y="356"/>
                  </a:lnTo>
                  <a:lnTo>
                    <a:pt x="283" y="356"/>
                  </a:lnTo>
                  <a:close/>
                  <a:moveTo>
                    <a:pt x="283" y="59"/>
                  </a:moveTo>
                  <a:lnTo>
                    <a:pt x="283" y="20"/>
                  </a:lnTo>
                  <a:lnTo>
                    <a:pt x="298" y="30"/>
                  </a:lnTo>
                  <a:lnTo>
                    <a:pt x="309" y="38"/>
                  </a:lnTo>
                  <a:lnTo>
                    <a:pt x="313" y="43"/>
                  </a:lnTo>
                  <a:lnTo>
                    <a:pt x="316" y="49"/>
                  </a:lnTo>
                  <a:lnTo>
                    <a:pt x="317" y="54"/>
                  </a:lnTo>
                  <a:lnTo>
                    <a:pt x="317" y="59"/>
                  </a:lnTo>
                  <a:lnTo>
                    <a:pt x="283" y="59"/>
                  </a:lnTo>
                  <a:close/>
                  <a:moveTo>
                    <a:pt x="283" y="20"/>
                  </a:moveTo>
                  <a:lnTo>
                    <a:pt x="283" y="59"/>
                  </a:lnTo>
                  <a:lnTo>
                    <a:pt x="263" y="59"/>
                  </a:lnTo>
                  <a:lnTo>
                    <a:pt x="263" y="50"/>
                  </a:lnTo>
                  <a:lnTo>
                    <a:pt x="268" y="50"/>
                  </a:lnTo>
                  <a:lnTo>
                    <a:pt x="271" y="47"/>
                  </a:lnTo>
                  <a:lnTo>
                    <a:pt x="274" y="43"/>
                  </a:lnTo>
                  <a:lnTo>
                    <a:pt x="275" y="39"/>
                  </a:lnTo>
                  <a:lnTo>
                    <a:pt x="274" y="35"/>
                  </a:lnTo>
                  <a:lnTo>
                    <a:pt x="271" y="31"/>
                  </a:lnTo>
                  <a:lnTo>
                    <a:pt x="268" y="28"/>
                  </a:lnTo>
                  <a:lnTo>
                    <a:pt x="263" y="28"/>
                  </a:lnTo>
                  <a:lnTo>
                    <a:pt x="263" y="12"/>
                  </a:lnTo>
                  <a:lnTo>
                    <a:pt x="283" y="20"/>
                  </a:lnTo>
                  <a:close/>
                  <a:moveTo>
                    <a:pt x="283" y="68"/>
                  </a:moveTo>
                  <a:lnTo>
                    <a:pt x="283" y="221"/>
                  </a:lnTo>
                  <a:lnTo>
                    <a:pt x="278" y="221"/>
                  </a:lnTo>
                  <a:lnTo>
                    <a:pt x="272" y="223"/>
                  </a:lnTo>
                  <a:lnTo>
                    <a:pt x="267" y="227"/>
                  </a:lnTo>
                  <a:lnTo>
                    <a:pt x="263" y="231"/>
                  </a:lnTo>
                  <a:lnTo>
                    <a:pt x="263" y="162"/>
                  </a:lnTo>
                  <a:lnTo>
                    <a:pt x="272" y="162"/>
                  </a:lnTo>
                  <a:lnTo>
                    <a:pt x="272" y="96"/>
                  </a:lnTo>
                  <a:lnTo>
                    <a:pt x="263" y="96"/>
                  </a:lnTo>
                  <a:lnTo>
                    <a:pt x="263" y="68"/>
                  </a:lnTo>
                  <a:lnTo>
                    <a:pt x="283" y="68"/>
                  </a:lnTo>
                  <a:close/>
                  <a:moveTo>
                    <a:pt x="283" y="267"/>
                  </a:moveTo>
                  <a:lnTo>
                    <a:pt x="283" y="299"/>
                  </a:lnTo>
                  <a:lnTo>
                    <a:pt x="263" y="299"/>
                  </a:lnTo>
                  <a:lnTo>
                    <a:pt x="263" y="256"/>
                  </a:lnTo>
                  <a:lnTo>
                    <a:pt x="267" y="260"/>
                  </a:lnTo>
                  <a:lnTo>
                    <a:pt x="272" y="264"/>
                  </a:lnTo>
                  <a:lnTo>
                    <a:pt x="278" y="267"/>
                  </a:lnTo>
                  <a:lnTo>
                    <a:pt x="283" y="267"/>
                  </a:lnTo>
                  <a:close/>
                  <a:moveTo>
                    <a:pt x="283" y="314"/>
                  </a:moveTo>
                  <a:lnTo>
                    <a:pt x="283" y="356"/>
                  </a:lnTo>
                  <a:lnTo>
                    <a:pt x="278" y="356"/>
                  </a:lnTo>
                  <a:lnTo>
                    <a:pt x="274" y="356"/>
                  </a:lnTo>
                  <a:lnTo>
                    <a:pt x="270" y="353"/>
                  </a:lnTo>
                  <a:lnTo>
                    <a:pt x="267" y="352"/>
                  </a:lnTo>
                  <a:lnTo>
                    <a:pt x="263" y="348"/>
                  </a:lnTo>
                  <a:lnTo>
                    <a:pt x="263" y="314"/>
                  </a:lnTo>
                  <a:lnTo>
                    <a:pt x="283" y="314"/>
                  </a:lnTo>
                  <a:close/>
                  <a:moveTo>
                    <a:pt x="263" y="12"/>
                  </a:moveTo>
                  <a:lnTo>
                    <a:pt x="263" y="28"/>
                  </a:lnTo>
                  <a:lnTo>
                    <a:pt x="259" y="28"/>
                  </a:lnTo>
                  <a:lnTo>
                    <a:pt x="256" y="31"/>
                  </a:lnTo>
                  <a:lnTo>
                    <a:pt x="253" y="35"/>
                  </a:lnTo>
                  <a:lnTo>
                    <a:pt x="252" y="39"/>
                  </a:lnTo>
                  <a:lnTo>
                    <a:pt x="253" y="43"/>
                  </a:lnTo>
                  <a:lnTo>
                    <a:pt x="256" y="47"/>
                  </a:lnTo>
                  <a:lnTo>
                    <a:pt x="259" y="50"/>
                  </a:lnTo>
                  <a:lnTo>
                    <a:pt x="263" y="50"/>
                  </a:lnTo>
                  <a:lnTo>
                    <a:pt x="263" y="59"/>
                  </a:lnTo>
                  <a:lnTo>
                    <a:pt x="228" y="59"/>
                  </a:lnTo>
                  <a:lnTo>
                    <a:pt x="228" y="50"/>
                  </a:lnTo>
                  <a:lnTo>
                    <a:pt x="230" y="50"/>
                  </a:lnTo>
                  <a:lnTo>
                    <a:pt x="236" y="50"/>
                  </a:lnTo>
                  <a:lnTo>
                    <a:pt x="238" y="47"/>
                  </a:lnTo>
                  <a:lnTo>
                    <a:pt x="241" y="43"/>
                  </a:lnTo>
                  <a:lnTo>
                    <a:pt x="243" y="39"/>
                  </a:lnTo>
                  <a:lnTo>
                    <a:pt x="241" y="35"/>
                  </a:lnTo>
                  <a:lnTo>
                    <a:pt x="238" y="31"/>
                  </a:lnTo>
                  <a:lnTo>
                    <a:pt x="236" y="28"/>
                  </a:lnTo>
                  <a:lnTo>
                    <a:pt x="230" y="28"/>
                  </a:lnTo>
                  <a:lnTo>
                    <a:pt x="228" y="28"/>
                  </a:lnTo>
                  <a:lnTo>
                    <a:pt x="228" y="4"/>
                  </a:lnTo>
                  <a:lnTo>
                    <a:pt x="247" y="8"/>
                  </a:lnTo>
                  <a:lnTo>
                    <a:pt x="263" y="12"/>
                  </a:lnTo>
                  <a:close/>
                  <a:moveTo>
                    <a:pt x="263" y="68"/>
                  </a:moveTo>
                  <a:lnTo>
                    <a:pt x="263" y="96"/>
                  </a:lnTo>
                  <a:lnTo>
                    <a:pt x="228" y="96"/>
                  </a:lnTo>
                  <a:lnTo>
                    <a:pt x="228" y="68"/>
                  </a:lnTo>
                  <a:lnTo>
                    <a:pt x="263" y="68"/>
                  </a:lnTo>
                  <a:close/>
                  <a:moveTo>
                    <a:pt x="263" y="162"/>
                  </a:moveTo>
                  <a:lnTo>
                    <a:pt x="263" y="231"/>
                  </a:lnTo>
                  <a:lnTo>
                    <a:pt x="262" y="237"/>
                  </a:lnTo>
                  <a:lnTo>
                    <a:pt x="260" y="244"/>
                  </a:lnTo>
                  <a:lnTo>
                    <a:pt x="262" y="250"/>
                  </a:lnTo>
                  <a:lnTo>
                    <a:pt x="263" y="256"/>
                  </a:lnTo>
                  <a:lnTo>
                    <a:pt x="263" y="299"/>
                  </a:lnTo>
                  <a:lnTo>
                    <a:pt x="228" y="299"/>
                  </a:lnTo>
                  <a:lnTo>
                    <a:pt x="228" y="269"/>
                  </a:lnTo>
                  <a:lnTo>
                    <a:pt x="229" y="269"/>
                  </a:lnTo>
                  <a:lnTo>
                    <a:pt x="229" y="253"/>
                  </a:lnTo>
                  <a:lnTo>
                    <a:pt x="228" y="253"/>
                  </a:lnTo>
                  <a:lnTo>
                    <a:pt x="228" y="242"/>
                  </a:lnTo>
                  <a:lnTo>
                    <a:pt x="229" y="242"/>
                  </a:lnTo>
                  <a:lnTo>
                    <a:pt x="229" y="227"/>
                  </a:lnTo>
                  <a:lnTo>
                    <a:pt x="228" y="227"/>
                  </a:lnTo>
                  <a:lnTo>
                    <a:pt x="228" y="216"/>
                  </a:lnTo>
                  <a:lnTo>
                    <a:pt x="229" y="216"/>
                  </a:lnTo>
                  <a:lnTo>
                    <a:pt x="229" y="200"/>
                  </a:lnTo>
                  <a:lnTo>
                    <a:pt x="228" y="200"/>
                  </a:lnTo>
                  <a:lnTo>
                    <a:pt x="228" y="162"/>
                  </a:lnTo>
                  <a:lnTo>
                    <a:pt x="263" y="162"/>
                  </a:lnTo>
                  <a:close/>
                  <a:moveTo>
                    <a:pt x="263" y="314"/>
                  </a:moveTo>
                  <a:lnTo>
                    <a:pt x="263" y="348"/>
                  </a:lnTo>
                  <a:lnTo>
                    <a:pt x="262" y="344"/>
                  </a:lnTo>
                  <a:lnTo>
                    <a:pt x="260" y="338"/>
                  </a:lnTo>
                  <a:lnTo>
                    <a:pt x="260" y="314"/>
                  </a:lnTo>
                  <a:lnTo>
                    <a:pt x="263" y="314"/>
                  </a:lnTo>
                  <a:close/>
                  <a:moveTo>
                    <a:pt x="228" y="4"/>
                  </a:moveTo>
                  <a:lnTo>
                    <a:pt x="228" y="28"/>
                  </a:lnTo>
                  <a:lnTo>
                    <a:pt x="225" y="30"/>
                  </a:lnTo>
                  <a:lnTo>
                    <a:pt x="222" y="32"/>
                  </a:lnTo>
                  <a:lnTo>
                    <a:pt x="221" y="35"/>
                  </a:lnTo>
                  <a:lnTo>
                    <a:pt x="220" y="39"/>
                  </a:lnTo>
                  <a:lnTo>
                    <a:pt x="221" y="43"/>
                  </a:lnTo>
                  <a:lnTo>
                    <a:pt x="222" y="46"/>
                  </a:lnTo>
                  <a:lnTo>
                    <a:pt x="225" y="49"/>
                  </a:lnTo>
                  <a:lnTo>
                    <a:pt x="228" y="50"/>
                  </a:lnTo>
                  <a:lnTo>
                    <a:pt x="228" y="59"/>
                  </a:lnTo>
                  <a:lnTo>
                    <a:pt x="179" y="59"/>
                  </a:lnTo>
                  <a:lnTo>
                    <a:pt x="179" y="0"/>
                  </a:lnTo>
                  <a:lnTo>
                    <a:pt x="203" y="1"/>
                  </a:lnTo>
                  <a:lnTo>
                    <a:pt x="228" y="4"/>
                  </a:lnTo>
                  <a:close/>
                  <a:moveTo>
                    <a:pt x="228" y="68"/>
                  </a:moveTo>
                  <a:lnTo>
                    <a:pt x="228" y="96"/>
                  </a:lnTo>
                  <a:lnTo>
                    <a:pt x="183" y="96"/>
                  </a:lnTo>
                  <a:lnTo>
                    <a:pt x="183" y="162"/>
                  </a:lnTo>
                  <a:lnTo>
                    <a:pt x="228" y="162"/>
                  </a:lnTo>
                  <a:lnTo>
                    <a:pt x="228" y="200"/>
                  </a:lnTo>
                  <a:lnTo>
                    <a:pt x="179" y="200"/>
                  </a:lnTo>
                  <a:lnTo>
                    <a:pt x="179" y="68"/>
                  </a:lnTo>
                  <a:lnTo>
                    <a:pt x="228" y="68"/>
                  </a:lnTo>
                  <a:close/>
                  <a:moveTo>
                    <a:pt x="228" y="216"/>
                  </a:moveTo>
                  <a:lnTo>
                    <a:pt x="228" y="227"/>
                  </a:lnTo>
                  <a:lnTo>
                    <a:pt x="179" y="227"/>
                  </a:lnTo>
                  <a:lnTo>
                    <a:pt x="179" y="216"/>
                  </a:lnTo>
                  <a:lnTo>
                    <a:pt x="228" y="216"/>
                  </a:lnTo>
                  <a:close/>
                  <a:moveTo>
                    <a:pt x="228" y="242"/>
                  </a:moveTo>
                  <a:lnTo>
                    <a:pt x="228" y="253"/>
                  </a:lnTo>
                  <a:lnTo>
                    <a:pt x="179" y="253"/>
                  </a:lnTo>
                  <a:lnTo>
                    <a:pt x="179" y="242"/>
                  </a:lnTo>
                  <a:lnTo>
                    <a:pt x="228" y="242"/>
                  </a:lnTo>
                  <a:close/>
                  <a:moveTo>
                    <a:pt x="228" y="269"/>
                  </a:moveTo>
                  <a:lnTo>
                    <a:pt x="228" y="299"/>
                  </a:lnTo>
                  <a:lnTo>
                    <a:pt x="179" y="299"/>
                  </a:lnTo>
                  <a:lnTo>
                    <a:pt x="179" y="269"/>
                  </a:lnTo>
                  <a:lnTo>
                    <a:pt x="228" y="269"/>
                  </a:lnTo>
                  <a:close/>
                  <a:moveTo>
                    <a:pt x="126" y="50"/>
                  </a:moveTo>
                  <a:lnTo>
                    <a:pt x="126" y="50"/>
                  </a:lnTo>
                  <a:lnTo>
                    <a:pt x="129" y="49"/>
                  </a:lnTo>
                  <a:lnTo>
                    <a:pt x="132" y="46"/>
                  </a:lnTo>
                  <a:lnTo>
                    <a:pt x="133" y="43"/>
                  </a:lnTo>
                  <a:lnTo>
                    <a:pt x="134" y="39"/>
                  </a:lnTo>
                  <a:lnTo>
                    <a:pt x="133" y="35"/>
                  </a:lnTo>
                  <a:lnTo>
                    <a:pt x="132" y="32"/>
                  </a:lnTo>
                  <a:lnTo>
                    <a:pt x="129" y="30"/>
                  </a:lnTo>
                  <a:lnTo>
                    <a:pt x="126" y="28"/>
                  </a:lnTo>
                  <a:lnTo>
                    <a:pt x="126" y="4"/>
                  </a:lnTo>
                  <a:lnTo>
                    <a:pt x="150" y="1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59"/>
                  </a:lnTo>
                  <a:lnTo>
                    <a:pt x="126" y="59"/>
                  </a:lnTo>
                  <a:lnTo>
                    <a:pt x="126" y="50"/>
                  </a:lnTo>
                  <a:close/>
                  <a:moveTo>
                    <a:pt x="179" y="68"/>
                  </a:moveTo>
                  <a:lnTo>
                    <a:pt x="179" y="200"/>
                  </a:lnTo>
                  <a:lnTo>
                    <a:pt x="127" y="200"/>
                  </a:lnTo>
                  <a:lnTo>
                    <a:pt x="127" y="216"/>
                  </a:lnTo>
                  <a:lnTo>
                    <a:pt x="179" y="216"/>
                  </a:lnTo>
                  <a:lnTo>
                    <a:pt x="179" y="227"/>
                  </a:lnTo>
                  <a:lnTo>
                    <a:pt x="127" y="227"/>
                  </a:lnTo>
                  <a:lnTo>
                    <a:pt x="127" y="242"/>
                  </a:lnTo>
                  <a:lnTo>
                    <a:pt x="179" y="242"/>
                  </a:lnTo>
                  <a:lnTo>
                    <a:pt x="179" y="253"/>
                  </a:lnTo>
                  <a:lnTo>
                    <a:pt x="127" y="253"/>
                  </a:lnTo>
                  <a:lnTo>
                    <a:pt x="127" y="269"/>
                  </a:lnTo>
                  <a:lnTo>
                    <a:pt x="179" y="269"/>
                  </a:lnTo>
                  <a:lnTo>
                    <a:pt x="179" y="299"/>
                  </a:lnTo>
                  <a:lnTo>
                    <a:pt x="126" y="299"/>
                  </a:lnTo>
                  <a:lnTo>
                    <a:pt x="126" y="162"/>
                  </a:lnTo>
                  <a:lnTo>
                    <a:pt x="171" y="162"/>
                  </a:lnTo>
                  <a:lnTo>
                    <a:pt x="171" y="96"/>
                  </a:lnTo>
                  <a:lnTo>
                    <a:pt x="126" y="96"/>
                  </a:lnTo>
                  <a:lnTo>
                    <a:pt x="126" y="68"/>
                  </a:lnTo>
                  <a:lnTo>
                    <a:pt x="179" y="68"/>
                  </a:lnTo>
                  <a:close/>
                  <a:moveTo>
                    <a:pt x="123" y="28"/>
                  </a:moveTo>
                  <a:lnTo>
                    <a:pt x="123" y="28"/>
                  </a:lnTo>
                  <a:lnTo>
                    <a:pt x="118" y="28"/>
                  </a:lnTo>
                  <a:lnTo>
                    <a:pt x="115" y="31"/>
                  </a:lnTo>
                  <a:lnTo>
                    <a:pt x="113" y="35"/>
                  </a:lnTo>
                  <a:lnTo>
                    <a:pt x="111" y="39"/>
                  </a:lnTo>
                  <a:lnTo>
                    <a:pt x="113" y="43"/>
                  </a:lnTo>
                  <a:lnTo>
                    <a:pt x="115" y="47"/>
                  </a:lnTo>
                  <a:lnTo>
                    <a:pt x="118" y="50"/>
                  </a:lnTo>
                  <a:lnTo>
                    <a:pt x="123" y="50"/>
                  </a:lnTo>
                  <a:lnTo>
                    <a:pt x="126" y="50"/>
                  </a:lnTo>
                  <a:lnTo>
                    <a:pt x="126" y="59"/>
                  </a:lnTo>
                  <a:lnTo>
                    <a:pt x="90" y="59"/>
                  </a:lnTo>
                  <a:lnTo>
                    <a:pt x="90" y="50"/>
                  </a:lnTo>
                  <a:lnTo>
                    <a:pt x="95" y="50"/>
                  </a:lnTo>
                  <a:lnTo>
                    <a:pt x="98" y="47"/>
                  </a:lnTo>
                  <a:lnTo>
                    <a:pt x="100" y="43"/>
                  </a:lnTo>
                  <a:lnTo>
                    <a:pt x="102" y="39"/>
                  </a:lnTo>
                  <a:lnTo>
                    <a:pt x="100" y="35"/>
                  </a:lnTo>
                  <a:lnTo>
                    <a:pt x="98" y="31"/>
                  </a:lnTo>
                  <a:lnTo>
                    <a:pt x="95" y="28"/>
                  </a:lnTo>
                  <a:lnTo>
                    <a:pt x="90" y="28"/>
                  </a:lnTo>
                  <a:lnTo>
                    <a:pt x="90" y="12"/>
                  </a:lnTo>
                  <a:lnTo>
                    <a:pt x="107" y="8"/>
                  </a:lnTo>
                  <a:lnTo>
                    <a:pt x="126" y="4"/>
                  </a:lnTo>
                  <a:lnTo>
                    <a:pt x="126" y="28"/>
                  </a:lnTo>
                  <a:lnTo>
                    <a:pt x="123" y="28"/>
                  </a:lnTo>
                  <a:close/>
                  <a:moveTo>
                    <a:pt x="126" y="68"/>
                  </a:moveTo>
                  <a:lnTo>
                    <a:pt x="126" y="96"/>
                  </a:lnTo>
                  <a:lnTo>
                    <a:pt x="90" y="96"/>
                  </a:lnTo>
                  <a:lnTo>
                    <a:pt x="90" y="68"/>
                  </a:lnTo>
                  <a:lnTo>
                    <a:pt x="126" y="68"/>
                  </a:lnTo>
                  <a:close/>
                  <a:moveTo>
                    <a:pt x="126" y="162"/>
                  </a:moveTo>
                  <a:lnTo>
                    <a:pt x="126" y="299"/>
                  </a:lnTo>
                  <a:lnTo>
                    <a:pt x="90" y="299"/>
                  </a:lnTo>
                  <a:lnTo>
                    <a:pt x="90" y="256"/>
                  </a:lnTo>
                  <a:lnTo>
                    <a:pt x="92" y="250"/>
                  </a:lnTo>
                  <a:lnTo>
                    <a:pt x="94" y="244"/>
                  </a:lnTo>
                  <a:lnTo>
                    <a:pt x="92" y="237"/>
                  </a:lnTo>
                  <a:lnTo>
                    <a:pt x="90" y="231"/>
                  </a:lnTo>
                  <a:lnTo>
                    <a:pt x="90" y="162"/>
                  </a:lnTo>
                  <a:lnTo>
                    <a:pt x="126" y="162"/>
                  </a:lnTo>
                  <a:close/>
                  <a:moveTo>
                    <a:pt x="90" y="348"/>
                  </a:moveTo>
                  <a:lnTo>
                    <a:pt x="90" y="314"/>
                  </a:lnTo>
                  <a:lnTo>
                    <a:pt x="94" y="314"/>
                  </a:lnTo>
                  <a:lnTo>
                    <a:pt x="94" y="338"/>
                  </a:lnTo>
                  <a:lnTo>
                    <a:pt x="92" y="344"/>
                  </a:lnTo>
                  <a:lnTo>
                    <a:pt x="90" y="348"/>
                  </a:lnTo>
                  <a:close/>
                  <a:moveTo>
                    <a:pt x="90" y="12"/>
                  </a:moveTo>
                  <a:lnTo>
                    <a:pt x="90" y="28"/>
                  </a:lnTo>
                  <a:lnTo>
                    <a:pt x="85" y="28"/>
                  </a:lnTo>
                  <a:lnTo>
                    <a:pt x="83" y="31"/>
                  </a:lnTo>
                  <a:lnTo>
                    <a:pt x="80" y="35"/>
                  </a:lnTo>
                  <a:lnTo>
                    <a:pt x="79" y="39"/>
                  </a:lnTo>
                  <a:lnTo>
                    <a:pt x="80" y="43"/>
                  </a:lnTo>
                  <a:lnTo>
                    <a:pt x="83" y="47"/>
                  </a:lnTo>
                  <a:lnTo>
                    <a:pt x="85" y="50"/>
                  </a:lnTo>
                  <a:lnTo>
                    <a:pt x="90" y="50"/>
                  </a:lnTo>
                  <a:lnTo>
                    <a:pt x="90" y="59"/>
                  </a:lnTo>
                  <a:lnTo>
                    <a:pt x="71" y="59"/>
                  </a:lnTo>
                  <a:lnTo>
                    <a:pt x="71" y="20"/>
                  </a:lnTo>
                  <a:lnTo>
                    <a:pt x="90" y="12"/>
                  </a:lnTo>
                  <a:close/>
                  <a:moveTo>
                    <a:pt x="90" y="68"/>
                  </a:moveTo>
                  <a:lnTo>
                    <a:pt x="90" y="96"/>
                  </a:lnTo>
                  <a:lnTo>
                    <a:pt x="81" y="96"/>
                  </a:lnTo>
                  <a:lnTo>
                    <a:pt x="81" y="162"/>
                  </a:lnTo>
                  <a:lnTo>
                    <a:pt x="90" y="162"/>
                  </a:lnTo>
                  <a:lnTo>
                    <a:pt x="90" y="231"/>
                  </a:lnTo>
                  <a:lnTo>
                    <a:pt x="87" y="227"/>
                  </a:lnTo>
                  <a:lnTo>
                    <a:pt x="81" y="223"/>
                  </a:lnTo>
                  <a:lnTo>
                    <a:pt x="76" y="221"/>
                  </a:lnTo>
                  <a:lnTo>
                    <a:pt x="71" y="221"/>
                  </a:lnTo>
                  <a:lnTo>
                    <a:pt x="71" y="68"/>
                  </a:lnTo>
                  <a:lnTo>
                    <a:pt x="90" y="68"/>
                  </a:lnTo>
                  <a:close/>
                  <a:moveTo>
                    <a:pt x="90" y="256"/>
                  </a:moveTo>
                  <a:lnTo>
                    <a:pt x="90" y="299"/>
                  </a:lnTo>
                  <a:lnTo>
                    <a:pt x="71" y="299"/>
                  </a:lnTo>
                  <a:lnTo>
                    <a:pt x="71" y="267"/>
                  </a:lnTo>
                  <a:lnTo>
                    <a:pt x="76" y="267"/>
                  </a:lnTo>
                  <a:lnTo>
                    <a:pt x="81" y="264"/>
                  </a:lnTo>
                  <a:lnTo>
                    <a:pt x="87" y="260"/>
                  </a:lnTo>
                  <a:lnTo>
                    <a:pt x="90" y="256"/>
                  </a:lnTo>
                  <a:close/>
                  <a:moveTo>
                    <a:pt x="90" y="314"/>
                  </a:moveTo>
                  <a:lnTo>
                    <a:pt x="90" y="348"/>
                  </a:lnTo>
                  <a:lnTo>
                    <a:pt x="87" y="352"/>
                  </a:lnTo>
                  <a:lnTo>
                    <a:pt x="84" y="353"/>
                  </a:lnTo>
                  <a:lnTo>
                    <a:pt x="80" y="356"/>
                  </a:lnTo>
                  <a:lnTo>
                    <a:pt x="75" y="356"/>
                  </a:lnTo>
                  <a:lnTo>
                    <a:pt x="71" y="356"/>
                  </a:lnTo>
                  <a:lnTo>
                    <a:pt x="71" y="314"/>
                  </a:lnTo>
                  <a:lnTo>
                    <a:pt x="90" y="314"/>
                  </a:lnTo>
                  <a:close/>
                  <a:moveTo>
                    <a:pt x="71" y="20"/>
                  </a:moveTo>
                  <a:lnTo>
                    <a:pt x="71" y="59"/>
                  </a:lnTo>
                  <a:lnTo>
                    <a:pt x="37" y="59"/>
                  </a:lnTo>
                  <a:lnTo>
                    <a:pt x="37" y="54"/>
                  </a:lnTo>
                  <a:lnTo>
                    <a:pt x="38" y="49"/>
                  </a:lnTo>
                  <a:lnTo>
                    <a:pt x="41" y="43"/>
                  </a:lnTo>
                  <a:lnTo>
                    <a:pt x="45" y="38"/>
                  </a:lnTo>
                  <a:lnTo>
                    <a:pt x="56" y="30"/>
                  </a:lnTo>
                  <a:lnTo>
                    <a:pt x="71" y="20"/>
                  </a:lnTo>
                  <a:close/>
                  <a:moveTo>
                    <a:pt x="71" y="68"/>
                  </a:moveTo>
                  <a:lnTo>
                    <a:pt x="71" y="221"/>
                  </a:lnTo>
                  <a:lnTo>
                    <a:pt x="65" y="221"/>
                  </a:lnTo>
                  <a:lnTo>
                    <a:pt x="61" y="222"/>
                  </a:lnTo>
                  <a:lnTo>
                    <a:pt x="57" y="225"/>
                  </a:lnTo>
                  <a:lnTo>
                    <a:pt x="54" y="227"/>
                  </a:lnTo>
                  <a:lnTo>
                    <a:pt x="50" y="230"/>
                  </a:lnTo>
                  <a:lnTo>
                    <a:pt x="49" y="234"/>
                  </a:lnTo>
                  <a:lnTo>
                    <a:pt x="48" y="239"/>
                  </a:lnTo>
                  <a:lnTo>
                    <a:pt x="48" y="244"/>
                  </a:lnTo>
                  <a:lnTo>
                    <a:pt x="48" y="248"/>
                  </a:lnTo>
                  <a:lnTo>
                    <a:pt x="49" y="253"/>
                  </a:lnTo>
                  <a:lnTo>
                    <a:pt x="50" y="257"/>
                  </a:lnTo>
                  <a:lnTo>
                    <a:pt x="54" y="260"/>
                  </a:lnTo>
                  <a:lnTo>
                    <a:pt x="57" y="262"/>
                  </a:lnTo>
                  <a:lnTo>
                    <a:pt x="61" y="265"/>
                  </a:lnTo>
                  <a:lnTo>
                    <a:pt x="65" y="267"/>
                  </a:lnTo>
                  <a:lnTo>
                    <a:pt x="71" y="267"/>
                  </a:lnTo>
                  <a:lnTo>
                    <a:pt x="71" y="299"/>
                  </a:lnTo>
                  <a:lnTo>
                    <a:pt x="16" y="299"/>
                  </a:lnTo>
                  <a:lnTo>
                    <a:pt x="16" y="210"/>
                  </a:lnTo>
                  <a:lnTo>
                    <a:pt x="20" y="206"/>
                  </a:lnTo>
                  <a:lnTo>
                    <a:pt x="25" y="202"/>
                  </a:lnTo>
                  <a:lnTo>
                    <a:pt x="30" y="199"/>
                  </a:lnTo>
                  <a:lnTo>
                    <a:pt x="37" y="199"/>
                  </a:lnTo>
                  <a:lnTo>
                    <a:pt x="37" y="68"/>
                  </a:lnTo>
                  <a:lnTo>
                    <a:pt x="71" y="68"/>
                  </a:lnTo>
                  <a:close/>
                  <a:moveTo>
                    <a:pt x="71" y="314"/>
                  </a:moveTo>
                  <a:lnTo>
                    <a:pt x="71" y="356"/>
                  </a:lnTo>
                  <a:lnTo>
                    <a:pt x="65" y="356"/>
                  </a:lnTo>
                  <a:lnTo>
                    <a:pt x="58" y="355"/>
                  </a:lnTo>
                  <a:lnTo>
                    <a:pt x="53" y="350"/>
                  </a:lnTo>
                  <a:lnTo>
                    <a:pt x="49" y="345"/>
                  </a:lnTo>
                  <a:lnTo>
                    <a:pt x="48" y="338"/>
                  </a:lnTo>
                  <a:lnTo>
                    <a:pt x="48" y="314"/>
                  </a:lnTo>
                  <a:lnTo>
                    <a:pt x="71" y="314"/>
                  </a:lnTo>
                  <a:close/>
                  <a:moveTo>
                    <a:pt x="16" y="154"/>
                  </a:moveTo>
                  <a:lnTo>
                    <a:pt x="16" y="154"/>
                  </a:lnTo>
                  <a:lnTo>
                    <a:pt x="19" y="153"/>
                  </a:lnTo>
                  <a:lnTo>
                    <a:pt x="20" y="150"/>
                  </a:lnTo>
                  <a:lnTo>
                    <a:pt x="20" y="103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6" y="154"/>
                  </a:lnTo>
                  <a:close/>
                  <a:moveTo>
                    <a:pt x="16" y="96"/>
                  </a:moveTo>
                  <a:lnTo>
                    <a:pt x="16" y="154"/>
                  </a:lnTo>
                  <a:lnTo>
                    <a:pt x="15" y="154"/>
                  </a:lnTo>
                  <a:lnTo>
                    <a:pt x="6" y="150"/>
                  </a:lnTo>
                  <a:lnTo>
                    <a:pt x="4" y="149"/>
                  </a:lnTo>
                  <a:lnTo>
                    <a:pt x="2" y="147"/>
                  </a:lnTo>
                  <a:lnTo>
                    <a:pt x="0" y="142"/>
                  </a:lnTo>
                  <a:lnTo>
                    <a:pt x="0" y="95"/>
                  </a:lnTo>
                  <a:lnTo>
                    <a:pt x="0" y="93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15" y="95"/>
                  </a:lnTo>
                  <a:lnTo>
                    <a:pt x="16" y="96"/>
                  </a:lnTo>
                  <a:close/>
                  <a:moveTo>
                    <a:pt x="16" y="210"/>
                  </a:moveTo>
                  <a:lnTo>
                    <a:pt x="16" y="299"/>
                  </a:lnTo>
                  <a:lnTo>
                    <a:pt x="12" y="299"/>
                  </a:lnTo>
                  <a:lnTo>
                    <a:pt x="12" y="222"/>
                  </a:lnTo>
                  <a:lnTo>
                    <a:pt x="14" y="215"/>
                  </a:lnTo>
                  <a:lnTo>
                    <a:pt x="16" y="21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5" name="Freeform 172"/>
            <p:cNvSpPr>
              <a:spLocks noEditPoints="1"/>
            </p:cNvSpPr>
            <p:nvPr/>
          </p:nvSpPr>
          <p:spPr>
            <a:xfrm>
              <a:off x="4949" y="4272"/>
              <a:ext cx="897" cy="665"/>
            </a:xfrm>
            <a:custGeom>
              <a:avLst/>
              <a:gdLst>
                <a:gd name="txL" fmla="*/ 0 w 399"/>
                <a:gd name="txT" fmla="*/ 0 h 304"/>
                <a:gd name="txR" fmla="*/ 399 w 399"/>
                <a:gd name="txB" fmla="*/ 304 h 304"/>
              </a:gdLst>
              <a:ahLst/>
              <a:cxnLst>
                <a:cxn ang="0">
                  <a:pos x="428753007" y="321991804"/>
                </a:cxn>
                <a:cxn ang="0">
                  <a:pos x="422256954" y="11297753"/>
                </a:cxn>
                <a:cxn ang="0">
                  <a:pos x="377865700" y="24855269"/>
                </a:cxn>
                <a:cxn ang="0">
                  <a:pos x="407099498" y="54230064"/>
                </a:cxn>
                <a:cxn ang="0">
                  <a:pos x="389775650" y="317472278"/>
                </a:cxn>
                <a:cxn ang="0">
                  <a:pos x="329143744" y="289227364"/>
                </a:cxn>
                <a:cxn ang="0">
                  <a:pos x="373534998" y="47451838"/>
                </a:cxn>
                <a:cxn ang="0">
                  <a:pos x="386528144" y="283577956"/>
                </a:cxn>
                <a:cxn ang="0">
                  <a:pos x="275008930" y="24855269"/>
                </a:cxn>
                <a:cxn ang="0">
                  <a:pos x="275008930" y="343457428"/>
                </a:cxn>
                <a:cxn ang="0">
                  <a:pos x="275008930" y="298265354"/>
                </a:cxn>
                <a:cxn ang="0">
                  <a:pos x="299910986" y="188675343"/>
                </a:cxn>
                <a:cxn ang="0">
                  <a:pos x="296662439" y="150262558"/>
                </a:cxn>
                <a:cxn ang="0">
                  <a:pos x="295580284" y="123147526"/>
                </a:cxn>
                <a:cxn ang="0">
                  <a:pos x="275008930" y="46321956"/>
                </a:cxn>
                <a:cxn ang="0">
                  <a:pos x="281504983" y="193194870"/>
                </a:cxn>
                <a:cxn ang="0">
                  <a:pos x="275008930" y="154782085"/>
                </a:cxn>
                <a:cxn ang="0">
                  <a:pos x="278256436" y="116369300"/>
                </a:cxn>
                <a:cxn ang="0">
                  <a:pos x="216542375" y="0"/>
                </a:cxn>
                <a:cxn ang="0">
                  <a:pos x="216542375" y="318602159"/>
                </a:cxn>
                <a:cxn ang="0">
                  <a:pos x="260933629" y="105070484"/>
                </a:cxn>
                <a:cxn ang="0">
                  <a:pos x="244692977" y="136705042"/>
                </a:cxn>
                <a:cxn ang="0">
                  <a:pos x="249023679" y="162690193"/>
                </a:cxn>
                <a:cxn ang="0">
                  <a:pos x="251189030" y="201102978"/>
                </a:cxn>
                <a:cxn ang="0">
                  <a:pos x="216542375" y="210142031"/>
                </a:cxn>
                <a:cxn ang="0">
                  <a:pos x="275008930" y="46321956"/>
                </a:cxn>
                <a:cxn ang="0">
                  <a:pos x="262015784" y="116369300"/>
                </a:cxn>
                <a:cxn ang="0">
                  <a:pos x="271760384" y="144613150"/>
                </a:cxn>
                <a:cxn ang="0">
                  <a:pos x="271760384" y="153652203"/>
                </a:cxn>
                <a:cxn ang="0">
                  <a:pos x="266346486" y="192064988"/>
                </a:cxn>
                <a:cxn ang="0">
                  <a:pos x="146165869" y="24855269"/>
                </a:cxn>
                <a:cxn ang="0">
                  <a:pos x="146165869" y="343457428"/>
                </a:cxn>
                <a:cxn ang="0">
                  <a:pos x="187308577" y="201102978"/>
                </a:cxn>
                <a:cxn ang="0">
                  <a:pos x="150496571" y="240645644"/>
                </a:cxn>
                <a:cxn ang="0">
                  <a:pos x="175398626" y="206752386"/>
                </a:cxn>
                <a:cxn ang="0">
                  <a:pos x="160241170" y="172858064"/>
                </a:cxn>
                <a:cxn ang="0">
                  <a:pos x="147249065" y="142354450"/>
                </a:cxn>
                <a:cxn ang="0">
                  <a:pos x="154827272" y="153652203"/>
                </a:cxn>
                <a:cxn ang="0">
                  <a:pos x="162406521" y="137834924"/>
                </a:cxn>
                <a:cxn ang="0">
                  <a:pos x="216542375" y="46321956"/>
                </a:cxn>
                <a:cxn ang="0">
                  <a:pos x="159157974" y="218050139"/>
                </a:cxn>
                <a:cxn ang="0">
                  <a:pos x="150496571" y="185286762"/>
                </a:cxn>
                <a:cxn ang="0">
                  <a:pos x="27067407" y="2259763"/>
                </a:cxn>
                <a:cxn ang="0">
                  <a:pos x="0" y="308434288"/>
                </a:cxn>
                <a:cxn ang="0">
                  <a:pos x="27067407" y="343457428"/>
                </a:cxn>
                <a:cxn ang="0">
                  <a:pos x="43308059" y="317472278"/>
                </a:cxn>
                <a:cxn ang="0">
                  <a:pos x="25985251" y="54230064"/>
                </a:cxn>
                <a:cxn ang="0">
                  <a:pos x="54135854" y="24855269"/>
                </a:cxn>
                <a:cxn ang="0">
                  <a:pos x="134255919" y="141224569"/>
                </a:cxn>
                <a:cxn ang="0">
                  <a:pos x="114767760" y="197714396"/>
                </a:cxn>
                <a:cxn ang="0">
                  <a:pos x="126676670" y="236127181"/>
                </a:cxn>
                <a:cxn ang="0">
                  <a:pos x="58466556" y="296005590"/>
                </a:cxn>
                <a:cxn ang="0">
                  <a:pos x="46556605" y="59879472"/>
                </a:cxn>
                <a:cxn ang="0">
                  <a:pos x="146165869" y="176247709"/>
                </a:cxn>
                <a:cxn ang="0">
                  <a:pos x="141835167" y="198844278"/>
                </a:cxn>
                <a:cxn ang="0">
                  <a:pos x="138586620" y="224829428"/>
                </a:cxn>
                <a:cxn ang="0">
                  <a:pos x="137504465" y="154782085"/>
                </a:cxn>
              </a:cxnLst>
              <a:rect l="txL" t="txT" r="txR" b="txB"/>
              <a:pathLst>
                <a:path w="399" h="304">
                  <a:moveTo>
                    <a:pt x="368" y="304"/>
                  </a:moveTo>
                  <a:lnTo>
                    <a:pt x="368" y="304"/>
                  </a:lnTo>
                  <a:lnTo>
                    <a:pt x="373" y="304"/>
                  </a:lnTo>
                  <a:lnTo>
                    <a:pt x="380" y="302"/>
                  </a:lnTo>
                  <a:lnTo>
                    <a:pt x="385" y="298"/>
                  </a:lnTo>
                  <a:lnTo>
                    <a:pt x="390" y="294"/>
                  </a:lnTo>
                  <a:lnTo>
                    <a:pt x="394" y="290"/>
                  </a:lnTo>
                  <a:lnTo>
                    <a:pt x="396" y="285"/>
                  </a:lnTo>
                  <a:lnTo>
                    <a:pt x="399" y="279"/>
                  </a:lnTo>
                  <a:lnTo>
                    <a:pt x="399" y="273"/>
                  </a:lnTo>
                  <a:lnTo>
                    <a:pt x="399" y="33"/>
                  </a:lnTo>
                  <a:lnTo>
                    <a:pt x="399" y="26"/>
                  </a:lnTo>
                  <a:lnTo>
                    <a:pt x="396" y="21"/>
                  </a:lnTo>
                  <a:lnTo>
                    <a:pt x="394" y="15"/>
                  </a:lnTo>
                  <a:lnTo>
                    <a:pt x="390" y="10"/>
                  </a:lnTo>
                  <a:lnTo>
                    <a:pt x="385" y="6"/>
                  </a:lnTo>
                  <a:lnTo>
                    <a:pt x="380" y="3"/>
                  </a:lnTo>
                  <a:lnTo>
                    <a:pt x="373" y="2"/>
                  </a:lnTo>
                  <a:lnTo>
                    <a:pt x="368" y="0"/>
                  </a:lnTo>
                  <a:lnTo>
                    <a:pt x="304" y="0"/>
                  </a:lnTo>
                  <a:lnTo>
                    <a:pt x="304" y="22"/>
                  </a:lnTo>
                  <a:lnTo>
                    <a:pt x="349" y="22"/>
                  </a:lnTo>
                  <a:lnTo>
                    <a:pt x="354" y="22"/>
                  </a:lnTo>
                  <a:lnTo>
                    <a:pt x="360" y="25"/>
                  </a:lnTo>
                  <a:lnTo>
                    <a:pt x="364" y="26"/>
                  </a:lnTo>
                  <a:lnTo>
                    <a:pt x="368" y="30"/>
                  </a:lnTo>
                  <a:lnTo>
                    <a:pt x="371" y="34"/>
                  </a:lnTo>
                  <a:lnTo>
                    <a:pt x="373" y="38"/>
                  </a:lnTo>
                  <a:lnTo>
                    <a:pt x="375" y="42"/>
                  </a:lnTo>
                  <a:lnTo>
                    <a:pt x="376" y="48"/>
                  </a:lnTo>
                  <a:lnTo>
                    <a:pt x="376" y="256"/>
                  </a:lnTo>
                  <a:lnTo>
                    <a:pt x="375" y="262"/>
                  </a:lnTo>
                  <a:lnTo>
                    <a:pt x="373" y="267"/>
                  </a:lnTo>
                  <a:lnTo>
                    <a:pt x="371" y="271"/>
                  </a:lnTo>
                  <a:lnTo>
                    <a:pt x="368" y="275"/>
                  </a:lnTo>
                  <a:lnTo>
                    <a:pt x="364" y="278"/>
                  </a:lnTo>
                  <a:lnTo>
                    <a:pt x="360" y="281"/>
                  </a:lnTo>
                  <a:lnTo>
                    <a:pt x="354" y="282"/>
                  </a:lnTo>
                  <a:lnTo>
                    <a:pt x="349" y="282"/>
                  </a:lnTo>
                  <a:lnTo>
                    <a:pt x="304" y="282"/>
                  </a:lnTo>
                  <a:lnTo>
                    <a:pt x="304" y="304"/>
                  </a:lnTo>
                  <a:lnTo>
                    <a:pt x="368" y="304"/>
                  </a:lnTo>
                  <a:close/>
                  <a:moveTo>
                    <a:pt x="304" y="264"/>
                  </a:moveTo>
                  <a:lnTo>
                    <a:pt x="304" y="256"/>
                  </a:lnTo>
                  <a:lnTo>
                    <a:pt x="337" y="256"/>
                  </a:lnTo>
                  <a:lnTo>
                    <a:pt x="337" y="243"/>
                  </a:lnTo>
                  <a:lnTo>
                    <a:pt x="304" y="243"/>
                  </a:lnTo>
                  <a:lnTo>
                    <a:pt x="304" y="41"/>
                  </a:lnTo>
                  <a:lnTo>
                    <a:pt x="337" y="41"/>
                  </a:lnTo>
                  <a:lnTo>
                    <a:pt x="341" y="41"/>
                  </a:lnTo>
                  <a:lnTo>
                    <a:pt x="345" y="42"/>
                  </a:lnTo>
                  <a:lnTo>
                    <a:pt x="352" y="46"/>
                  </a:lnTo>
                  <a:lnTo>
                    <a:pt x="357" y="53"/>
                  </a:lnTo>
                  <a:lnTo>
                    <a:pt x="357" y="57"/>
                  </a:lnTo>
                  <a:lnTo>
                    <a:pt x="358" y="61"/>
                  </a:lnTo>
                  <a:lnTo>
                    <a:pt x="358" y="243"/>
                  </a:lnTo>
                  <a:lnTo>
                    <a:pt x="357" y="247"/>
                  </a:lnTo>
                  <a:lnTo>
                    <a:pt x="357" y="251"/>
                  </a:lnTo>
                  <a:lnTo>
                    <a:pt x="352" y="258"/>
                  </a:lnTo>
                  <a:lnTo>
                    <a:pt x="345" y="262"/>
                  </a:lnTo>
                  <a:lnTo>
                    <a:pt x="341" y="263"/>
                  </a:lnTo>
                  <a:lnTo>
                    <a:pt x="337" y="264"/>
                  </a:lnTo>
                  <a:lnTo>
                    <a:pt x="304" y="264"/>
                  </a:lnTo>
                  <a:close/>
                  <a:moveTo>
                    <a:pt x="304" y="0"/>
                  </a:moveTo>
                  <a:lnTo>
                    <a:pt x="254" y="0"/>
                  </a:lnTo>
                  <a:lnTo>
                    <a:pt x="254" y="22"/>
                  </a:lnTo>
                  <a:lnTo>
                    <a:pt x="304" y="22"/>
                  </a:lnTo>
                  <a:lnTo>
                    <a:pt x="304" y="0"/>
                  </a:lnTo>
                  <a:close/>
                  <a:moveTo>
                    <a:pt x="254" y="304"/>
                  </a:moveTo>
                  <a:lnTo>
                    <a:pt x="304" y="304"/>
                  </a:lnTo>
                  <a:lnTo>
                    <a:pt x="304" y="282"/>
                  </a:lnTo>
                  <a:lnTo>
                    <a:pt x="254" y="282"/>
                  </a:lnTo>
                  <a:lnTo>
                    <a:pt x="254" y="304"/>
                  </a:lnTo>
                  <a:close/>
                  <a:moveTo>
                    <a:pt x="304" y="41"/>
                  </a:moveTo>
                  <a:lnTo>
                    <a:pt x="304" y="243"/>
                  </a:lnTo>
                  <a:lnTo>
                    <a:pt x="270" y="243"/>
                  </a:lnTo>
                  <a:lnTo>
                    <a:pt x="270" y="256"/>
                  </a:lnTo>
                  <a:lnTo>
                    <a:pt x="304" y="256"/>
                  </a:lnTo>
                  <a:lnTo>
                    <a:pt x="304" y="264"/>
                  </a:lnTo>
                  <a:lnTo>
                    <a:pt x="254" y="264"/>
                  </a:lnTo>
                  <a:lnTo>
                    <a:pt x="254" y="183"/>
                  </a:lnTo>
                  <a:lnTo>
                    <a:pt x="257" y="183"/>
                  </a:lnTo>
                  <a:lnTo>
                    <a:pt x="265" y="179"/>
                  </a:lnTo>
                  <a:lnTo>
                    <a:pt x="272" y="174"/>
                  </a:lnTo>
                  <a:lnTo>
                    <a:pt x="277" y="167"/>
                  </a:lnTo>
                  <a:lnTo>
                    <a:pt x="281" y="159"/>
                  </a:lnTo>
                  <a:lnTo>
                    <a:pt x="281" y="151"/>
                  </a:lnTo>
                  <a:lnTo>
                    <a:pt x="281" y="143"/>
                  </a:lnTo>
                  <a:lnTo>
                    <a:pt x="278" y="137"/>
                  </a:lnTo>
                  <a:lnTo>
                    <a:pt x="274" y="133"/>
                  </a:lnTo>
                  <a:lnTo>
                    <a:pt x="269" y="130"/>
                  </a:lnTo>
                  <a:lnTo>
                    <a:pt x="262" y="129"/>
                  </a:lnTo>
                  <a:lnTo>
                    <a:pt x="268" y="122"/>
                  </a:lnTo>
                  <a:lnTo>
                    <a:pt x="272" y="116"/>
                  </a:lnTo>
                  <a:lnTo>
                    <a:pt x="273" y="109"/>
                  </a:lnTo>
                  <a:lnTo>
                    <a:pt x="273" y="102"/>
                  </a:lnTo>
                  <a:lnTo>
                    <a:pt x="270" y="97"/>
                  </a:lnTo>
                  <a:lnTo>
                    <a:pt x="264" y="93"/>
                  </a:lnTo>
                  <a:lnTo>
                    <a:pt x="260" y="90"/>
                  </a:lnTo>
                  <a:lnTo>
                    <a:pt x="254" y="90"/>
                  </a:lnTo>
                  <a:lnTo>
                    <a:pt x="254" y="41"/>
                  </a:lnTo>
                  <a:lnTo>
                    <a:pt x="304" y="41"/>
                  </a:lnTo>
                  <a:close/>
                  <a:moveTo>
                    <a:pt x="254" y="175"/>
                  </a:moveTo>
                  <a:lnTo>
                    <a:pt x="254" y="175"/>
                  </a:lnTo>
                  <a:lnTo>
                    <a:pt x="257" y="174"/>
                  </a:lnTo>
                  <a:lnTo>
                    <a:pt x="260" y="171"/>
                  </a:lnTo>
                  <a:lnTo>
                    <a:pt x="264" y="166"/>
                  </a:lnTo>
                  <a:lnTo>
                    <a:pt x="265" y="159"/>
                  </a:lnTo>
                  <a:lnTo>
                    <a:pt x="264" y="151"/>
                  </a:lnTo>
                  <a:lnTo>
                    <a:pt x="260" y="143"/>
                  </a:lnTo>
                  <a:lnTo>
                    <a:pt x="257" y="140"/>
                  </a:lnTo>
                  <a:lnTo>
                    <a:pt x="254" y="137"/>
                  </a:lnTo>
                  <a:lnTo>
                    <a:pt x="254" y="175"/>
                  </a:lnTo>
                  <a:close/>
                  <a:moveTo>
                    <a:pt x="254" y="124"/>
                  </a:moveTo>
                  <a:lnTo>
                    <a:pt x="254" y="124"/>
                  </a:lnTo>
                  <a:lnTo>
                    <a:pt x="257" y="117"/>
                  </a:lnTo>
                  <a:lnTo>
                    <a:pt x="258" y="109"/>
                  </a:lnTo>
                  <a:lnTo>
                    <a:pt x="257" y="103"/>
                  </a:lnTo>
                  <a:lnTo>
                    <a:pt x="255" y="99"/>
                  </a:lnTo>
                  <a:lnTo>
                    <a:pt x="254" y="98"/>
                  </a:lnTo>
                  <a:lnTo>
                    <a:pt x="254" y="97"/>
                  </a:lnTo>
                  <a:lnTo>
                    <a:pt x="254" y="124"/>
                  </a:lnTo>
                  <a:close/>
                  <a:moveTo>
                    <a:pt x="254" y="0"/>
                  </a:moveTo>
                  <a:lnTo>
                    <a:pt x="200" y="0"/>
                  </a:lnTo>
                  <a:lnTo>
                    <a:pt x="200" y="22"/>
                  </a:lnTo>
                  <a:lnTo>
                    <a:pt x="254" y="22"/>
                  </a:lnTo>
                  <a:lnTo>
                    <a:pt x="254" y="0"/>
                  </a:lnTo>
                  <a:close/>
                  <a:moveTo>
                    <a:pt x="200" y="304"/>
                  </a:moveTo>
                  <a:lnTo>
                    <a:pt x="254" y="304"/>
                  </a:lnTo>
                  <a:lnTo>
                    <a:pt x="254" y="282"/>
                  </a:lnTo>
                  <a:lnTo>
                    <a:pt x="200" y="282"/>
                  </a:lnTo>
                  <a:lnTo>
                    <a:pt x="200" y="304"/>
                  </a:lnTo>
                  <a:close/>
                  <a:moveTo>
                    <a:pt x="254" y="41"/>
                  </a:moveTo>
                  <a:lnTo>
                    <a:pt x="254" y="90"/>
                  </a:lnTo>
                  <a:lnTo>
                    <a:pt x="246" y="91"/>
                  </a:lnTo>
                  <a:lnTo>
                    <a:pt x="241" y="93"/>
                  </a:lnTo>
                  <a:lnTo>
                    <a:pt x="236" y="95"/>
                  </a:lnTo>
                  <a:lnTo>
                    <a:pt x="232" y="99"/>
                  </a:lnTo>
                  <a:lnTo>
                    <a:pt x="230" y="103"/>
                  </a:lnTo>
                  <a:lnTo>
                    <a:pt x="227" y="107"/>
                  </a:lnTo>
                  <a:lnTo>
                    <a:pt x="226" y="111"/>
                  </a:lnTo>
                  <a:lnTo>
                    <a:pt x="226" y="117"/>
                  </a:lnTo>
                  <a:lnTo>
                    <a:pt x="226" y="121"/>
                  </a:lnTo>
                  <a:lnTo>
                    <a:pt x="228" y="125"/>
                  </a:lnTo>
                  <a:lnTo>
                    <a:pt x="231" y="129"/>
                  </a:lnTo>
                  <a:lnTo>
                    <a:pt x="235" y="132"/>
                  </a:lnTo>
                  <a:lnTo>
                    <a:pt x="241" y="134"/>
                  </a:lnTo>
                  <a:lnTo>
                    <a:pt x="232" y="141"/>
                  </a:lnTo>
                  <a:lnTo>
                    <a:pt x="230" y="144"/>
                  </a:lnTo>
                  <a:lnTo>
                    <a:pt x="227" y="148"/>
                  </a:lnTo>
                  <a:lnTo>
                    <a:pt x="226" y="158"/>
                  </a:lnTo>
                  <a:lnTo>
                    <a:pt x="226" y="166"/>
                  </a:lnTo>
                  <a:lnTo>
                    <a:pt x="227" y="171"/>
                  </a:lnTo>
                  <a:lnTo>
                    <a:pt x="230" y="174"/>
                  </a:lnTo>
                  <a:lnTo>
                    <a:pt x="232" y="178"/>
                  </a:lnTo>
                  <a:lnTo>
                    <a:pt x="236" y="181"/>
                  </a:lnTo>
                  <a:lnTo>
                    <a:pt x="241" y="182"/>
                  </a:lnTo>
                  <a:lnTo>
                    <a:pt x="245" y="183"/>
                  </a:lnTo>
                  <a:lnTo>
                    <a:pt x="254" y="183"/>
                  </a:lnTo>
                  <a:lnTo>
                    <a:pt x="254" y="264"/>
                  </a:lnTo>
                  <a:lnTo>
                    <a:pt x="200" y="264"/>
                  </a:lnTo>
                  <a:lnTo>
                    <a:pt x="200" y="186"/>
                  </a:lnTo>
                  <a:lnTo>
                    <a:pt x="201" y="186"/>
                  </a:lnTo>
                  <a:lnTo>
                    <a:pt x="200" y="171"/>
                  </a:lnTo>
                  <a:lnTo>
                    <a:pt x="216" y="167"/>
                  </a:lnTo>
                  <a:lnTo>
                    <a:pt x="215" y="153"/>
                  </a:lnTo>
                  <a:lnTo>
                    <a:pt x="200" y="158"/>
                  </a:lnTo>
                  <a:lnTo>
                    <a:pt x="200" y="145"/>
                  </a:lnTo>
                  <a:lnTo>
                    <a:pt x="200" y="41"/>
                  </a:lnTo>
                  <a:lnTo>
                    <a:pt x="254" y="41"/>
                  </a:lnTo>
                  <a:close/>
                  <a:moveTo>
                    <a:pt x="254" y="97"/>
                  </a:moveTo>
                  <a:lnTo>
                    <a:pt x="254" y="97"/>
                  </a:lnTo>
                  <a:lnTo>
                    <a:pt x="251" y="97"/>
                  </a:lnTo>
                  <a:lnTo>
                    <a:pt x="249" y="97"/>
                  </a:lnTo>
                  <a:lnTo>
                    <a:pt x="245" y="99"/>
                  </a:lnTo>
                  <a:lnTo>
                    <a:pt x="242" y="103"/>
                  </a:lnTo>
                  <a:lnTo>
                    <a:pt x="241" y="109"/>
                  </a:lnTo>
                  <a:lnTo>
                    <a:pt x="241" y="114"/>
                  </a:lnTo>
                  <a:lnTo>
                    <a:pt x="242" y="118"/>
                  </a:lnTo>
                  <a:lnTo>
                    <a:pt x="245" y="122"/>
                  </a:lnTo>
                  <a:lnTo>
                    <a:pt x="247" y="125"/>
                  </a:lnTo>
                  <a:lnTo>
                    <a:pt x="251" y="128"/>
                  </a:lnTo>
                  <a:lnTo>
                    <a:pt x="254" y="124"/>
                  </a:lnTo>
                  <a:lnTo>
                    <a:pt x="254" y="97"/>
                  </a:lnTo>
                  <a:close/>
                  <a:moveTo>
                    <a:pt x="254" y="137"/>
                  </a:moveTo>
                  <a:lnTo>
                    <a:pt x="254" y="137"/>
                  </a:lnTo>
                  <a:lnTo>
                    <a:pt x="251" y="136"/>
                  </a:lnTo>
                  <a:lnTo>
                    <a:pt x="247" y="141"/>
                  </a:lnTo>
                  <a:lnTo>
                    <a:pt x="245" y="147"/>
                  </a:lnTo>
                  <a:lnTo>
                    <a:pt x="243" y="152"/>
                  </a:lnTo>
                  <a:lnTo>
                    <a:pt x="243" y="159"/>
                  </a:lnTo>
                  <a:lnTo>
                    <a:pt x="243" y="164"/>
                  </a:lnTo>
                  <a:lnTo>
                    <a:pt x="246" y="170"/>
                  </a:lnTo>
                  <a:lnTo>
                    <a:pt x="249" y="172"/>
                  </a:lnTo>
                  <a:lnTo>
                    <a:pt x="251" y="174"/>
                  </a:lnTo>
                  <a:lnTo>
                    <a:pt x="254" y="175"/>
                  </a:lnTo>
                  <a:lnTo>
                    <a:pt x="254" y="137"/>
                  </a:lnTo>
                  <a:close/>
                  <a:moveTo>
                    <a:pt x="200" y="0"/>
                  </a:moveTo>
                  <a:lnTo>
                    <a:pt x="135" y="0"/>
                  </a:lnTo>
                  <a:lnTo>
                    <a:pt x="135" y="22"/>
                  </a:lnTo>
                  <a:lnTo>
                    <a:pt x="200" y="22"/>
                  </a:lnTo>
                  <a:lnTo>
                    <a:pt x="200" y="0"/>
                  </a:lnTo>
                  <a:close/>
                  <a:moveTo>
                    <a:pt x="135" y="304"/>
                  </a:moveTo>
                  <a:lnTo>
                    <a:pt x="200" y="304"/>
                  </a:lnTo>
                  <a:lnTo>
                    <a:pt x="200" y="282"/>
                  </a:lnTo>
                  <a:lnTo>
                    <a:pt x="135" y="282"/>
                  </a:lnTo>
                  <a:lnTo>
                    <a:pt x="135" y="304"/>
                  </a:lnTo>
                  <a:close/>
                  <a:moveTo>
                    <a:pt x="200" y="41"/>
                  </a:moveTo>
                  <a:lnTo>
                    <a:pt x="200" y="145"/>
                  </a:lnTo>
                  <a:lnTo>
                    <a:pt x="200" y="143"/>
                  </a:lnTo>
                  <a:lnTo>
                    <a:pt x="186" y="145"/>
                  </a:lnTo>
                  <a:lnTo>
                    <a:pt x="186" y="160"/>
                  </a:lnTo>
                  <a:lnTo>
                    <a:pt x="171" y="164"/>
                  </a:lnTo>
                  <a:lnTo>
                    <a:pt x="173" y="178"/>
                  </a:lnTo>
                  <a:lnTo>
                    <a:pt x="188" y="174"/>
                  </a:lnTo>
                  <a:lnTo>
                    <a:pt x="188" y="190"/>
                  </a:lnTo>
                  <a:lnTo>
                    <a:pt x="200" y="186"/>
                  </a:lnTo>
                  <a:lnTo>
                    <a:pt x="200" y="264"/>
                  </a:lnTo>
                  <a:lnTo>
                    <a:pt x="135" y="264"/>
                  </a:lnTo>
                  <a:lnTo>
                    <a:pt x="135" y="214"/>
                  </a:lnTo>
                  <a:lnTo>
                    <a:pt x="139" y="213"/>
                  </a:lnTo>
                  <a:lnTo>
                    <a:pt x="144" y="210"/>
                  </a:lnTo>
                  <a:lnTo>
                    <a:pt x="150" y="208"/>
                  </a:lnTo>
                  <a:lnTo>
                    <a:pt x="155" y="202"/>
                  </a:lnTo>
                  <a:lnTo>
                    <a:pt x="158" y="197"/>
                  </a:lnTo>
                  <a:lnTo>
                    <a:pt x="161" y="190"/>
                  </a:lnTo>
                  <a:lnTo>
                    <a:pt x="162" y="183"/>
                  </a:lnTo>
                  <a:lnTo>
                    <a:pt x="162" y="176"/>
                  </a:lnTo>
                  <a:lnTo>
                    <a:pt x="162" y="170"/>
                  </a:lnTo>
                  <a:lnTo>
                    <a:pt x="158" y="163"/>
                  </a:lnTo>
                  <a:lnTo>
                    <a:pt x="154" y="158"/>
                  </a:lnTo>
                  <a:lnTo>
                    <a:pt x="148" y="153"/>
                  </a:lnTo>
                  <a:lnTo>
                    <a:pt x="144" y="153"/>
                  </a:lnTo>
                  <a:lnTo>
                    <a:pt x="139" y="155"/>
                  </a:lnTo>
                  <a:lnTo>
                    <a:pt x="135" y="156"/>
                  </a:lnTo>
                  <a:lnTo>
                    <a:pt x="135" y="128"/>
                  </a:lnTo>
                  <a:lnTo>
                    <a:pt x="136" y="126"/>
                  </a:lnTo>
                  <a:lnTo>
                    <a:pt x="139" y="126"/>
                  </a:lnTo>
                  <a:lnTo>
                    <a:pt x="140" y="128"/>
                  </a:lnTo>
                  <a:lnTo>
                    <a:pt x="143" y="129"/>
                  </a:lnTo>
                  <a:lnTo>
                    <a:pt x="143" y="132"/>
                  </a:lnTo>
                  <a:lnTo>
                    <a:pt x="143" y="134"/>
                  </a:lnTo>
                  <a:lnTo>
                    <a:pt x="143" y="136"/>
                  </a:lnTo>
                  <a:lnTo>
                    <a:pt x="147" y="134"/>
                  </a:lnTo>
                  <a:lnTo>
                    <a:pt x="150" y="132"/>
                  </a:lnTo>
                  <a:lnTo>
                    <a:pt x="151" y="129"/>
                  </a:lnTo>
                  <a:lnTo>
                    <a:pt x="151" y="125"/>
                  </a:lnTo>
                  <a:lnTo>
                    <a:pt x="150" y="122"/>
                  </a:lnTo>
                  <a:lnTo>
                    <a:pt x="146" y="120"/>
                  </a:lnTo>
                  <a:lnTo>
                    <a:pt x="140" y="120"/>
                  </a:lnTo>
                  <a:lnTo>
                    <a:pt x="135" y="120"/>
                  </a:lnTo>
                  <a:lnTo>
                    <a:pt x="135" y="41"/>
                  </a:lnTo>
                  <a:lnTo>
                    <a:pt x="200" y="41"/>
                  </a:lnTo>
                  <a:close/>
                  <a:moveTo>
                    <a:pt x="135" y="204"/>
                  </a:moveTo>
                  <a:lnTo>
                    <a:pt x="135" y="204"/>
                  </a:lnTo>
                  <a:lnTo>
                    <a:pt x="138" y="204"/>
                  </a:lnTo>
                  <a:lnTo>
                    <a:pt x="140" y="202"/>
                  </a:lnTo>
                  <a:lnTo>
                    <a:pt x="143" y="199"/>
                  </a:lnTo>
                  <a:lnTo>
                    <a:pt x="146" y="197"/>
                  </a:lnTo>
                  <a:lnTo>
                    <a:pt x="147" y="193"/>
                  </a:lnTo>
                  <a:lnTo>
                    <a:pt x="150" y="185"/>
                  </a:lnTo>
                  <a:lnTo>
                    <a:pt x="148" y="175"/>
                  </a:lnTo>
                  <a:lnTo>
                    <a:pt x="147" y="170"/>
                  </a:lnTo>
                  <a:lnTo>
                    <a:pt x="144" y="167"/>
                  </a:lnTo>
                  <a:lnTo>
                    <a:pt x="142" y="164"/>
                  </a:lnTo>
                  <a:lnTo>
                    <a:pt x="139" y="164"/>
                  </a:lnTo>
                  <a:lnTo>
                    <a:pt x="136" y="166"/>
                  </a:lnTo>
                  <a:lnTo>
                    <a:pt x="135" y="168"/>
                  </a:lnTo>
                  <a:lnTo>
                    <a:pt x="135" y="204"/>
                  </a:lnTo>
                  <a:close/>
                  <a:moveTo>
                    <a:pt x="135" y="0"/>
                  </a:moveTo>
                  <a:lnTo>
                    <a:pt x="32" y="0"/>
                  </a:lnTo>
                  <a:lnTo>
                    <a:pt x="25" y="2"/>
                  </a:lnTo>
                  <a:lnTo>
                    <a:pt x="20" y="3"/>
                  </a:lnTo>
                  <a:lnTo>
                    <a:pt x="14" y="6"/>
                  </a:lnTo>
                  <a:lnTo>
                    <a:pt x="9" y="10"/>
                  </a:lnTo>
                  <a:lnTo>
                    <a:pt x="5" y="15"/>
                  </a:lnTo>
                  <a:lnTo>
                    <a:pt x="2" y="21"/>
                  </a:lnTo>
                  <a:lnTo>
                    <a:pt x="1" y="26"/>
                  </a:lnTo>
                  <a:lnTo>
                    <a:pt x="0" y="33"/>
                  </a:lnTo>
                  <a:lnTo>
                    <a:pt x="0" y="273"/>
                  </a:lnTo>
                  <a:lnTo>
                    <a:pt x="1" y="279"/>
                  </a:lnTo>
                  <a:lnTo>
                    <a:pt x="2" y="285"/>
                  </a:lnTo>
                  <a:lnTo>
                    <a:pt x="5" y="290"/>
                  </a:lnTo>
                  <a:lnTo>
                    <a:pt x="9" y="294"/>
                  </a:lnTo>
                  <a:lnTo>
                    <a:pt x="14" y="298"/>
                  </a:lnTo>
                  <a:lnTo>
                    <a:pt x="20" y="302"/>
                  </a:lnTo>
                  <a:lnTo>
                    <a:pt x="25" y="304"/>
                  </a:lnTo>
                  <a:lnTo>
                    <a:pt x="32" y="304"/>
                  </a:lnTo>
                  <a:lnTo>
                    <a:pt x="135" y="304"/>
                  </a:lnTo>
                  <a:lnTo>
                    <a:pt x="135" y="282"/>
                  </a:lnTo>
                  <a:lnTo>
                    <a:pt x="50" y="282"/>
                  </a:lnTo>
                  <a:lnTo>
                    <a:pt x="44" y="282"/>
                  </a:lnTo>
                  <a:lnTo>
                    <a:pt x="40" y="281"/>
                  </a:lnTo>
                  <a:lnTo>
                    <a:pt x="35" y="278"/>
                  </a:lnTo>
                  <a:lnTo>
                    <a:pt x="32" y="275"/>
                  </a:lnTo>
                  <a:lnTo>
                    <a:pt x="28" y="271"/>
                  </a:lnTo>
                  <a:lnTo>
                    <a:pt x="25" y="267"/>
                  </a:lnTo>
                  <a:lnTo>
                    <a:pt x="24" y="262"/>
                  </a:lnTo>
                  <a:lnTo>
                    <a:pt x="24" y="256"/>
                  </a:lnTo>
                  <a:lnTo>
                    <a:pt x="24" y="48"/>
                  </a:lnTo>
                  <a:lnTo>
                    <a:pt x="24" y="42"/>
                  </a:lnTo>
                  <a:lnTo>
                    <a:pt x="25" y="38"/>
                  </a:lnTo>
                  <a:lnTo>
                    <a:pt x="28" y="34"/>
                  </a:lnTo>
                  <a:lnTo>
                    <a:pt x="32" y="30"/>
                  </a:lnTo>
                  <a:lnTo>
                    <a:pt x="35" y="26"/>
                  </a:lnTo>
                  <a:lnTo>
                    <a:pt x="40" y="25"/>
                  </a:lnTo>
                  <a:lnTo>
                    <a:pt x="44" y="22"/>
                  </a:lnTo>
                  <a:lnTo>
                    <a:pt x="50" y="22"/>
                  </a:lnTo>
                  <a:lnTo>
                    <a:pt x="135" y="22"/>
                  </a:lnTo>
                  <a:lnTo>
                    <a:pt x="135" y="0"/>
                  </a:lnTo>
                  <a:close/>
                  <a:moveTo>
                    <a:pt x="135" y="41"/>
                  </a:moveTo>
                  <a:lnTo>
                    <a:pt x="135" y="120"/>
                  </a:lnTo>
                  <a:lnTo>
                    <a:pt x="130" y="122"/>
                  </a:lnTo>
                  <a:lnTo>
                    <a:pt x="124" y="125"/>
                  </a:lnTo>
                  <a:lnTo>
                    <a:pt x="120" y="129"/>
                  </a:lnTo>
                  <a:lnTo>
                    <a:pt x="116" y="133"/>
                  </a:lnTo>
                  <a:lnTo>
                    <a:pt x="112" y="139"/>
                  </a:lnTo>
                  <a:lnTo>
                    <a:pt x="111" y="144"/>
                  </a:lnTo>
                  <a:lnTo>
                    <a:pt x="106" y="159"/>
                  </a:lnTo>
                  <a:lnTo>
                    <a:pt x="106" y="175"/>
                  </a:lnTo>
                  <a:lnTo>
                    <a:pt x="108" y="185"/>
                  </a:lnTo>
                  <a:lnTo>
                    <a:pt x="109" y="194"/>
                  </a:lnTo>
                  <a:lnTo>
                    <a:pt x="111" y="195"/>
                  </a:lnTo>
                  <a:lnTo>
                    <a:pt x="113" y="205"/>
                  </a:lnTo>
                  <a:lnTo>
                    <a:pt x="117" y="209"/>
                  </a:lnTo>
                  <a:lnTo>
                    <a:pt x="121" y="213"/>
                  </a:lnTo>
                  <a:lnTo>
                    <a:pt x="128" y="214"/>
                  </a:lnTo>
                  <a:lnTo>
                    <a:pt x="135" y="214"/>
                  </a:lnTo>
                  <a:lnTo>
                    <a:pt x="135" y="264"/>
                  </a:lnTo>
                  <a:lnTo>
                    <a:pt x="62" y="264"/>
                  </a:lnTo>
                  <a:lnTo>
                    <a:pt x="58" y="263"/>
                  </a:lnTo>
                  <a:lnTo>
                    <a:pt x="54" y="262"/>
                  </a:lnTo>
                  <a:lnTo>
                    <a:pt x="47" y="258"/>
                  </a:lnTo>
                  <a:lnTo>
                    <a:pt x="43" y="251"/>
                  </a:lnTo>
                  <a:lnTo>
                    <a:pt x="41" y="247"/>
                  </a:lnTo>
                  <a:lnTo>
                    <a:pt x="41" y="243"/>
                  </a:lnTo>
                  <a:lnTo>
                    <a:pt x="41" y="61"/>
                  </a:lnTo>
                  <a:lnTo>
                    <a:pt x="41" y="57"/>
                  </a:lnTo>
                  <a:lnTo>
                    <a:pt x="43" y="53"/>
                  </a:lnTo>
                  <a:lnTo>
                    <a:pt x="47" y="46"/>
                  </a:lnTo>
                  <a:lnTo>
                    <a:pt x="54" y="42"/>
                  </a:lnTo>
                  <a:lnTo>
                    <a:pt x="58" y="41"/>
                  </a:lnTo>
                  <a:lnTo>
                    <a:pt x="62" y="41"/>
                  </a:lnTo>
                  <a:lnTo>
                    <a:pt x="135" y="41"/>
                  </a:lnTo>
                  <a:close/>
                  <a:moveTo>
                    <a:pt x="135" y="128"/>
                  </a:moveTo>
                  <a:lnTo>
                    <a:pt x="135" y="156"/>
                  </a:lnTo>
                  <a:lnTo>
                    <a:pt x="130" y="160"/>
                  </a:lnTo>
                  <a:lnTo>
                    <a:pt x="127" y="166"/>
                  </a:lnTo>
                  <a:lnTo>
                    <a:pt x="127" y="171"/>
                  </a:lnTo>
                  <a:lnTo>
                    <a:pt x="128" y="174"/>
                  </a:lnTo>
                  <a:lnTo>
                    <a:pt x="131" y="176"/>
                  </a:lnTo>
                  <a:lnTo>
                    <a:pt x="132" y="171"/>
                  </a:lnTo>
                  <a:lnTo>
                    <a:pt x="135" y="168"/>
                  </a:lnTo>
                  <a:lnTo>
                    <a:pt x="135" y="204"/>
                  </a:lnTo>
                  <a:lnTo>
                    <a:pt x="131" y="202"/>
                  </a:lnTo>
                  <a:lnTo>
                    <a:pt x="128" y="199"/>
                  </a:lnTo>
                  <a:lnTo>
                    <a:pt x="127" y="194"/>
                  </a:lnTo>
                  <a:lnTo>
                    <a:pt x="124" y="181"/>
                  </a:lnTo>
                  <a:lnTo>
                    <a:pt x="123" y="163"/>
                  </a:lnTo>
                  <a:lnTo>
                    <a:pt x="123" y="148"/>
                  </a:lnTo>
                  <a:lnTo>
                    <a:pt x="127" y="137"/>
                  </a:lnTo>
                  <a:lnTo>
                    <a:pt x="131" y="130"/>
                  </a:lnTo>
                  <a:lnTo>
                    <a:pt x="135" y="128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97" name="组合 210"/>
            <p:cNvGrpSpPr/>
            <p:nvPr/>
          </p:nvGrpSpPr>
          <p:grpSpPr bwMode="auto">
            <a:xfrm rot="0">
              <a:off x="5259" y="3247"/>
              <a:ext cx="297" cy="276"/>
              <a:chOff x="0" y="0"/>
              <a:chExt cx="209550" cy="200025"/>
            </a:xfrm>
            <a:grpFill/>
          </p:grpSpPr>
          <p:sp>
            <p:nvSpPr>
              <p:cNvPr id="122" name="Freeform 173"/>
              <p:cNvSpPr>
                <a:spLocks noChangeArrowheads="1"/>
              </p:cNvSpPr>
              <p:nvPr/>
            </p:nvSpPr>
            <p:spPr bwMode="auto">
              <a:xfrm>
                <a:off x="0" y="41275"/>
                <a:ext cx="209550" cy="158750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"/>
                  <a:gd name="T160" fmla="*/ 0 h 100"/>
                  <a:gd name="T161" fmla="*/ 132 w 132"/>
                  <a:gd name="T162" fmla="*/ 100 h 10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3" name="Freeform 174"/>
              <p:cNvSpPr>
                <a:spLocks noChangeArrowheads="1"/>
              </p:cNvSpPr>
              <p:nvPr/>
            </p:nvSpPr>
            <p:spPr bwMode="auto">
              <a:xfrm>
                <a:off x="57150" y="0"/>
                <a:ext cx="52388" cy="73025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3"/>
                  <a:gd name="T61" fmla="*/ 0 h 46"/>
                  <a:gd name="T62" fmla="*/ 33 w 33"/>
                  <a:gd name="T63" fmla="*/ 46 h 4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07" name="Freeform 175"/>
            <p:cNvSpPr>
              <a:spLocks noEditPoints="1"/>
            </p:cNvSpPr>
            <p:nvPr/>
          </p:nvSpPr>
          <p:spPr>
            <a:xfrm>
              <a:off x="5573" y="5070"/>
              <a:ext cx="308" cy="418"/>
            </a:xfrm>
            <a:custGeom>
              <a:avLst/>
              <a:gdLst>
                <a:gd name="txL" fmla="*/ 0 w 137"/>
                <a:gd name="txT" fmla="*/ 0 h 191"/>
                <a:gd name="txR" fmla="*/ 137 w 137"/>
                <a:gd name="txB" fmla="*/ 191 h 191"/>
              </a:gdLst>
              <a:ahLst/>
              <a:cxnLst>
                <a:cxn ang="0">
                  <a:pos x="135338986" y="62139452"/>
                </a:cxn>
                <a:cxn ang="0">
                  <a:pos x="136421140" y="57619910"/>
                </a:cxn>
                <a:cxn ang="0">
                  <a:pos x="144000381" y="38412919"/>
                </a:cxn>
                <a:cxn ang="0">
                  <a:pos x="147247884" y="32764554"/>
                </a:cxn>
                <a:cxn ang="0">
                  <a:pos x="148331079" y="23725470"/>
                </a:cxn>
                <a:cxn ang="0">
                  <a:pos x="147247884" y="14687449"/>
                </a:cxn>
                <a:cxn ang="0">
                  <a:pos x="142917186" y="6779313"/>
                </a:cxn>
                <a:cxn ang="0">
                  <a:pos x="138586489" y="4519542"/>
                </a:cxn>
                <a:cxn ang="0">
                  <a:pos x="125594396" y="0"/>
                </a:cxn>
                <a:cxn ang="0">
                  <a:pos x="111519108" y="4519542"/>
                </a:cxn>
                <a:cxn ang="0">
                  <a:pos x="122345852" y="44062346"/>
                </a:cxn>
                <a:cxn ang="0">
                  <a:pos x="111519108" y="66657931"/>
                </a:cxn>
                <a:cxn ang="0">
                  <a:pos x="119098349" y="54230253"/>
                </a:cxn>
                <a:cxn ang="0">
                  <a:pos x="119098349" y="47452003"/>
                </a:cxn>
                <a:cxn ang="0">
                  <a:pos x="129925093" y="54230253"/>
                </a:cxn>
                <a:cxn ang="0">
                  <a:pos x="131007248" y="58749795"/>
                </a:cxn>
                <a:cxn ang="0">
                  <a:pos x="131007248" y="64399223"/>
                </a:cxn>
                <a:cxn ang="0">
                  <a:pos x="111519108" y="100552371"/>
                </a:cxn>
                <a:cxn ang="0">
                  <a:pos x="105023061" y="105071913"/>
                </a:cxn>
                <a:cxn ang="0">
                  <a:pos x="107188410" y="103942027"/>
                </a:cxn>
                <a:cxn ang="0">
                  <a:pos x="111519108" y="100552371"/>
                </a:cxn>
                <a:cxn ang="0">
                  <a:pos x="109353759" y="96032829"/>
                </a:cxn>
                <a:cxn ang="0">
                  <a:pos x="107188410" y="97162714"/>
                </a:cxn>
                <a:cxn ang="0">
                  <a:pos x="102857712" y="99422485"/>
                </a:cxn>
                <a:cxn ang="0">
                  <a:pos x="90947773" y="91514349"/>
                </a:cxn>
                <a:cxn ang="0">
                  <a:pos x="90947773" y="91514349"/>
                </a:cxn>
                <a:cxn ang="0">
                  <a:pos x="97443820" y="88124693"/>
                </a:cxn>
                <a:cxn ang="0">
                  <a:pos x="111519108" y="38412919"/>
                </a:cxn>
                <a:cxn ang="0">
                  <a:pos x="95278471" y="25985241"/>
                </a:cxn>
                <a:cxn ang="0">
                  <a:pos x="86617076" y="28245012"/>
                </a:cxn>
                <a:cxn ang="0">
                  <a:pos x="61714003" y="66657931"/>
                </a:cxn>
                <a:cxn ang="0">
                  <a:pos x="61714003" y="74567130"/>
                </a:cxn>
                <a:cxn ang="0">
                  <a:pos x="23819878" y="172859729"/>
                </a:cxn>
                <a:cxn ang="0">
                  <a:pos x="28150576" y="173989615"/>
                </a:cxn>
                <a:cxn ang="0">
                  <a:pos x="31398079" y="175119500"/>
                </a:cxn>
                <a:cxn ang="0">
                  <a:pos x="31398079" y="183027636"/>
                </a:cxn>
                <a:cxn ang="0">
                  <a:pos x="35729817" y="181897750"/>
                </a:cxn>
                <a:cxn ang="0">
                  <a:pos x="41142669" y="183027636"/>
                </a:cxn>
                <a:cxn ang="0">
                  <a:pos x="43308018" y="184157522"/>
                </a:cxn>
                <a:cxn ang="0">
                  <a:pos x="44391212" y="190936835"/>
                </a:cxn>
                <a:cxn ang="0">
                  <a:pos x="41142669" y="195455314"/>
                </a:cxn>
                <a:cxn ang="0">
                  <a:pos x="23819878" y="205624283"/>
                </a:cxn>
                <a:cxn ang="0">
                  <a:pos x="44391212" y="198844970"/>
                </a:cxn>
                <a:cxn ang="0">
                  <a:pos x="111519108" y="32764554"/>
                </a:cxn>
                <a:cxn ang="0">
                  <a:pos x="105023061" y="10167907"/>
                </a:cxn>
                <a:cxn ang="0">
                  <a:pos x="111519108" y="4519542"/>
                </a:cxn>
                <a:cxn ang="0">
                  <a:pos x="23819878" y="132187039"/>
                </a:cxn>
                <a:cxn ang="0">
                  <a:pos x="2165349" y="215792190"/>
                </a:cxn>
                <a:cxn ang="0">
                  <a:pos x="23819878" y="203364512"/>
                </a:cxn>
                <a:cxn ang="0">
                  <a:pos x="5413892" y="196585199"/>
                </a:cxn>
                <a:cxn ang="0">
                  <a:pos x="5413892" y="169470073"/>
                </a:cxn>
                <a:cxn ang="0">
                  <a:pos x="6496047" y="168340187"/>
                </a:cxn>
                <a:cxn ang="0">
                  <a:pos x="10826744" y="164951594"/>
                </a:cxn>
                <a:cxn ang="0">
                  <a:pos x="16240637" y="164951594"/>
                </a:cxn>
                <a:cxn ang="0">
                  <a:pos x="18405986" y="168340187"/>
                </a:cxn>
                <a:cxn ang="0">
                  <a:pos x="19489180" y="175119500"/>
                </a:cxn>
                <a:cxn ang="0">
                  <a:pos x="20571334" y="173989615"/>
                </a:cxn>
                <a:cxn ang="0">
                  <a:pos x="23819878" y="132187039"/>
                </a:cxn>
              </a:cxnLst>
              <a:rect l="txL" t="txT" r="txR" b="txB"/>
              <a:pathLst>
                <a:path w="137" h="191">
                  <a:moveTo>
                    <a:pt x="103" y="89"/>
                  </a:moveTo>
                  <a:lnTo>
                    <a:pt x="125" y="55"/>
                  </a:lnTo>
                  <a:lnTo>
                    <a:pt x="126" y="51"/>
                  </a:lnTo>
                  <a:lnTo>
                    <a:pt x="125" y="47"/>
                  </a:lnTo>
                  <a:lnTo>
                    <a:pt x="133" y="34"/>
                  </a:lnTo>
                  <a:lnTo>
                    <a:pt x="136" y="29"/>
                  </a:lnTo>
                  <a:lnTo>
                    <a:pt x="137" y="25"/>
                  </a:lnTo>
                  <a:lnTo>
                    <a:pt x="137" y="21"/>
                  </a:lnTo>
                  <a:lnTo>
                    <a:pt x="137" y="17"/>
                  </a:lnTo>
                  <a:lnTo>
                    <a:pt x="136" y="13"/>
                  </a:lnTo>
                  <a:lnTo>
                    <a:pt x="135" y="9"/>
                  </a:lnTo>
                  <a:lnTo>
                    <a:pt x="132" y="6"/>
                  </a:lnTo>
                  <a:lnTo>
                    <a:pt x="128" y="4"/>
                  </a:lnTo>
                  <a:lnTo>
                    <a:pt x="121" y="0"/>
                  </a:lnTo>
                  <a:lnTo>
                    <a:pt x="116" y="0"/>
                  </a:lnTo>
                  <a:lnTo>
                    <a:pt x="109" y="1"/>
                  </a:lnTo>
                  <a:lnTo>
                    <a:pt x="103" y="4"/>
                  </a:lnTo>
                  <a:lnTo>
                    <a:pt x="103" y="29"/>
                  </a:lnTo>
                  <a:lnTo>
                    <a:pt x="113" y="39"/>
                  </a:lnTo>
                  <a:lnTo>
                    <a:pt x="103" y="34"/>
                  </a:lnTo>
                  <a:lnTo>
                    <a:pt x="103" y="59"/>
                  </a:lnTo>
                  <a:lnTo>
                    <a:pt x="110" y="48"/>
                  </a:lnTo>
                  <a:lnTo>
                    <a:pt x="110" y="46"/>
                  </a:lnTo>
                  <a:lnTo>
                    <a:pt x="110" y="42"/>
                  </a:lnTo>
                  <a:lnTo>
                    <a:pt x="120" y="48"/>
                  </a:lnTo>
                  <a:lnTo>
                    <a:pt x="121" y="50"/>
                  </a:lnTo>
                  <a:lnTo>
                    <a:pt x="121" y="52"/>
                  </a:lnTo>
                  <a:lnTo>
                    <a:pt x="121" y="54"/>
                  </a:lnTo>
                  <a:lnTo>
                    <a:pt x="121" y="57"/>
                  </a:lnTo>
                  <a:lnTo>
                    <a:pt x="103" y="82"/>
                  </a:lnTo>
                  <a:lnTo>
                    <a:pt x="103" y="89"/>
                  </a:lnTo>
                  <a:close/>
                  <a:moveTo>
                    <a:pt x="41" y="176"/>
                  </a:moveTo>
                  <a:lnTo>
                    <a:pt x="97" y="93"/>
                  </a:lnTo>
                  <a:lnTo>
                    <a:pt x="99" y="92"/>
                  </a:lnTo>
                  <a:lnTo>
                    <a:pt x="102" y="89"/>
                  </a:lnTo>
                  <a:lnTo>
                    <a:pt x="103" y="89"/>
                  </a:lnTo>
                  <a:lnTo>
                    <a:pt x="103" y="82"/>
                  </a:lnTo>
                  <a:lnTo>
                    <a:pt x="101" y="85"/>
                  </a:lnTo>
                  <a:lnTo>
                    <a:pt x="99" y="86"/>
                  </a:lnTo>
                  <a:lnTo>
                    <a:pt x="98" y="88"/>
                  </a:lnTo>
                  <a:lnTo>
                    <a:pt x="95" y="88"/>
                  </a:lnTo>
                  <a:lnTo>
                    <a:pt x="94" y="86"/>
                  </a:lnTo>
                  <a:lnTo>
                    <a:pt x="84" y="81"/>
                  </a:lnTo>
                  <a:lnTo>
                    <a:pt x="87" y="80"/>
                  </a:lnTo>
                  <a:lnTo>
                    <a:pt x="90" y="78"/>
                  </a:lnTo>
                  <a:lnTo>
                    <a:pt x="103" y="59"/>
                  </a:lnTo>
                  <a:lnTo>
                    <a:pt x="103" y="34"/>
                  </a:lnTo>
                  <a:lnTo>
                    <a:pt x="88" y="23"/>
                  </a:lnTo>
                  <a:lnTo>
                    <a:pt x="83" y="23"/>
                  </a:lnTo>
                  <a:lnTo>
                    <a:pt x="80" y="25"/>
                  </a:lnTo>
                  <a:lnTo>
                    <a:pt x="57" y="59"/>
                  </a:lnTo>
                  <a:lnTo>
                    <a:pt x="56" y="63"/>
                  </a:lnTo>
                  <a:lnTo>
                    <a:pt x="57" y="66"/>
                  </a:lnTo>
                  <a:lnTo>
                    <a:pt x="22" y="117"/>
                  </a:lnTo>
                  <a:lnTo>
                    <a:pt x="22" y="153"/>
                  </a:lnTo>
                  <a:lnTo>
                    <a:pt x="26" y="154"/>
                  </a:lnTo>
                  <a:lnTo>
                    <a:pt x="29" y="155"/>
                  </a:lnTo>
                  <a:lnTo>
                    <a:pt x="29" y="158"/>
                  </a:lnTo>
                  <a:lnTo>
                    <a:pt x="29" y="162"/>
                  </a:lnTo>
                  <a:lnTo>
                    <a:pt x="33" y="161"/>
                  </a:lnTo>
                  <a:lnTo>
                    <a:pt x="36" y="161"/>
                  </a:lnTo>
                  <a:lnTo>
                    <a:pt x="38" y="162"/>
                  </a:lnTo>
                  <a:lnTo>
                    <a:pt x="40" y="163"/>
                  </a:lnTo>
                  <a:lnTo>
                    <a:pt x="41" y="166"/>
                  </a:lnTo>
                  <a:lnTo>
                    <a:pt x="41" y="169"/>
                  </a:lnTo>
                  <a:lnTo>
                    <a:pt x="40" y="172"/>
                  </a:lnTo>
                  <a:lnTo>
                    <a:pt x="38" y="173"/>
                  </a:lnTo>
                  <a:lnTo>
                    <a:pt x="22" y="180"/>
                  </a:lnTo>
                  <a:lnTo>
                    <a:pt x="22" y="182"/>
                  </a:lnTo>
                  <a:lnTo>
                    <a:pt x="41" y="176"/>
                  </a:lnTo>
                  <a:close/>
                  <a:moveTo>
                    <a:pt x="103" y="4"/>
                  </a:moveTo>
                  <a:lnTo>
                    <a:pt x="103" y="29"/>
                  </a:lnTo>
                  <a:lnTo>
                    <a:pt x="91" y="17"/>
                  </a:lnTo>
                  <a:lnTo>
                    <a:pt x="97" y="9"/>
                  </a:lnTo>
                  <a:lnTo>
                    <a:pt x="103" y="4"/>
                  </a:lnTo>
                  <a:close/>
                  <a:moveTo>
                    <a:pt x="22" y="117"/>
                  </a:moveTo>
                  <a:lnTo>
                    <a:pt x="0" y="150"/>
                  </a:lnTo>
                  <a:lnTo>
                    <a:pt x="2" y="191"/>
                  </a:lnTo>
                  <a:lnTo>
                    <a:pt x="22" y="182"/>
                  </a:lnTo>
                  <a:lnTo>
                    <a:pt x="22" y="180"/>
                  </a:lnTo>
                  <a:lnTo>
                    <a:pt x="17" y="182"/>
                  </a:lnTo>
                  <a:lnTo>
                    <a:pt x="5" y="174"/>
                  </a:lnTo>
                  <a:lnTo>
                    <a:pt x="5" y="150"/>
                  </a:lnTo>
                  <a:lnTo>
                    <a:pt x="6" y="149"/>
                  </a:lnTo>
                  <a:lnTo>
                    <a:pt x="7" y="146"/>
                  </a:lnTo>
                  <a:lnTo>
                    <a:pt x="10" y="146"/>
                  </a:lnTo>
                  <a:lnTo>
                    <a:pt x="13" y="146"/>
                  </a:lnTo>
                  <a:lnTo>
                    <a:pt x="15" y="146"/>
                  </a:lnTo>
                  <a:lnTo>
                    <a:pt x="17" y="149"/>
                  </a:lnTo>
                  <a:lnTo>
                    <a:pt x="18" y="150"/>
                  </a:lnTo>
                  <a:lnTo>
                    <a:pt x="18" y="155"/>
                  </a:lnTo>
                  <a:lnTo>
                    <a:pt x="19" y="154"/>
                  </a:lnTo>
                  <a:lnTo>
                    <a:pt x="22" y="153"/>
                  </a:lnTo>
                  <a:lnTo>
                    <a:pt x="22" y="11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8" name="Freeform 176"/>
            <p:cNvSpPr>
              <a:spLocks noEditPoints="1"/>
            </p:cNvSpPr>
            <p:nvPr/>
          </p:nvSpPr>
          <p:spPr>
            <a:xfrm>
              <a:off x="3074" y="2886"/>
              <a:ext cx="396" cy="418"/>
            </a:xfrm>
            <a:custGeom>
              <a:avLst/>
              <a:gdLst>
                <a:gd name="txL" fmla="*/ 0 w 176"/>
                <a:gd name="txT" fmla="*/ 0 h 191"/>
                <a:gd name="txR" fmla="*/ 176 w 176"/>
                <a:gd name="txB" fmla="*/ 191 h 191"/>
              </a:gdLst>
              <a:ahLst/>
              <a:cxnLst>
                <a:cxn ang="0">
                  <a:pos x="149414452" y="99422485"/>
                </a:cxn>
                <a:cxn ang="0">
                  <a:pos x="142918398" y="155912509"/>
                </a:cxn>
                <a:cxn ang="0">
                  <a:pos x="162406561" y="161561937"/>
                </a:cxn>
                <a:cxn ang="0">
                  <a:pos x="159159054" y="170599958"/>
                </a:cxn>
                <a:cxn ang="0">
                  <a:pos x="142918398" y="40672690"/>
                </a:cxn>
                <a:cxn ang="0">
                  <a:pos x="162406561" y="29374898"/>
                </a:cxn>
                <a:cxn ang="0">
                  <a:pos x="146165905" y="53100368"/>
                </a:cxn>
                <a:cxn ang="0">
                  <a:pos x="158075858" y="99422485"/>
                </a:cxn>
                <a:cxn ang="0">
                  <a:pos x="188391819" y="96032829"/>
                </a:cxn>
                <a:cxn ang="0">
                  <a:pos x="162406561" y="103942027"/>
                </a:cxn>
                <a:cxn ang="0">
                  <a:pos x="95278585" y="44062346"/>
                </a:cxn>
                <a:cxn ang="0">
                  <a:pos x="124511350" y="51970482"/>
                </a:cxn>
                <a:cxn ang="0">
                  <a:pos x="142918398" y="123147955"/>
                </a:cxn>
                <a:cxn ang="0">
                  <a:pos x="124511350" y="144614717"/>
                </a:cxn>
                <a:cxn ang="0">
                  <a:pos x="120180647" y="203364512"/>
                </a:cxn>
                <a:cxn ang="0">
                  <a:pos x="97443937" y="215792190"/>
                </a:cxn>
                <a:cxn ang="0">
                  <a:pos x="113684593" y="142354946"/>
                </a:cxn>
                <a:cxn ang="0">
                  <a:pos x="132090600" y="120889247"/>
                </a:cxn>
                <a:cxn ang="0">
                  <a:pos x="134255952" y="82475265"/>
                </a:cxn>
                <a:cxn ang="0">
                  <a:pos x="112602437" y="57619910"/>
                </a:cxn>
                <a:cxn ang="0">
                  <a:pos x="95278585" y="44062346"/>
                </a:cxn>
                <a:cxn ang="0">
                  <a:pos x="137504499" y="48581889"/>
                </a:cxn>
                <a:cxn ang="0">
                  <a:pos x="142918398" y="40672690"/>
                </a:cxn>
                <a:cxn ang="0">
                  <a:pos x="138586655" y="144614717"/>
                </a:cxn>
                <a:cxn ang="0">
                  <a:pos x="142918398" y="143484832"/>
                </a:cxn>
                <a:cxn ang="0">
                  <a:pos x="99609288" y="1129886"/>
                </a:cxn>
                <a:cxn ang="0">
                  <a:pos x="95278585" y="33894440"/>
                </a:cxn>
                <a:cxn ang="0">
                  <a:pos x="86617179" y="215792190"/>
                </a:cxn>
                <a:cxn ang="0">
                  <a:pos x="67127976" y="198844970"/>
                </a:cxn>
                <a:cxn ang="0">
                  <a:pos x="59548725" y="140095175"/>
                </a:cxn>
                <a:cxn ang="0">
                  <a:pos x="47639813" y="75697015"/>
                </a:cxn>
                <a:cxn ang="0">
                  <a:pos x="72541875" y="48581889"/>
                </a:cxn>
                <a:cxn ang="0">
                  <a:pos x="95278585" y="55360139"/>
                </a:cxn>
                <a:cxn ang="0">
                  <a:pos x="66045820" y="68917702"/>
                </a:cxn>
                <a:cxn ang="0">
                  <a:pos x="54135867" y="99422485"/>
                </a:cxn>
                <a:cxn ang="0">
                  <a:pos x="74707226" y="135576696"/>
                </a:cxn>
                <a:cxn ang="0">
                  <a:pos x="95278585" y="166080416"/>
                </a:cxn>
                <a:cxn ang="0">
                  <a:pos x="95278585" y="33894440"/>
                </a:cxn>
                <a:cxn ang="0">
                  <a:pos x="90947882" y="29374898"/>
                </a:cxn>
                <a:cxn ang="0">
                  <a:pos x="95278585" y="0"/>
                </a:cxn>
                <a:cxn ang="0">
                  <a:pos x="50887320" y="152522853"/>
                </a:cxn>
                <a:cxn ang="0">
                  <a:pos x="47639813" y="155912509"/>
                </a:cxn>
                <a:cxn ang="0">
                  <a:pos x="50887320" y="53100368"/>
                </a:cxn>
                <a:cxn ang="0">
                  <a:pos x="47639813" y="122019133"/>
                </a:cxn>
                <a:cxn ang="0">
                  <a:pos x="43308069" y="86994807"/>
                </a:cxn>
                <a:cxn ang="0">
                  <a:pos x="47639813" y="55360139"/>
                </a:cxn>
                <a:cxn ang="0">
                  <a:pos x="27067413" y="35024325"/>
                </a:cxn>
                <a:cxn ang="0">
                  <a:pos x="34646664" y="29374898"/>
                </a:cxn>
                <a:cxn ang="0">
                  <a:pos x="34646664" y="169470073"/>
                </a:cxn>
                <a:cxn ang="0">
                  <a:pos x="25985258" y="166080416"/>
                </a:cxn>
                <a:cxn ang="0">
                  <a:pos x="47639813" y="143484832"/>
                </a:cxn>
                <a:cxn ang="0">
                  <a:pos x="27067413" y="94902943"/>
                </a:cxn>
                <a:cxn ang="0">
                  <a:pos x="27067413" y="103942027"/>
                </a:cxn>
                <a:cxn ang="0">
                  <a:pos x="0" y="99422485"/>
                </a:cxn>
              </a:cxnLst>
              <a:rect l="txL" t="txT" r="txR" b="txB"/>
              <a:pathLst>
                <a:path w="176" h="191">
                  <a:moveTo>
                    <a:pt x="132" y="66"/>
                  </a:moveTo>
                  <a:lnTo>
                    <a:pt x="132" y="66"/>
                  </a:lnTo>
                  <a:lnTo>
                    <a:pt x="136" y="77"/>
                  </a:lnTo>
                  <a:lnTo>
                    <a:pt x="138" y="88"/>
                  </a:lnTo>
                  <a:lnTo>
                    <a:pt x="136" y="99"/>
                  </a:lnTo>
                  <a:lnTo>
                    <a:pt x="132" y="109"/>
                  </a:lnTo>
                  <a:lnTo>
                    <a:pt x="132" y="66"/>
                  </a:lnTo>
                  <a:close/>
                  <a:moveTo>
                    <a:pt x="132" y="138"/>
                  </a:moveTo>
                  <a:lnTo>
                    <a:pt x="132" y="127"/>
                  </a:lnTo>
                  <a:lnTo>
                    <a:pt x="135" y="128"/>
                  </a:lnTo>
                  <a:lnTo>
                    <a:pt x="150" y="143"/>
                  </a:lnTo>
                  <a:lnTo>
                    <a:pt x="151" y="147"/>
                  </a:lnTo>
                  <a:lnTo>
                    <a:pt x="150" y="150"/>
                  </a:lnTo>
                  <a:lnTo>
                    <a:pt x="147" y="151"/>
                  </a:lnTo>
                  <a:lnTo>
                    <a:pt x="145" y="150"/>
                  </a:lnTo>
                  <a:lnTo>
                    <a:pt x="132" y="138"/>
                  </a:lnTo>
                  <a:close/>
                  <a:moveTo>
                    <a:pt x="132" y="49"/>
                  </a:moveTo>
                  <a:lnTo>
                    <a:pt x="132" y="36"/>
                  </a:lnTo>
                  <a:lnTo>
                    <a:pt x="145" y="26"/>
                  </a:lnTo>
                  <a:lnTo>
                    <a:pt x="147" y="24"/>
                  </a:lnTo>
                  <a:lnTo>
                    <a:pt x="150" y="26"/>
                  </a:lnTo>
                  <a:lnTo>
                    <a:pt x="151" y="28"/>
                  </a:lnTo>
                  <a:lnTo>
                    <a:pt x="150" y="31"/>
                  </a:lnTo>
                  <a:lnTo>
                    <a:pt x="135" y="47"/>
                  </a:lnTo>
                  <a:lnTo>
                    <a:pt x="132" y="49"/>
                  </a:lnTo>
                  <a:close/>
                  <a:moveTo>
                    <a:pt x="146" y="88"/>
                  </a:moveTo>
                  <a:lnTo>
                    <a:pt x="146" y="88"/>
                  </a:lnTo>
                  <a:lnTo>
                    <a:pt x="147" y="85"/>
                  </a:lnTo>
                  <a:lnTo>
                    <a:pt x="150" y="84"/>
                  </a:lnTo>
                  <a:lnTo>
                    <a:pt x="172" y="84"/>
                  </a:lnTo>
                  <a:lnTo>
                    <a:pt x="174" y="85"/>
                  </a:lnTo>
                  <a:lnTo>
                    <a:pt x="176" y="88"/>
                  </a:lnTo>
                  <a:lnTo>
                    <a:pt x="174" y="91"/>
                  </a:lnTo>
                  <a:lnTo>
                    <a:pt x="172" y="92"/>
                  </a:lnTo>
                  <a:lnTo>
                    <a:pt x="150" y="92"/>
                  </a:lnTo>
                  <a:lnTo>
                    <a:pt x="147" y="91"/>
                  </a:lnTo>
                  <a:lnTo>
                    <a:pt x="146" y="88"/>
                  </a:lnTo>
                  <a:close/>
                  <a:moveTo>
                    <a:pt x="88" y="39"/>
                  </a:moveTo>
                  <a:lnTo>
                    <a:pt x="88" y="39"/>
                  </a:lnTo>
                  <a:lnTo>
                    <a:pt x="96" y="39"/>
                  </a:lnTo>
                  <a:lnTo>
                    <a:pt x="103" y="40"/>
                  </a:lnTo>
                  <a:lnTo>
                    <a:pt x="108" y="43"/>
                  </a:lnTo>
                  <a:lnTo>
                    <a:pt x="115" y="46"/>
                  </a:lnTo>
                  <a:lnTo>
                    <a:pt x="120" y="50"/>
                  </a:lnTo>
                  <a:lnTo>
                    <a:pt x="124" y="55"/>
                  </a:lnTo>
                  <a:lnTo>
                    <a:pt x="128" y="61"/>
                  </a:lnTo>
                  <a:lnTo>
                    <a:pt x="132" y="66"/>
                  </a:lnTo>
                  <a:lnTo>
                    <a:pt x="132" y="109"/>
                  </a:lnTo>
                  <a:lnTo>
                    <a:pt x="128" y="115"/>
                  </a:lnTo>
                  <a:lnTo>
                    <a:pt x="124" y="120"/>
                  </a:lnTo>
                  <a:lnTo>
                    <a:pt x="120" y="124"/>
                  </a:lnTo>
                  <a:lnTo>
                    <a:pt x="115" y="128"/>
                  </a:lnTo>
                  <a:lnTo>
                    <a:pt x="115" y="166"/>
                  </a:lnTo>
                  <a:lnTo>
                    <a:pt x="115" y="172"/>
                  </a:lnTo>
                  <a:lnTo>
                    <a:pt x="113" y="176"/>
                  </a:lnTo>
                  <a:lnTo>
                    <a:pt x="111" y="180"/>
                  </a:lnTo>
                  <a:lnTo>
                    <a:pt x="108" y="184"/>
                  </a:lnTo>
                  <a:lnTo>
                    <a:pt x="104" y="187"/>
                  </a:lnTo>
                  <a:lnTo>
                    <a:pt x="100" y="189"/>
                  </a:lnTo>
                  <a:lnTo>
                    <a:pt x="96" y="191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8" y="147"/>
                  </a:lnTo>
                  <a:lnTo>
                    <a:pt x="105" y="147"/>
                  </a:lnTo>
                  <a:lnTo>
                    <a:pt x="105" y="126"/>
                  </a:lnTo>
                  <a:lnTo>
                    <a:pt x="105" y="123"/>
                  </a:lnTo>
                  <a:lnTo>
                    <a:pt x="108" y="122"/>
                  </a:lnTo>
                  <a:lnTo>
                    <a:pt x="115" y="115"/>
                  </a:lnTo>
                  <a:lnTo>
                    <a:pt x="122" y="107"/>
                  </a:lnTo>
                  <a:lnTo>
                    <a:pt x="126" y="99"/>
                  </a:lnTo>
                  <a:lnTo>
                    <a:pt x="127" y="88"/>
                  </a:lnTo>
                  <a:lnTo>
                    <a:pt x="126" y="80"/>
                  </a:lnTo>
                  <a:lnTo>
                    <a:pt x="124" y="73"/>
                  </a:lnTo>
                  <a:lnTo>
                    <a:pt x="120" y="66"/>
                  </a:lnTo>
                  <a:lnTo>
                    <a:pt x="116" y="61"/>
                  </a:lnTo>
                  <a:lnTo>
                    <a:pt x="109" y="55"/>
                  </a:lnTo>
                  <a:lnTo>
                    <a:pt x="104" y="51"/>
                  </a:lnTo>
                  <a:lnTo>
                    <a:pt x="96" y="50"/>
                  </a:lnTo>
                  <a:lnTo>
                    <a:pt x="88" y="49"/>
                  </a:lnTo>
                  <a:lnTo>
                    <a:pt x="88" y="39"/>
                  </a:lnTo>
                  <a:close/>
                  <a:moveTo>
                    <a:pt x="132" y="36"/>
                  </a:moveTo>
                  <a:lnTo>
                    <a:pt x="128" y="40"/>
                  </a:lnTo>
                  <a:lnTo>
                    <a:pt x="127" y="43"/>
                  </a:lnTo>
                  <a:lnTo>
                    <a:pt x="128" y="47"/>
                  </a:lnTo>
                  <a:lnTo>
                    <a:pt x="130" y="49"/>
                  </a:lnTo>
                  <a:lnTo>
                    <a:pt x="132" y="49"/>
                  </a:lnTo>
                  <a:lnTo>
                    <a:pt x="132" y="36"/>
                  </a:lnTo>
                  <a:close/>
                  <a:moveTo>
                    <a:pt x="132" y="127"/>
                  </a:moveTo>
                  <a:lnTo>
                    <a:pt x="132" y="127"/>
                  </a:lnTo>
                  <a:lnTo>
                    <a:pt x="130" y="127"/>
                  </a:lnTo>
                  <a:lnTo>
                    <a:pt x="128" y="128"/>
                  </a:lnTo>
                  <a:lnTo>
                    <a:pt x="127" y="131"/>
                  </a:lnTo>
                  <a:lnTo>
                    <a:pt x="128" y="135"/>
                  </a:lnTo>
                  <a:lnTo>
                    <a:pt x="132" y="138"/>
                  </a:lnTo>
                  <a:lnTo>
                    <a:pt x="132" y="127"/>
                  </a:lnTo>
                  <a:close/>
                  <a:moveTo>
                    <a:pt x="88" y="30"/>
                  </a:moveTo>
                  <a:lnTo>
                    <a:pt x="88" y="0"/>
                  </a:lnTo>
                  <a:lnTo>
                    <a:pt x="92" y="1"/>
                  </a:lnTo>
                  <a:lnTo>
                    <a:pt x="92" y="4"/>
                  </a:lnTo>
                  <a:lnTo>
                    <a:pt x="92" y="26"/>
                  </a:lnTo>
                  <a:lnTo>
                    <a:pt x="92" y="28"/>
                  </a:lnTo>
                  <a:lnTo>
                    <a:pt x="88" y="30"/>
                  </a:lnTo>
                  <a:close/>
                  <a:moveTo>
                    <a:pt x="88" y="191"/>
                  </a:moveTo>
                  <a:lnTo>
                    <a:pt x="85" y="191"/>
                  </a:lnTo>
                  <a:lnTo>
                    <a:pt x="80" y="191"/>
                  </a:lnTo>
                  <a:lnTo>
                    <a:pt x="76" y="189"/>
                  </a:lnTo>
                  <a:lnTo>
                    <a:pt x="71" y="187"/>
                  </a:lnTo>
                  <a:lnTo>
                    <a:pt x="67" y="184"/>
                  </a:lnTo>
                  <a:lnTo>
                    <a:pt x="65" y="180"/>
                  </a:lnTo>
                  <a:lnTo>
                    <a:pt x="62" y="176"/>
                  </a:lnTo>
                  <a:lnTo>
                    <a:pt x="61" y="172"/>
                  </a:lnTo>
                  <a:lnTo>
                    <a:pt x="61" y="166"/>
                  </a:lnTo>
                  <a:lnTo>
                    <a:pt x="61" y="128"/>
                  </a:lnTo>
                  <a:lnTo>
                    <a:pt x="55" y="124"/>
                  </a:lnTo>
                  <a:lnTo>
                    <a:pt x="51" y="119"/>
                  </a:lnTo>
                  <a:lnTo>
                    <a:pt x="47" y="114"/>
                  </a:lnTo>
                  <a:lnTo>
                    <a:pt x="44" y="108"/>
                  </a:lnTo>
                  <a:lnTo>
                    <a:pt x="44" y="67"/>
                  </a:lnTo>
                  <a:lnTo>
                    <a:pt x="47" y="61"/>
                  </a:lnTo>
                  <a:lnTo>
                    <a:pt x="51" y="55"/>
                  </a:lnTo>
                  <a:lnTo>
                    <a:pt x="57" y="51"/>
                  </a:lnTo>
                  <a:lnTo>
                    <a:pt x="62" y="47"/>
                  </a:lnTo>
                  <a:lnTo>
                    <a:pt x="67" y="43"/>
                  </a:lnTo>
                  <a:lnTo>
                    <a:pt x="74" y="40"/>
                  </a:lnTo>
                  <a:lnTo>
                    <a:pt x="81" y="39"/>
                  </a:lnTo>
                  <a:lnTo>
                    <a:pt x="88" y="39"/>
                  </a:lnTo>
                  <a:lnTo>
                    <a:pt x="88" y="49"/>
                  </a:lnTo>
                  <a:lnTo>
                    <a:pt x="81" y="50"/>
                  </a:lnTo>
                  <a:lnTo>
                    <a:pt x="73" y="51"/>
                  </a:lnTo>
                  <a:lnTo>
                    <a:pt x="66" y="55"/>
                  </a:lnTo>
                  <a:lnTo>
                    <a:pt x="61" y="61"/>
                  </a:lnTo>
                  <a:lnTo>
                    <a:pt x="57" y="66"/>
                  </a:lnTo>
                  <a:lnTo>
                    <a:pt x="53" y="73"/>
                  </a:lnTo>
                  <a:lnTo>
                    <a:pt x="50" y="80"/>
                  </a:lnTo>
                  <a:lnTo>
                    <a:pt x="50" y="88"/>
                  </a:lnTo>
                  <a:lnTo>
                    <a:pt x="51" y="97"/>
                  </a:lnTo>
                  <a:lnTo>
                    <a:pt x="55" y="107"/>
                  </a:lnTo>
                  <a:lnTo>
                    <a:pt x="61" y="115"/>
                  </a:lnTo>
                  <a:lnTo>
                    <a:pt x="69" y="120"/>
                  </a:lnTo>
                  <a:lnTo>
                    <a:pt x="70" y="123"/>
                  </a:lnTo>
                  <a:lnTo>
                    <a:pt x="70" y="126"/>
                  </a:lnTo>
                  <a:lnTo>
                    <a:pt x="70" y="147"/>
                  </a:lnTo>
                  <a:lnTo>
                    <a:pt x="88" y="147"/>
                  </a:lnTo>
                  <a:lnTo>
                    <a:pt x="88" y="191"/>
                  </a:lnTo>
                  <a:close/>
                  <a:moveTo>
                    <a:pt x="88" y="0"/>
                  </a:moveTo>
                  <a:lnTo>
                    <a:pt x="88" y="30"/>
                  </a:lnTo>
                  <a:lnTo>
                    <a:pt x="85" y="28"/>
                  </a:lnTo>
                  <a:lnTo>
                    <a:pt x="84" y="26"/>
                  </a:lnTo>
                  <a:lnTo>
                    <a:pt x="84" y="4"/>
                  </a:lnTo>
                  <a:lnTo>
                    <a:pt x="85" y="1"/>
                  </a:lnTo>
                  <a:lnTo>
                    <a:pt x="88" y="0"/>
                  </a:lnTo>
                  <a:close/>
                  <a:moveTo>
                    <a:pt x="44" y="138"/>
                  </a:moveTo>
                  <a:lnTo>
                    <a:pt x="47" y="135"/>
                  </a:lnTo>
                  <a:lnTo>
                    <a:pt x="48" y="131"/>
                  </a:lnTo>
                  <a:lnTo>
                    <a:pt x="47" y="128"/>
                  </a:lnTo>
                  <a:lnTo>
                    <a:pt x="44" y="127"/>
                  </a:lnTo>
                  <a:lnTo>
                    <a:pt x="44" y="138"/>
                  </a:lnTo>
                  <a:close/>
                  <a:moveTo>
                    <a:pt x="44" y="49"/>
                  </a:moveTo>
                  <a:lnTo>
                    <a:pt x="44" y="49"/>
                  </a:lnTo>
                  <a:lnTo>
                    <a:pt x="47" y="47"/>
                  </a:lnTo>
                  <a:lnTo>
                    <a:pt x="48" y="43"/>
                  </a:lnTo>
                  <a:lnTo>
                    <a:pt x="47" y="40"/>
                  </a:lnTo>
                  <a:lnTo>
                    <a:pt x="44" y="38"/>
                  </a:lnTo>
                  <a:lnTo>
                    <a:pt x="44" y="49"/>
                  </a:lnTo>
                  <a:close/>
                  <a:moveTo>
                    <a:pt x="44" y="108"/>
                  </a:moveTo>
                  <a:lnTo>
                    <a:pt x="44" y="108"/>
                  </a:lnTo>
                  <a:lnTo>
                    <a:pt x="40" y="99"/>
                  </a:lnTo>
                  <a:lnTo>
                    <a:pt x="39" y="88"/>
                  </a:lnTo>
                  <a:lnTo>
                    <a:pt x="40" y="77"/>
                  </a:lnTo>
                  <a:lnTo>
                    <a:pt x="44" y="67"/>
                  </a:lnTo>
                  <a:lnTo>
                    <a:pt x="44" y="108"/>
                  </a:lnTo>
                  <a:close/>
                  <a:moveTo>
                    <a:pt x="44" y="38"/>
                  </a:moveTo>
                  <a:lnTo>
                    <a:pt x="44" y="49"/>
                  </a:lnTo>
                  <a:lnTo>
                    <a:pt x="40" y="47"/>
                  </a:lnTo>
                  <a:lnTo>
                    <a:pt x="25" y="31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8" y="24"/>
                  </a:lnTo>
                  <a:lnTo>
                    <a:pt x="32" y="26"/>
                  </a:lnTo>
                  <a:lnTo>
                    <a:pt x="44" y="38"/>
                  </a:lnTo>
                  <a:close/>
                  <a:moveTo>
                    <a:pt x="44" y="127"/>
                  </a:moveTo>
                  <a:lnTo>
                    <a:pt x="44" y="138"/>
                  </a:lnTo>
                  <a:lnTo>
                    <a:pt x="32" y="150"/>
                  </a:lnTo>
                  <a:lnTo>
                    <a:pt x="28" y="151"/>
                  </a:lnTo>
                  <a:lnTo>
                    <a:pt x="25" y="150"/>
                  </a:lnTo>
                  <a:lnTo>
                    <a:pt x="24" y="147"/>
                  </a:lnTo>
                  <a:lnTo>
                    <a:pt x="25" y="143"/>
                  </a:lnTo>
                  <a:lnTo>
                    <a:pt x="40" y="128"/>
                  </a:lnTo>
                  <a:lnTo>
                    <a:pt x="44" y="127"/>
                  </a:lnTo>
                  <a:close/>
                  <a:moveTo>
                    <a:pt x="4" y="84"/>
                  </a:moveTo>
                  <a:lnTo>
                    <a:pt x="4" y="84"/>
                  </a:lnTo>
                  <a:lnTo>
                    <a:pt x="25" y="84"/>
                  </a:lnTo>
                  <a:lnTo>
                    <a:pt x="29" y="85"/>
                  </a:lnTo>
                  <a:lnTo>
                    <a:pt x="31" y="88"/>
                  </a:lnTo>
                  <a:lnTo>
                    <a:pt x="29" y="91"/>
                  </a:lnTo>
                  <a:lnTo>
                    <a:pt x="25" y="92"/>
                  </a:lnTo>
                  <a:lnTo>
                    <a:pt x="4" y="92"/>
                  </a:lnTo>
                  <a:lnTo>
                    <a:pt x="1" y="91"/>
                  </a:lnTo>
                  <a:lnTo>
                    <a:pt x="0" y="88"/>
                  </a:lnTo>
                  <a:lnTo>
                    <a:pt x="1" y="85"/>
                  </a:lnTo>
                  <a:lnTo>
                    <a:pt x="4" y="8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509" name="Freeform 177"/>
            <p:cNvSpPr>
              <a:spLocks noEditPoints="1"/>
            </p:cNvSpPr>
            <p:nvPr/>
          </p:nvSpPr>
          <p:spPr>
            <a:xfrm>
              <a:off x="4850" y="2317"/>
              <a:ext cx="593" cy="836"/>
            </a:xfrm>
            <a:custGeom>
              <a:avLst/>
              <a:gdLst>
                <a:gd name="txL" fmla="*/ 0 w 264"/>
                <a:gd name="txT" fmla="*/ 0 h 382"/>
                <a:gd name="txR" fmla="*/ 264 w 264"/>
                <a:gd name="txB" fmla="*/ 382 h 382"/>
              </a:gdLst>
              <a:ahLst/>
              <a:cxnLst>
                <a:cxn ang="0">
                  <a:pos x="142918398" y="7908116"/>
                </a:cxn>
                <a:cxn ang="0">
                  <a:pos x="151579804" y="142354595"/>
                </a:cxn>
                <a:cxn ang="0">
                  <a:pos x="168902615" y="144614361"/>
                </a:cxn>
                <a:cxn ang="0">
                  <a:pos x="201383927" y="160430593"/>
                </a:cxn>
                <a:cxn ang="0">
                  <a:pos x="223038482" y="187546716"/>
                </a:cxn>
                <a:cxn ang="0">
                  <a:pos x="236030591" y="221440009"/>
                </a:cxn>
                <a:cxn ang="0">
                  <a:pos x="238196983" y="239517070"/>
                </a:cxn>
                <a:cxn ang="0">
                  <a:pos x="238196983" y="250814835"/>
                </a:cxn>
                <a:cxn ang="0">
                  <a:pos x="232783084" y="270021778"/>
                </a:cxn>
                <a:cxn ang="0">
                  <a:pos x="227369185" y="286967894"/>
                </a:cxn>
                <a:cxn ang="0">
                  <a:pos x="210046374" y="310694368"/>
                </a:cxn>
                <a:cxn ang="0">
                  <a:pos x="188391819" y="327640483"/>
                </a:cxn>
                <a:cxn ang="0">
                  <a:pos x="172151163" y="334419780"/>
                </a:cxn>
                <a:cxn ang="0">
                  <a:pos x="152661959" y="338939311"/>
                </a:cxn>
                <a:cxn ang="0">
                  <a:pos x="142918398" y="338939311"/>
                </a:cxn>
                <a:cxn ang="0">
                  <a:pos x="142918398" y="369442956"/>
                </a:cxn>
                <a:cxn ang="0">
                  <a:pos x="155910507" y="376222252"/>
                </a:cxn>
                <a:cxn ang="0">
                  <a:pos x="161324405" y="389779782"/>
                </a:cxn>
                <a:cxn ang="0">
                  <a:pos x="160241209" y="398817781"/>
                </a:cxn>
                <a:cxn ang="0">
                  <a:pos x="149414452" y="410116608"/>
                </a:cxn>
                <a:cxn ang="0">
                  <a:pos x="142918398" y="431582255"/>
                </a:cxn>
                <a:cxn ang="0">
                  <a:pos x="246858389" y="407856843"/>
                </a:cxn>
                <a:cxn ang="0">
                  <a:pos x="246858389" y="403337312"/>
                </a:cxn>
                <a:cxn ang="0">
                  <a:pos x="239279138" y="394299313"/>
                </a:cxn>
                <a:cxn ang="0">
                  <a:pos x="217624584" y="384130368"/>
                </a:cxn>
                <a:cxn ang="0">
                  <a:pos x="197053225" y="379611900"/>
                </a:cxn>
                <a:cxn ang="0">
                  <a:pos x="231699888" y="355885426"/>
                </a:cxn>
                <a:cxn ang="0">
                  <a:pos x="260933693" y="324251898"/>
                </a:cxn>
                <a:cxn ang="0">
                  <a:pos x="278256505" y="285838011"/>
                </a:cxn>
                <a:cxn ang="0">
                  <a:pos x="285835755" y="239517070"/>
                </a:cxn>
                <a:cxn ang="0">
                  <a:pos x="284752559" y="225959540"/>
                </a:cxn>
                <a:cxn ang="0">
                  <a:pos x="280421856" y="199974363"/>
                </a:cxn>
                <a:cxn ang="0">
                  <a:pos x="271760451" y="176247889"/>
                </a:cxn>
                <a:cxn ang="0">
                  <a:pos x="259850497" y="154782243"/>
                </a:cxn>
                <a:cxn ang="0">
                  <a:pos x="243609841" y="134445416"/>
                </a:cxn>
                <a:cxn ang="0">
                  <a:pos x="224121678" y="117499301"/>
                </a:cxn>
                <a:cxn ang="0">
                  <a:pos x="202467123" y="105070591"/>
                </a:cxn>
                <a:cxn ang="0">
                  <a:pos x="178647217" y="96032592"/>
                </a:cxn>
                <a:cxn ang="0">
                  <a:pos x="188391819" y="22595529"/>
                </a:cxn>
                <a:cxn ang="0">
                  <a:pos x="120180647" y="0"/>
                </a:cxn>
                <a:cxn ang="0">
                  <a:pos x="127759897" y="220310127"/>
                </a:cxn>
                <a:cxn ang="0">
                  <a:pos x="142918398" y="7908116"/>
                </a:cxn>
                <a:cxn ang="0">
                  <a:pos x="142918398" y="338939311"/>
                </a:cxn>
                <a:cxn ang="0">
                  <a:pos x="127759897" y="337809428"/>
                </a:cxn>
                <a:cxn ang="0">
                  <a:pos x="99609288" y="328770366"/>
                </a:cxn>
                <a:cxn ang="0">
                  <a:pos x="128843093" y="320862250"/>
                </a:cxn>
                <a:cxn ang="0">
                  <a:pos x="62797273" y="293747190"/>
                </a:cxn>
                <a:cxn ang="0">
                  <a:pos x="0" y="293747190"/>
                </a:cxn>
                <a:cxn ang="0">
                  <a:pos x="23819906" y="320862250"/>
                </a:cxn>
                <a:cxn ang="0">
                  <a:pos x="36812015" y="338939311"/>
                </a:cxn>
                <a:cxn ang="0">
                  <a:pos x="70376523" y="368314136"/>
                </a:cxn>
                <a:cxn ang="0">
                  <a:pos x="89864686" y="379611900"/>
                </a:cxn>
                <a:cxn ang="0">
                  <a:pos x="53052671" y="389779782"/>
                </a:cxn>
                <a:cxn ang="0">
                  <a:pos x="42225914" y="398817781"/>
                </a:cxn>
                <a:cxn ang="0">
                  <a:pos x="37895211" y="407856843"/>
                </a:cxn>
                <a:cxn ang="0">
                  <a:pos x="142918398" y="431582255"/>
                </a:cxn>
                <a:cxn ang="0">
                  <a:pos x="142918398" y="411245428"/>
                </a:cxn>
                <a:cxn ang="0">
                  <a:pos x="128843093" y="405597077"/>
                </a:cxn>
                <a:cxn ang="0">
                  <a:pos x="123429194" y="389779782"/>
                </a:cxn>
                <a:cxn ang="0">
                  <a:pos x="124511350" y="381871666"/>
                </a:cxn>
                <a:cxn ang="0">
                  <a:pos x="135339148" y="371702721"/>
                </a:cxn>
                <a:cxn ang="0">
                  <a:pos x="142918398" y="338939311"/>
                </a:cxn>
              </a:cxnLst>
              <a:rect l="txL" t="txT" r="txR" b="txB"/>
              <a:pathLst>
                <a:path w="264" h="382">
                  <a:moveTo>
                    <a:pt x="174" y="20"/>
                  </a:moveTo>
                  <a:lnTo>
                    <a:pt x="132" y="7"/>
                  </a:lnTo>
                  <a:lnTo>
                    <a:pt x="132" y="151"/>
                  </a:lnTo>
                  <a:lnTo>
                    <a:pt x="140" y="126"/>
                  </a:lnTo>
                  <a:lnTo>
                    <a:pt x="156" y="128"/>
                  </a:lnTo>
                  <a:lnTo>
                    <a:pt x="172" y="134"/>
                  </a:lnTo>
                  <a:lnTo>
                    <a:pt x="186" y="142"/>
                  </a:lnTo>
                  <a:lnTo>
                    <a:pt x="197" y="153"/>
                  </a:lnTo>
                  <a:lnTo>
                    <a:pt x="206" y="166"/>
                  </a:lnTo>
                  <a:lnTo>
                    <a:pt x="214" y="180"/>
                  </a:lnTo>
                  <a:lnTo>
                    <a:pt x="218" y="196"/>
                  </a:lnTo>
                  <a:lnTo>
                    <a:pt x="220" y="204"/>
                  </a:lnTo>
                  <a:lnTo>
                    <a:pt x="220" y="212"/>
                  </a:lnTo>
                  <a:lnTo>
                    <a:pt x="220" y="222"/>
                  </a:lnTo>
                  <a:lnTo>
                    <a:pt x="218" y="230"/>
                  </a:lnTo>
                  <a:lnTo>
                    <a:pt x="215" y="239"/>
                  </a:lnTo>
                  <a:lnTo>
                    <a:pt x="213" y="246"/>
                  </a:lnTo>
                  <a:lnTo>
                    <a:pt x="210" y="254"/>
                  </a:lnTo>
                  <a:lnTo>
                    <a:pt x="205" y="262"/>
                  </a:lnTo>
                  <a:lnTo>
                    <a:pt x="194" y="275"/>
                  </a:lnTo>
                  <a:lnTo>
                    <a:pt x="182" y="286"/>
                  </a:lnTo>
                  <a:lnTo>
                    <a:pt x="174" y="290"/>
                  </a:lnTo>
                  <a:lnTo>
                    <a:pt x="167" y="294"/>
                  </a:lnTo>
                  <a:lnTo>
                    <a:pt x="159" y="296"/>
                  </a:lnTo>
                  <a:lnTo>
                    <a:pt x="150" y="299"/>
                  </a:lnTo>
                  <a:lnTo>
                    <a:pt x="141" y="300"/>
                  </a:lnTo>
                  <a:lnTo>
                    <a:pt x="132" y="300"/>
                  </a:lnTo>
                  <a:lnTo>
                    <a:pt x="132" y="327"/>
                  </a:lnTo>
                  <a:lnTo>
                    <a:pt x="138" y="329"/>
                  </a:lnTo>
                  <a:lnTo>
                    <a:pt x="144" y="333"/>
                  </a:lnTo>
                  <a:lnTo>
                    <a:pt x="148" y="338"/>
                  </a:lnTo>
                  <a:lnTo>
                    <a:pt x="149" y="345"/>
                  </a:lnTo>
                  <a:lnTo>
                    <a:pt x="148" y="353"/>
                  </a:lnTo>
                  <a:lnTo>
                    <a:pt x="144" y="359"/>
                  </a:lnTo>
                  <a:lnTo>
                    <a:pt x="138" y="363"/>
                  </a:lnTo>
                  <a:lnTo>
                    <a:pt x="132" y="364"/>
                  </a:lnTo>
                  <a:lnTo>
                    <a:pt x="132" y="382"/>
                  </a:lnTo>
                  <a:lnTo>
                    <a:pt x="228" y="382"/>
                  </a:lnTo>
                  <a:lnTo>
                    <a:pt x="228" y="361"/>
                  </a:lnTo>
                  <a:lnTo>
                    <a:pt x="228" y="357"/>
                  </a:lnTo>
                  <a:lnTo>
                    <a:pt x="225" y="353"/>
                  </a:lnTo>
                  <a:lnTo>
                    <a:pt x="221" y="349"/>
                  </a:lnTo>
                  <a:lnTo>
                    <a:pt x="215" y="345"/>
                  </a:lnTo>
                  <a:lnTo>
                    <a:pt x="201" y="340"/>
                  </a:lnTo>
                  <a:lnTo>
                    <a:pt x="182" y="336"/>
                  </a:lnTo>
                  <a:lnTo>
                    <a:pt x="199" y="326"/>
                  </a:lnTo>
                  <a:lnTo>
                    <a:pt x="214" y="315"/>
                  </a:lnTo>
                  <a:lnTo>
                    <a:pt x="229" y="302"/>
                  </a:lnTo>
                  <a:lnTo>
                    <a:pt x="241" y="287"/>
                  </a:lnTo>
                  <a:lnTo>
                    <a:pt x="251" y="271"/>
                  </a:lnTo>
                  <a:lnTo>
                    <a:pt x="257" y="253"/>
                  </a:lnTo>
                  <a:lnTo>
                    <a:pt x="263" y="233"/>
                  </a:lnTo>
                  <a:lnTo>
                    <a:pt x="264" y="212"/>
                  </a:lnTo>
                  <a:lnTo>
                    <a:pt x="263" y="200"/>
                  </a:lnTo>
                  <a:lnTo>
                    <a:pt x="262" y="189"/>
                  </a:lnTo>
                  <a:lnTo>
                    <a:pt x="259" y="177"/>
                  </a:lnTo>
                  <a:lnTo>
                    <a:pt x="256" y="166"/>
                  </a:lnTo>
                  <a:lnTo>
                    <a:pt x="251" y="156"/>
                  </a:lnTo>
                  <a:lnTo>
                    <a:pt x="245" y="146"/>
                  </a:lnTo>
                  <a:lnTo>
                    <a:pt x="240" y="137"/>
                  </a:lnTo>
                  <a:lnTo>
                    <a:pt x="232" y="127"/>
                  </a:lnTo>
                  <a:lnTo>
                    <a:pt x="225" y="119"/>
                  </a:lnTo>
                  <a:lnTo>
                    <a:pt x="215" y="111"/>
                  </a:lnTo>
                  <a:lnTo>
                    <a:pt x="207" y="104"/>
                  </a:lnTo>
                  <a:lnTo>
                    <a:pt x="198" y="99"/>
                  </a:lnTo>
                  <a:lnTo>
                    <a:pt x="187" y="93"/>
                  </a:lnTo>
                  <a:lnTo>
                    <a:pt x="176" y="88"/>
                  </a:lnTo>
                  <a:lnTo>
                    <a:pt x="165" y="85"/>
                  </a:lnTo>
                  <a:lnTo>
                    <a:pt x="153" y="82"/>
                  </a:lnTo>
                  <a:lnTo>
                    <a:pt x="174" y="20"/>
                  </a:lnTo>
                  <a:close/>
                  <a:moveTo>
                    <a:pt x="132" y="7"/>
                  </a:moveTo>
                  <a:lnTo>
                    <a:pt x="111" y="0"/>
                  </a:lnTo>
                  <a:lnTo>
                    <a:pt x="56" y="174"/>
                  </a:lnTo>
                  <a:lnTo>
                    <a:pt x="118" y="195"/>
                  </a:lnTo>
                  <a:lnTo>
                    <a:pt x="132" y="151"/>
                  </a:lnTo>
                  <a:lnTo>
                    <a:pt x="132" y="7"/>
                  </a:lnTo>
                  <a:close/>
                  <a:moveTo>
                    <a:pt x="132" y="300"/>
                  </a:moveTo>
                  <a:lnTo>
                    <a:pt x="132" y="300"/>
                  </a:lnTo>
                  <a:lnTo>
                    <a:pt x="118" y="299"/>
                  </a:lnTo>
                  <a:lnTo>
                    <a:pt x="104" y="296"/>
                  </a:lnTo>
                  <a:lnTo>
                    <a:pt x="92" y="291"/>
                  </a:lnTo>
                  <a:lnTo>
                    <a:pt x="80" y="284"/>
                  </a:lnTo>
                  <a:lnTo>
                    <a:pt x="119" y="284"/>
                  </a:lnTo>
                  <a:lnTo>
                    <a:pt x="119" y="260"/>
                  </a:lnTo>
                  <a:lnTo>
                    <a:pt x="58" y="260"/>
                  </a:lnTo>
                  <a:lnTo>
                    <a:pt x="10" y="260"/>
                  </a:lnTo>
                  <a:lnTo>
                    <a:pt x="0" y="260"/>
                  </a:lnTo>
                  <a:lnTo>
                    <a:pt x="0" y="284"/>
                  </a:lnTo>
                  <a:lnTo>
                    <a:pt x="22" y="284"/>
                  </a:lnTo>
                  <a:lnTo>
                    <a:pt x="34" y="300"/>
                  </a:lnTo>
                  <a:lnTo>
                    <a:pt x="48" y="314"/>
                  </a:lnTo>
                  <a:lnTo>
                    <a:pt x="65" y="326"/>
                  </a:lnTo>
                  <a:lnTo>
                    <a:pt x="83" y="336"/>
                  </a:lnTo>
                  <a:lnTo>
                    <a:pt x="64" y="340"/>
                  </a:lnTo>
                  <a:lnTo>
                    <a:pt x="49" y="345"/>
                  </a:lnTo>
                  <a:lnTo>
                    <a:pt x="44" y="349"/>
                  </a:lnTo>
                  <a:lnTo>
                    <a:pt x="39" y="353"/>
                  </a:lnTo>
                  <a:lnTo>
                    <a:pt x="37" y="357"/>
                  </a:lnTo>
                  <a:lnTo>
                    <a:pt x="35" y="361"/>
                  </a:lnTo>
                  <a:lnTo>
                    <a:pt x="35" y="382"/>
                  </a:lnTo>
                  <a:lnTo>
                    <a:pt x="132" y="382"/>
                  </a:lnTo>
                  <a:lnTo>
                    <a:pt x="132" y="364"/>
                  </a:lnTo>
                  <a:lnTo>
                    <a:pt x="125" y="363"/>
                  </a:lnTo>
                  <a:lnTo>
                    <a:pt x="119" y="359"/>
                  </a:lnTo>
                  <a:lnTo>
                    <a:pt x="115" y="353"/>
                  </a:lnTo>
                  <a:lnTo>
                    <a:pt x="114" y="345"/>
                  </a:lnTo>
                  <a:lnTo>
                    <a:pt x="115" y="338"/>
                  </a:lnTo>
                  <a:lnTo>
                    <a:pt x="119" y="333"/>
                  </a:lnTo>
                  <a:lnTo>
                    <a:pt x="125" y="329"/>
                  </a:lnTo>
                  <a:lnTo>
                    <a:pt x="132" y="327"/>
                  </a:lnTo>
                  <a:lnTo>
                    <a:pt x="132" y="300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1" name="组合 197"/>
            <p:cNvGrpSpPr/>
            <p:nvPr/>
          </p:nvGrpSpPr>
          <p:grpSpPr bwMode="auto">
            <a:xfrm rot="0">
              <a:off x="5331" y="2201"/>
              <a:ext cx="515" cy="304"/>
              <a:chOff x="0" y="0"/>
              <a:chExt cx="363538" cy="220663"/>
            </a:xfrm>
            <a:grpFill/>
          </p:grpSpPr>
          <p:sp>
            <p:nvSpPr>
              <p:cNvPr id="119" name="Freeform 178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15900" cy="212725"/>
              </a:xfrm>
              <a:custGeom>
                <a:avLst/>
                <a:gdLst>
                  <a:gd name="T0" fmla="*/ 68 w 136"/>
                  <a:gd name="T1" fmla="*/ 0 h 134"/>
                  <a:gd name="T2" fmla="*/ 94 w 136"/>
                  <a:gd name="T3" fmla="*/ 4 h 134"/>
                  <a:gd name="T4" fmla="*/ 106 w 136"/>
                  <a:gd name="T5" fmla="*/ 11 h 134"/>
                  <a:gd name="T6" fmla="*/ 125 w 136"/>
                  <a:gd name="T7" fmla="*/ 28 h 134"/>
                  <a:gd name="T8" fmla="*/ 134 w 136"/>
                  <a:gd name="T9" fmla="*/ 53 h 134"/>
                  <a:gd name="T10" fmla="*/ 134 w 136"/>
                  <a:gd name="T11" fmla="*/ 79 h 134"/>
                  <a:gd name="T12" fmla="*/ 131 w 136"/>
                  <a:gd name="T13" fmla="*/ 92 h 134"/>
                  <a:gd name="T14" fmla="*/ 121 w 136"/>
                  <a:gd name="T15" fmla="*/ 110 h 134"/>
                  <a:gd name="T16" fmla="*/ 106 w 136"/>
                  <a:gd name="T17" fmla="*/ 123 h 134"/>
                  <a:gd name="T18" fmla="*/ 88 w 136"/>
                  <a:gd name="T19" fmla="*/ 131 h 134"/>
                  <a:gd name="T20" fmla="*/ 68 w 136"/>
                  <a:gd name="T21" fmla="*/ 134 h 134"/>
                  <a:gd name="T22" fmla="*/ 68 w 136"/>
                  <a:gd name="T23" fmla="*/ 122 h 134"/>
                  <a:gd name="T24" fmla="*/ 84 w 136"/>
                  <a:gd name="T25" fmla="*/ 119 h 134"/>
                  <a:gd name="T26" fmla="*/ 99 w 136"/>
                  <a:gd name="T27" fmla="*/ 112 h 134"/>
                  <a:gd name="T28" fmla="*/ 111 w 136"/>
                  <a:gd name="T29" fmla="*/ 102 h 134"/>
                  <a:gd name="T30" fmla="*/ 119 w 136"/>
                  <a:gd name="T31" fmla="*/ 87 h 134"/>
                  <a:gd name="T32" fmla="*/ 119 w 136"/>
                  <a:gd name="T33" fmla="*/ 87 h 134"/>
                  <a:gd name="T34" fmla="*/ 123 w 136"/>
                  <a:gd name="T35" fmla="*/ 66 h 134"/>
                  <a:gd name="T36" fmla="*/ 119 w 136"/>
                  <a:gd name="T37" fmla="*/ 45 h 134"/>
                  <a:gd name="T38" fmla="*/ 107 w 136"/>
                  <a:gd name="T39" fmla="*/ 28 h 134"/>
                  <a:gd name="T40" fmla="*/ 88 w 136"/>
                  <a:gd name="T41" fmla="*/ 16 h 134"/>
                  <a:gd name="T42" fmla="*/ 79 w 136"/>
                  <a:gd name="T43" fmla="*/ 14 h 134"/>
                  <a:gd name="T44" fmla="*/ 68 w 136"/>
                  <a:gd name="T45" fmla="*/ 0 h 134"/>
                  <a:gd name="T46" fmla="*/ 6 w 136"/>
                  <a:gd name="T47" fmla="*/ 42 h 134"/>
                  <a:gd name="T48" fmla="*/ 16 w 136"/>
                  <a:gd name="T49" fmla="*/ 24 h 134"/>
                  <a:gd name="T50" fmla="*/ 31 w 136"/>
                  <a:gd name="T51" fmla="*/ 11 h 134"/>
                  <a:gd name="T52" fmla="*/ 49 w 136"/>
                  <a:gd name="T53" fmla="*/ 3 h 134"/>
                  <a:gd name="T54" fmla="*/ 68 w 136"/>
                  <a:gd name="T55" fmla="*/ 0 h 134"/>
                  <a:gd name="T56" fmla="*/ 68 w 136"/>
                  <a:gd name="T57" fmla="*/ 12 h 134"/>
                  <a:gd name="T58" fmla="*/ 52 w 136"/>
                  <a:gd name="T59" fmla="*/ 15 h 134"/>
                  <a:gd name="T60" fmla="*/ 38 w 136"/>
                  <a:gd name="T61" fmla="*/ 22 h 134"/>
                  <a:gd name="T62" fmla="*/ 26 w 136"/>
                  <a:gd name="T63" fmla="*/ 33 h 134"/>
                  <a:gd name="T64" fmla="*/ 18 w 136"/>
                  <a:gd name="T65" fmla="*/ 46 h 134"/>
                  <a:gd name="T66" fmla="*/ 14 w 136"/>
                  <a:gd name="T67" fmla="*/ 57 h 134"/>
                  <a:gd name="T68" fmla="*/ 15 w 136"/>
                  <a:gd name="T69" fmla="*/ 79 h 134"/>
                  <a:gd name="T70" fmla="*/ 23 w 136"/>
                  <a:gd name="T71" fmla="*/ 98 h 134"/>
                  <a:gd name="T72" fmla="*/ 38 w 136"/>
                  <a:gd name="T73" fmla="*/ 112 h 134"/>
                  <a:gd name="T74" fmla="*/ 48 w 136"/>
                  <a:gd name="T75" fmla="*/ 118 h 134"/>
                  <a:gd name="T76" fmla="*/ 68 w 136"/>
                  <a:gd name="T77" fmla="*/ 122 h 134"/>
                  <a:gd name="T78" fmla="*/ 68 w 136"/>
                  <a:gd name="T79" fmla="*/ 134 h 134"/>
                  <a:gd name="T80" fmla="*/ 43 w 136"/>
                  <a:gd name="T81" fmla="*/ 130 h 134"/>
                  <a:gd name="T82" fmla="*/ 31 w 136"/>
                  <a:gd name="T83" fmla="*/ 123 h 134"/>
                  <a:gd name="T84" fmla="*/ 12 w 136"/>
                  <a:gd name="T85" fmla="*/ 104 h 134"/>
                  <a:gd name="T86" fmla="*/ 3 w 136"/>
                  <a:gd name="T87" fmla="*/ 81 h 134"/>
                  <a:gd name="T88" fmla="*/ 1 w 136"/>
                  <a:gd name="T89" fmla="*/ 56 h 134"/>
                  <a:gd name="T90" fmla="*/ 6 w 136"/>
                  <a:gd name="T91" fmla="*/ 42 h 134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36"/>
                  <a:gd name="T139" fmla="*/ 0 h 134"/>
                  <a:gd name="T140" fmla="*/ 136 w 136"/>
                  <a:gd name="T141" fmla="*/ 134 h 134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36" h="134">
                    <a:moveTo>
                      <a:pt x="68" y="0"/>
                    </a:moveTo>
                    <a:lnTo>
                      <a:pt x="68" y="0"/>
                    </a:lnTo>
                    <a:lnTo>
                      <a:pt x="81" y="0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106" y="11"/>
                    </a:lnTo>
                    <a:lnTo>
                      <a:pt x="115" y="19"/>
                    </a:lnTo>
                    <a:lnTo>
                      <a:pt x="125" y="28"/>
                    </a:lnTo>
                    <a:lnTo>
                      <a:pt x="130" y="41"/>
                    </a:lnTo>
                    <a:lnTo>
                      <a:pt x="134" y="53"/>
                    </a:lnTo>
                    <a:lnTo>
                      <a:pt x="136" y="65"/>
                    </a:lnTo>
                    <a:lnTo>
                      <a:pt x="134" y="79"/>
                    </a:lnTo>
                    <a:lnTo>
                      <a:pt x="131" y="92"/>
                    </a:lnTo>
                    <a:lnTo>
                      <a:pt x="131" y="92"/>
                    </a:lnTo>
                    <a:lnTo>
                      <a:pt x="126" y="102"/>
                    </a:lnTo>
                    <a:lnTo>
                      <a:pt x="121" y="110"/>
                    </a:lnTo>
                    <a:lnTo>
                      <a:pt x="114" y="116"/>
                    </a:lnTo>
                    <a:lnTo>
                      <a:pt x="106" y="123"/>
                    </a:lnTo>
                    <a:lnTo>
                      <a:pt x="98" y="129"/>
                    </a:lnTo>
                    <a:lnTo>
                      <a:pt x="88" y="131"/>
                    </a:lnTo>
                    <a:lnTo>
                      <a:pt x="79" y="134"/>
                    </a:lnTo>
                    <a:lnTo>
                      <a:pt x="68" y="134"/>
                    </a:lnTo>
                    <a:lnTo>
                      <a:pt x="68" y="122"/>
                    </a:lnTo>
                    <a:lnTo>
                      <a:pt x="68" y="122"/>
                    </a:lnTo>
                    <a:lnTo>
                      <a:pt x="76" y="122"/>
                    </a:lnTo>
                    <a:lnTo>
                      <a:pt x="84" y="119"/>
                    </a:lnTo>
                    <a:lnTo>
                      <a:pt x="92" y="116"/>
                    </a:lnTo>
                    <a:lnTo>
                      <a:pt x="99" y="112"/>
                    </a:lnTo>
                    <a:lnTo>
                      <a:pt x="104" y="108"/>
                    </a:lnTo>
                    <a:lnTo>
                      <a:pt x="111" y="102"/>
                    </a:lnTo>
                    <a:lnTo>
                      <a:pt x="115" y="95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22" y="77"/>
                    </a:lnTo>
                    <a:lnTo>
                      <a:pt x="123" y="66"/>
                    </a:lnTo>
                    <a:lnTo>
                      <a:pt x="122" y="56"/>
                    </a:lnTo>
                    <a:lnTo>
                      <a:pt x="119" y="45"/>
                    </a:lnTo>
                    <a:lnTo>
                      <a:pt x="114" y="37"/>
                    </a:lnTo>
                    <a:lnTo>
                      <a:pt x="107" y="28"/>
                    </a:lnTo>
                    <a:lnTo>
                      <a:pt x="99" y="22"/>
                    </a:lnTo>
                    <a:lnTo>
                      <a:pt x="88" y="16"/>
                    </a:lnTo>
                    <a:lnTo>
                      <a:pt x="88" y="16"/>
                    </a:lnTo>
                    <a:lnTo>
                      <a:pt x="79" y="14"/>
                    </a:lnTo>
                    <a:lnTo>
                      <a:pt x="68" y="12"/>
                    </a:lnTo>
                    <a:lnTo>
                      <a:pt x="68" y="0"/>
                    </a:lnTo>
                    <a:close/>
                    <a:moveTo>
                      <a:pt x="6" y="42"/>
                    </a:moveTo>
                    <a:lnTo>
                      <a:pt x="6" y="42"/>
                    </a:lnTo>
                    <a:lnTo>
                      <a:pt x="10" y="33"/>
                    </a:lnTo>
                    <a:lnTo>
                      <a:pt x="16" y="24"/>
                    </a:lnTo>
                    <a:lnTo>
                      <a:pt x="23" y="16"/>
                    </a:lnTo>
                    <a:lnTo>
                      <a:pt x="31" y="11"/>
                    </a:lnTo>
                    <a:lnTo>
                      <a:pt x="39" y="5"/>
                    </a:lnTo>
                    <a:lnTo>
                      <a:pt x="49" y="3"/>
                    </a:lnTo>
                    <a:lnTo>
                      <a:pt x="58" y="0"/>
                    </a:lnTo>
                    <a:lnTo>
                      <a:pt x="68" y="0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12"/>
                    </a:lnTo>
                    <a:lnTo>
                      <a:pt x="52" y="15"/>
                    </a:lnTo>
                    <a:lnTo>
                      <a:pt x="45" y="18"/>
                    </a:lnTo>
                    <a:lnTo>
                      <a:pt x="38" y="22"/>
                    </a:lnTo>
                    <a:lnTo>
                      <a:pt x="31" y="26"/>
                    </a:lnTo>
                    <a:lnTo>
                      <a:pt x="26" y="33"/>
                    </a:lnTo>
                    <a:lnTo>
                      <a:pt x="20" y="39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14" y="57"/>
                    </a:lnTo>
                    <a:lnTo>
                      <a:pt x="14" y="68"/>
                    </a:lnTo>
                    <a:lnTo>
                      <a:pt x="15" y="79"/>
                    </a:lnTo>
                    <a:lnTo>
                      <a:pt x="18" y="88"/>
                    </a:lnTo>
                    <a:lnTo>
                      <a:pt x="23" y="98"/>
                    </a:lnTo>
                    <a:lnTo>
                      <a:pt x="30" y="106"/>
                    </a:lnTo>
                    <a:lnTo>
                      <a:pt x="38" y="112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58" y="121"/>
                    </a:lnTo>
                    <a:lnTo>
                      <a:pt x="68" y="122"/>
                    </a:lnTo>
                    <a:lnTo>
                      <a:pt x="68" y="134"/>
                    </a:lnTo>
                    <a:lnTo>
                      <a:pt x="68" y="134"/>
                    </a:lnTo>
                    <a:lnTo>
                      <a:pt x="56" y="133"/>
                    </a:lnTo>
                    <a:lnTo>
                      <a:pt x="43" y="130"/>
                    </a:lnTo>
                    <a:lnTo>
                      <a:pt x="43" y="130"/>
                    </a:lnTo>
                    <a:lnTo>
                      <a:pt x="31" y="123"/>
                    </a:lnTo>
                    <a:lnTo>
                      <a:pt x="20" y="115"/>
                    </a:lnTo>
                    <a:lnTo>
                      <a:pt x="12" y="104"/>
                    </a:lnTo>
                    <a:lnTo>
                      <a:pt x="6" y="93"/>
                    </a:lnTo>
                    <a:lnTo>
                      <a:pt x="3" y="81"/>
                    </a:lnTo>
                    <a:lnTo>
                      <a:pt x="0" y="68"/>
                    </a:lnTo>
                    <a:lnTo>
                      <a:pt x="1" y="56"/>
                    </a:lnTo>
                    <a:lnTo>
                      <a:pt x="6" y="42"/>
                    </a:lnTo>
                    <a:lnTo>
                      <a:pt x="6" y="4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0" name="Freeform 179"/>
              <p:cNvSpPr>
                <a:spLocks noChangeArrowheads="1"/>
              </p:cNvSpPr>
              <p:nvPr/>
            </p:nvSpPr>
            <p:spPr bwMode="auto">
              <a:xfrm>
                <a:off x="192087" y="128588"/>
                <a:ext cx="106363" cy="65088"/>
              </a:xfrm>
              <a:custGeom>
                <a:avLst/>
                <a:gdLst>
                  <a:gd name="T0" fmla="*/ 61 w 67"/>
                  <a:gd name="T1" fmla="*/ 41 h 41"/>
                  <a:gd name="T2" fmla="*/ 67 w 67"/>
                  <a:gd name="T3" fmla="*/ 25 h 41"/>
                  <a:gd name="T4" fmla="*/ 6 w 67"/>
                  <a:gd name="T5" fmla="*/ 0 h 41"/>
                  <a:gd name="T6" fmla="*/ 0 w 67"/>
                  <a:gd name="T7" fmla="*/ 17 h 41"/>
                  <a:gd name="T8" fmla="*/ 61 w 67"/>
                  <a:gd name="T9" fmla="*/ 41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41"/>
                  <a:gd name="T17" fmla="*/ 67 w 67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41">
                    <a:moveTo>
                      <a:pt x="61" y="41"/>
                    </a:moveTo>
                    <a:lnTo>
                      <a:pt x="67" y="25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1" y="4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21" name="Freeform 180"/>
              <p:cNvSpPr>
                <a:spLocks noChangeArrowheads="1"/>
              </p:cNvSpPr>
              <p:nvPr/>
            </p:nvSpPr>
            <p:spPr bwMode="auto">
              <a:xfrm>
                <a:off x="225425" y="139700"/>
                <a:ext cx="138113" cy="80963"/>
              </a:xfrm>
              <a:custGeom>
                <a:avLst/>
                <a:gdLst>
                  <a:gd name="T0" fmla="*/ 67 w 87"/>
                  <a:gd name="T1" fmla="*/ 51 h 51"/>
                  <a:gd name="T2" fmla="*/ 67 w 87"/>
                  <a:gd name="T3" fmla="*/ 51 h 51"/>
                  <a:gd name="T4" fmla="*/ 73 w 87"/>
                  <a:gd name="T5" fmla="*/ 51 h 51"/>
                  <a:gd name="T6" fmla="*/ 79 w 87"/>
                  <a:gd name="T7" fmla="*/ 51 h 51"/>
                  <a:gd name="T8" fmla="*/ 83 w 87"/>
                  <a:gd name="T9" fmla="*/ 47 h 51"/>
                  <a:gd name="T10" fmla="*/ 86 w 87"/>
                  <a:gd name="T11" fmla="*/ 43 h 51"/>
                  <a:gd name="T12" fmla="*/ 86 w 87"/>
                  <a:gd name="T13" fmla="*/ 43 h 51"/>
                  <a:gd name="T14" fmla="*/ 87 w 87"/>
                  <a:gd name="T15" fmla="*/ 37 h 51"/>
                  <a:gd name="T16" fmla="*/ 86 w 87"/>
                  <a:gd name="T17" fmla="*/ 31 h 51"/>
                  <a:gd name="T18" fmla="*/ 83 w 87"/>
                  <a:gd name="T19" fmla="*/ 27 h 51"/>
                  <a:gd name="T20" fmla="*/ 78 w 87"/>
                  <a:gd name="T21" fmla="*/ 24 h 51"/>
                  <a:gd name="T22" fmla="*/ 21 w 87"/>
                  <a:gd name="T23" fmla="*/ 1 h 51"/>
                  <a:gd name="T24" fmla="*/ 21 w 87"/>
                  <a:gd name="T25" fmla="*/ 1 h 51"/>
                  <a:gd name="T26" fmla="*/ 15 w 87"/>
                  <a:gd name="T27" fmla="*/ 0 h 51"/>
                  <a:gd name="T28" fmla="*/ 10 w 87"/>
                  <a:gd name="T29" fmla="*/ 1 h 51"/>
                  <a:gd name="T30" fmla="*/ 4 w 87"/>
                  <a:gd name="T31" fmla="*/ 4 h 51"/>
                  <a:gd name="T32" fmla="*/ 2 w 87"/>
                  <a:gd name="T33" fmla="*/ 10 h 51"/>
                  <a:gd name="T34" fmla="*/ 2 w 87"/>
                  <a:gd name="T35" fmla="*/ 10 h 51"/>
                  <a:gd name="T36" fmla="*/ 0 w 87"/>
                  <a:gd name="T37" fmla="*/ 15 h 51"/>
                  <a:gd name="T38" fmla="*/ 2 w 87"/>
                  <a:gd name="T39" fmla="*/ 20 h 51"/>
                  <a:gd name="T40" fmla="*/ 4 w 87"/>
                  <a:gd name="T41" fmla="*/ 24 h 51"/>
                  <a:gd name="T42" fmla="*/ 10 w 87"/>
                  <a:gd name="T43" fmla="*/ 28 h 51"/>
                  <a:gd name="T44" fmla="*/ 67 w 87"/>
                  <a:gd name="T45" fmla="*/ 51 h 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7"/>
                  <a:gd name="T70" fmla="*/ 0 h 51"/>
                  <a:gd name="T71" fmla="*/ 87 w 87"/>
                  <a:gd name="T72" fmla="*/ 51 h 5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7" h="51">
                    <a:moveTo>
                      <a:pt x="67" y="51"/>
                    </a:moveTo>
                    <a:lnTo>
                      <a:pt x="67" y="51"/>
                    </a:lnTo>
                    <a:lnTo>
                      <a:pt x="73" y="51"/>
                    </a:lnTo>
                    <a:lnTo>
                      <a:pt x="79" y="51"/>
                    </a:lnTo>
                    <a:lnTo>
                      <a:pt x="83" y="47"/>
                    </a:lnTo>
                    <a:lnTo>
                      <a:pt x="86" y="43"/>
                    </a:lnTo>
                    <a:lnTo>
                      <a:pt x="86" y="43"/>
                    </a:lnTo>
                    <a:lnTo>
                      <a:pt x="87" y="37"/>
                    </a:lnTo>
                    <a:lnTo>
                      <a:pt x="86" y="31"/>
                    </a:lnTo>
                    <a:lnTo>
                      <a:pt x="83" y="27"/>
                    </a:lnTo>
                    <a:lnTo>
                      <a:pt x="78" y="24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8"/>
                    </a:lnTo>
                    <a:lnTo>
                      <a:pt x="67" y="5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11" name="Freeform 181"/>
            <p:cNvSpPr>
              <a:spLocks noEditPoints="1"/>
            </p:cNvSpPr>
            <p:nvPr/>
          </p:nvSpPr>
          <p:spPr>
            <a:xfrm>
              <a:off x="5349" y="3970"/>
              <a:ext cx="618" cy="214"/>
            </a:xfrm>
            <a:custGeom>
              <a:avLst/>
              <a:gdLst>
                <a:gd name="txL" fmla="*/ 0 w 275"/>
                <a:gd name="txT" fmla="*/ 0 h 98"/>
                <a:gd name="txR" fmla="*/ 275 w 275"/>
                <a:gd name="txB" fmla="*/ 98 h 98"/>
              </a:gdLst>
              <a:ahLst/>
              <a:cxnLst>
                <a:cxn ang="0">
                  <a:pos x="258768455" y="45192100"/>
                </a:cxn>
                <a:cxn ang="0">
                  <a:pos x="279339823" y="73437030"/>
                </a:cxn>
                <a:cxn ang="0">
                  <a:pos x="258768455" y="99422195"/>
                </a:cxn>
                <a:cxn ang="0">
                  <a:pos x="297745839" y="88124436"/>
                </a:cxn>
                <a:cxn ang="0">
                  <a:pos x="258768455" y="45192100"/>
                </a:cxn>
                <a:cxn ang="0">
                  <a:pos x="127759953" y="16947170"/>
                </a:cxn>
                <a:cxn ang="0">
                  <a:pos x="120180699" y="12427642"/>
                </a:cxn>
                <a:cxn ang="0">
                  <a:pos x="90947922" y="9037995"/>
                </a:cxn>
                <a:cxn ang="0">
                  <a:pos x="115849995" y="15817288"/>
                </a:cxn>
                <a:cxn ang="0">
                  <a:pos x="122346052" y="19206935"/>
                </a:cxn>
                <a:cxn ang="0">
                  <a:pos x="122346052" y="24855283"/>
                </a:cxn>
                <a:cxn ang="0">
                  <a:pos x="119098544" y="40672571"/>
                </a:cxn>
                <a:cxn ang="0">
                  <a:pos x="118015347" y="37282925"/>
                </a:cxn>
                <a:cxn ang="0">
                  <a:pos x="90947922" y="29374812"/>
                </a:cxn>
                <a:cxn ang="0">
                  <a:pos x="107188585" y="85864672"/>
                </a:cxn>
                <a:cxn ang="0">
                  <a:pos x="111519290" y="85864672"/>
                </a:cxn>
                <a:cxn ang="0">
                  <a:pos x="246858497" y="110719955"/>
                </a:cxn>
                <a:cxn ang="0">
                  <a:pos x="258768455" y="99422195"/>
                </a:cxn>
                <a:cxn ang="0">
                  <a:pos x="246858497" y="106200426"/>
                </a:cxn>
                <a:cxn ang="0">
                  <a:pos x="243609948" y="103940661"/>
                </a:cxn>
                <a:cxn ang="0">
                  <a:pos x="238197087" y="101681960"/>
                </a:cxn>
                <a:cxn ang="0">
                  <a:pos x="236031735" y="93772784"/>
                </a:cxn>
                <a:cxn ang="0">
                  <a:pos x="238197087" y="90383138"/>
                </a:cxn>
                <a:cxn ang="0">
                  <a:pos x="242527792" y="85864672"/>
                </a:cxn>
                <a:cxn ang="0">
                  <a:pos x="244693144" y="85864672"/>
                </a:cxn>
                <a:cxn ang="0">
                  <a:pos x="240362439" y="81345143"/>
                </a:cxn>
                <a:cxn ang="0">
                  <a:pos x="239279243" y="75696794"/>
                </a:cxn>
                <a:cxn ang="0">
                  <a:pos x="240362439" y="72307148"/>
                </a:cxn>
                <a:cxn ang="0">
                  <a:pos x="244693144" y="67787619"/>
                </a:cxn>
                <a:cxn ang="0">
                  <a:pos x="249023849" y="67787619"/>
                </a:cxn>
                <a:cxn ang="0">
                  <a:pos x="243609948" y="63268090"/>
                </a:cxn>
                <a:cxn ang="0">
                  <a:pos x="243609948" y="55359977"/>
                </a:cxn>
                <a:cxn ang="0">
                  <a:pos x="244693144" y="51970331"/>
                </a:cxn>
                <a:cxn ang="0">
                  <a:pos x="251189201" y="47451865"/>
                </a:cxn>
                <a:cxn ang="0">
                  <a:pos x="256603103" y="49710566"/>
                </a:cxn>
                <a:cxn ang="0">
                  <a:pos x="258768455" y="45192100"/>
                </a:cxn>
                <a:cxn ang="0">
                  <a:pos x="68211202" y="0"/>
                </a:cxn>
                <a:cxn ang="0">
                  <a:pos x="64962653" y="0"/>
                </a:cxn>
                <a:cxn ang="0">
                  <a:pos x="58466596" y="3389647"/>
                </a:cxn>
                <a:cxn ang="0">
                  <a:pos x="35729875" y="2259764"/>
                </a:cxn>
                <a:cxn ang="0">
                  <a:pos x="29232778" y="0"/>
                </a:cxn>
                <a:cxn ang="0">
                  <a:pos x="19489212" y="3389647"/>
                </a:cxn>
                <a:cxn ang="0">
                  <a:pos x="8661410" y="9037995"/>
                </a:cxn>
                <a:cxn ang="0">
                  <a:pos x="3248549" y="20336817"/>
                </a:cxn>
                <a:cxn ang="0">
                  <a:pos x="2165352" y="24855283"/>
                </a:cxn>
                <a:cxn ang="0">
                  <a:pos x="2165352" y="37282925"/>
                </a:cxn>
                <a:cxn ang="0">
                  <a:pos x="6496057" y="49710566"/>
                </a:cxn>
                <a:cxn ang="0">
                  <a:pos x="12992114" y="56489860"/>
                </a:cxn>
                <a:cxn ang="0">
                  <a:pos x="24902073" y="61009388"/>
                </a:cxn>
                <a:cxn ang="0">
                  <a:pos x="54135891" y="25985165"/>
                </a:cxn>
                <a:cxn ang="0">
                  <a:pos x="45473441" y="66657737"/>
                </a:cxn>
                <a:cxn ang="0">
                  <a:pos x="48721990" y="72307148"/>
                </a:cxn>
                <a:cxn ang="0">
                  <a:pos x="53052694" y="75696794"/>
                </a:cxn>
                <a:cxn ang="0">
                  <a:pos x="90947922" y="29374812"/>
                </a:cxn>
                <a:cxn ang="0">
                  <a:pos x="66045849" y="24855283"/>
                </a:cxn>
                <a:cxn ang="0">
                  <a:pos x="58466596" y="28244930"/>
                </a:cxn>
                <a:cxn ang="0">
                  <a:pos x="61714104" y="12427642"/>
                </a:cxn>
                <a:cxn ang="0">
                  <a:pos x="64962653" y="7908113"/>
                </a:cxn>
                <a:cxn ang="0">
                  <a:pos x="70376554" y="6779293"/>
                </a:cxn>
                <a:cxn ang="0">
                  <a:pos x="90947922" y="4519529"/>
                </a:cxn>
              </a:cxnLst>
              <a:rect l="txL" t="txT" r="txR" b="txB"/>
              <a:pathLst>
                <a:path w="275" h="98">
                  <a:moveTo>
                    <a:pt x="240" y="40"/>
                  </a:moveTo>
                  <a:lnTo>
                    <a:pt x="239" y="40"/>
                  </a:lnTo>
                  <a:lnTo>
                    <a:pt x="239" y="44"/>
                  </a:lnTo>
                  <a:lnTo>
                    <a:pt x="258" y="65"/>
                  </a:lnTo>
                  <a:lnTo>
                    <a:pt x="255" y="82"/>
                  </a:lnTo>
                  <a:lnTo>
                    <a:pt x="239" y="88"/>
                  </a:lnTo>
                  <a:lnTo>
                    <a:pt x="239" y="94"/>
                  </a:lnTo>
                  <a:lnTo>
                    <a:pt x="275" y="78"/>
                  </a:lnTo>
                  <a:lnTo>
                    <a:pt x="240" y="40"/>
                  </a:lnTo>
                  <a:close/>
                  <a:moveTo>
                    <a:pt x="239" y="40"/>
                  </a:moveTo>
                  <a:lnTo>
                    <a:pt x="118" y="15"/>
                  </a:lnTo>
                  <a:lnTo>
                    <a:pt x="115" y="13"/>
                  </a:lnTo>
                  <a:lnTo>
                    <a:pt x="111" y="11"/>
                  </a:lnTo>
                  <a:lnTo>
                    <a:pt x="84" y="4"/>
                  </a:lnTo>
                  <a:lnTo>
                    <a:pt x="84" y="8"/>
                  </a:lnTo>
                  <a:lnTo>
                    <a:pt x="107" y="14"/>
                  </a:lnTo>
                  <a:lnTo>
                    <a:pt x="110" y="15"/>
                  </a:lnTo>
                  <a:lnTo>
                    <a:pt x="113" y="17"/>
                  </a:lnTo>
                  <a:lnTo>
                    <a:pt x="113" y="19"/>
                  </a:lnTo>
                  <a:lnTo>
                    <a:pt x="113" y="22"/>
                  </a:lnTo>
                  <a:lnTo>
                    <a:pt x="110" y="36"/>
                  </a:lnTo>
                  <a:lnTo>
                    <a:pt x="109" y="33"/>
                  </a:lnTo>
                  <a:lnTo>
                    <a:pt x="105" y="30"/>
                  </a:lnTo>
                  <a:lnTo>
                    <a:pt x="84" y="26"/>
                  </a:lnTo>
                  <a:lnTo>
                    <a:pt x="84" y="73"/>
                  </a:lnTo>
                  <a:lnTo>
                    <a:pt x="99" y="76"/>
                  </a:lnTo>
                  <a:lnTo>
                    <a:pt x="103" y="76"/>
                  </a:lnTo>
                  <a:lnTo>
                    <a:pt x="106" y="73"/>
                  </a:lnTo>
                  <a:lnTo>
                    <a:pt x="228" y="98"/>
                  </a:lnTo>
                  <a:lnTo>
                    <a:pt x="239" y="94"/>
                  </a:lnTo>
                  <a:lnTo>
                    <a:pt x="239" y="88"/>
                  </a:lnTo>
                  <a:lnTo>
                    <a:pt x="228" y="94"/>
                  </a:lnTo>
                  <a:lnTo>
                    <a:pt x="225" y="92"/>
                  </a:lnTo>
                  <a:lnTo>
                    <a:pt x="222" y="91"/>
                  </a:lnTo>
                  <a:lnTo>
                    <a:pt x="220" y="90"/>
                  </a:lnTo>
                  <a:lnTo>
                    <a:pt x="218" y="86"/>
                  </a:lnTo>
                  <a:lnTo>
                    <a:pt x="218" y="83"/>
                  </a:lnTo>
                  <a:lnTo>
                    <a:pt x="220" y="80"/>
                  </a:lnTo>
                  <a:lnTo>
                    <a:pt x="221" y="78"/>
                  </a:lnTo>
                  <a:lnTo>
                    <a:pt x="224" y="76"/>
                  </a:lnTo>
                  <a:lnTo>
                    <a:pt x="226" y="76"/>
                  </a:lnTo>
                  <a:lnTo>
                    <a:pt x="224" y="75"/>
                  </a:lnTo>
                  <a:lnTo>
                    <a:pt x="222" y="72"/>
                  </a:lnTo>
                  <a:lnTo>
                    <a:pt x="221" y="69"/>
                  </a:lnTo>
                  <a:lnTo>
                    <a:pt x="221" y="67"/>
                  </a:lnTo>
                  <a:lnTo>
                    <a:pt x="222" y="64"/>
                  </a:lnTo>
                  <a:lnTo>
                    <a:pt x="225" y="61"/>
                  </a:lnTo>
                  <a:lnTo>
                    <a:pt x="226" y="60"/>
                  </a:lnTo>
                  <a:lnTo>
                    <a:pt x="230" y="60"/>
                  </a:lnTo>
                  <a:lnTo>
                    <a:pt x="228" y="57"/>
                  </a:lnTo>
                  <a:lnTo>
                    <a:pt x="225" y="56"/>
                  </a:lnTo>
                  <a:lnTo>
                    <a:pt x="225" y="53"/>
                  </a:lnTo>
                  <a:lnTo>
                    <a:pt x="225" y="49"/>
                  </a:lnTo>
                  <a:lnTo>
                    <a:pt x="226" y="46"/>
                  </a:lnTo>
                  <a:lnTo>
                    <a:pt x="229" y="44"/>
                  </a:lnTo>
                  <a:lnTo>
                    <a:pt x="232" y="42"/>
                  </a:lnTo>
                  <a:lnTo>
                    <a:pt x="235" y="42"/>
                  </a:lnTo>
                  <a:lnTo>
                    <a:pt x="237" y="44"/>
                  </a:lnTo>
                  <a:lnTo>
                    <a:pt x="239" y="44"/>
                  </a:lnTo>
                  <a:lnTo>
                    <a:pt x="239" y="40"/>
                  </a:lnTo>
                  <a:close/>
                  <a:moveTo>
                    <a:pt x="84" y="4"/>
                  </a:moveTo>
                  <a:lnTo>
                    <a:pt x="63" y="0"/>
                  </a:lnTo>
                  <a:lnTo>
                    <a:pt x="60" y="0"/>
                  </a:lnTo>
                  <a:lnTo>
                    <a:pt x="57" y="2"/>
                  </a:lnTo>
                  <a:lnTo>
                    <a:pt x="54" y="3"/>
                  </a:lnTo>
                  <a:lnTo>
                    <a:pt x="53" y="6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2" y="2"/>
                  </a:lnTo>
                  <a:lnTo>
                    <a:pt x="18" y="3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3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3" y="38"/>
                  </a:lnTo>
                  <a:lnTo>
                    <a:pt x="6" y="44"/>
                  </a:lnTo>
                  <a:lnTo>
                    <a:pt x="8" y="48"/>
                  </a:lnTo>
                  <a:lnTo>
                    <a:pt x="12" y="50"/>
                  </a:lnTo>
                  <a:lnTo>
                    <a:pt x="18" y="53"/>
                  </a:lnTo>
                  <a:lnTo>
                    <a:pt x="23" y="54"/>
                  </a:lnTo>
                  <a:lnTo>
                    <a:pt x="35" y="57"/>
                  </a:lnTo>
                  <a:lnTo>
                    <a:pt x="50" y="23"/>
                  </a:lnTo>
                  <a:lnTo>
                    <a:pt x="42" y="59"/>
                  </a:lnTo>
                  <a:lnTo>
                    <a:pt x="44" y="61"/>
                  </a:lnTo>
                  <a:lnTo>
                    <a:pt x="45" y="64"/>
                  </a:lnTo>
                  <a:lnTo>
                    <a:pt x="46" y="65"/>
                  </a:lnTo>
                  <a:lnTo>
                    <a:pt x="49" y="67"/>
                  </a:lnTo>
                  <a:lnTo>
                    <a:pt x="84" y="73"/>
                  </a:lnTo>
                  <a:lnTo>
                    <a:pt x="84" y="26"/>
                  </a:lnTo>
                  <a:lnTo>
                    <a:pt x="61" y="22"/>
                  </a:lnTo>
                  <a:lnTo>
                    <a:pt x="57" y="22"/>
                  </a:lnTo>
                  <a:lnTo>
                    <a:pt x="54" y="25"/>
                  </a:lnTo>
                  <a:lnTo>
                    <a:pt x="57" y="11"/>
                  </a:lnTo>
                  <a:lnTo>
                    <a:pt x="58" y="8"/>
                  </a:lnTo>
                  <a:lnTo>
                    <a:pt x="60" y="7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84" y="8"/>
                  </a:lnTo>
                  <a:lnTo>
                    <a:pt x="84" y="4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3" name="组合 205"/>
            <p:cNvGrpSpPr/>
            <p:nvPr/>
          </p:nvGrpSpPr>
          <p:grpSpPr bwMode="auto">
            <a:xfrm rot="0">
              <a:off x="3025" y="4510"/>
              <a:ext cx="351" cy="431"/>
              <a:chOff x="0" y="0"/>
              <a:chExt cx="247651" cy="312737"/>
            </a:xfrm>
            <a:grpFill/>
          </p:grpSpPr>
          <p:sp>
            <p:nvSpPr>
              <p:cNvPr id="116" name="Freeform 182"/>
              <p:cNvSpPr>
                <a:spLocks noChangeArrowheads="1"/>
              </p:cNvSpPr>
              <p:nvPr/>
            </p:nvSpPr>
            <p:spPr bwMode="auto">
              <a:xfrm>
                <a:off x="11113" y="11112"/>
                <a:ext cx="236538" cy="301625"/>
              </a:xfrm>
              <a:custGeom>
                <a:avLst/>
                <a:gdLst>
                  <a:gd name="T0" fmla="*/ 0 w 149"/>
                  <a:gd name="T1" fmla="*/ 33 h 190"/>
                  <a:gd name="T2" fmla="*/ 7 w 149"/>
                  <a:gd name="T3" fmla="*/ 28 h 190"/>
                  <a:gd name="T4" fmla="*/ 96 w 149"/>
                  <a:gd name="T5" fmla="*/ 171 h 190"/>
                  <a:gd name="T6" fmla="*/ 96 w 149"/>
                  <a:gd name="T7" fmla="*/ 171 h 190"/>
                  <a:gd name="T8" fmla="*/ 99 w 149"/>
                  <a:gd name="T9" fmla="*/ 176 h 190"/>
                  <a:gd name="T10" fmla="*/ 101 w 149"/>
                  <a:gd name="T11" fmla="*/ 178 h 190"/>
                  <a:gd name="T12" fmla="*/ 105 w 149"/>
                  <a:gd name="T13" fmla="*/ 180 h 190"/>
                  <a:gd name="T14" fmla="*/ 109 w 149"/>
                  <a:gd name="T15" fmla="*/ 181 h 190"/>
                  <a:gd name="T16" fmla="*/ 114 w 149"/>
                  <a:gd name="T17" fmla="*/ 181 h 190"/>
                  <a:gd name="T18" fmla="*/ 119 w 149"/>
                  <a:gd name="T19" fmla="*/ 181 h 190"/>
                  <a:gd name="T20" fmla="*/ 123 w 149"/>
                  <a:gd name="T21" fmla="*/ 180 h 190"/>
                  <a:gd name="T22" fmla="*/ 127 w 149"/>
                  <a:gd name="T23" fmla="*/ 177 h 190"/>
                  <a:gd name="T24" fmla="*/ 127 w 149"/>
                  <a:gd name="T25" fmla="*/ 177 h 190"/>
                  <a:gd name="T26" fmla="*/ 131 w 149"/>
                  <a:gd name="T27" fmla="*/ 174 h 190"/>
                  <a:gd name="T28" fmla="*/ 135 w 149"/>
                  <a:gd name="T29" fmla="*/ 171 h 190"/>
                  <a:gd name="T30" fmla="*/ 137 w 149"/>
                  <a:gd name="T31" fmla="*/ 167 h 190"/>
                  <a:gd name="T32" fmla="*/ 138 w 149"/>
                  <a:gd name="T33" fmla="*/ 163 h 190"/>
                  <a:gd name="T34" fmla="*/ 139 w 149"/>
                  <a:gd name="T35" fmla="*/ 159 h 190"/>
                  <a:gd name="T36" fmla="*/ 139 w 149"/>
                  <a:gd name="T37" fmla="*/ 155 h 190"/>
                  <a:gd name="T38" fmla="*/ 138 w 149"/>
                  <a:gd name="T39" fmla="*/ 150 h 190"/>
                  <a:gd name="T40" fmla="*/ 137 w 149"/>
                  <a:gd name="T41" fmla="*/ 146 h 190"/>
                  <a:gd name="T42" fmla="*/ 49 w 149"/>
                  <a:gd name="T43" fmla="*/ 4 h 190"/>
                  <a:gd name="T44" fmla="*/ 54 w 149"/>
                  <a:gd name="T45" fmla="*/ 0 h 190"/>
                  <a:gd name="T46" fmla="*/ 145 w 149"/>
                  <a:gd name="T47" fmla="*/ 144 h 190"/>
                  <a:gd name="T48" fmla="*/ 145 w 149"/>
                  <a:gd name="T49" fmla="*/ 144 h 190"/>
                  <a:gd name="T50" fmla="*/ 147 w 149"/>
                  <a:gd name="T51" fmla="*/ 150 h 190"/>
                  <a:gd name="T52" fmla="*/ 149 w 149"/>
                  <a:gd name="T53" fmla="*/ 155 h 190"/>
                  <a:gd name="T54" fmla="*/ 149 w 149"/>
                  <a:gd name="T55" fmla="*/ 161 h 190"/>
                  <a:gd name="T56" fmla="*/ 147 w 149"/>
                  <a:gd name="T57" fmla="*/ 166 h 190"/>
                  <a:gd name="T58" fmla="*/ 145 w 149"/>
                  <a:gd name="T59" fmla="*/ 171 h 190"/>
                  <a:gd name="T60" fmla="*/ 142 w 149"/>
                  <a:gd name="T61" fmla="*/ 177 h 190"/>
                  <a:gd name="T62" fmla="*/ 138 w 149"/>
                  <a:gd name="T63" fmla="*/ 181 h 190"/>
                  <a:gd name="T64" fmla="*/ 133 w 149"/>
                  <a:gd name="T65" fmla="*/ 185 h 190"/>
                  <a:gd name="T66" fmla="*/ 133 w 149"/>
                  <a:gd name="T67" fmla="*/ 185 h 190"/>
                  <a:gd name="T68" fmla="*/ 127 w 149"/>
                  <a:gd name="T69" fmla="*/ 188 h 190"/>
                  <a:gd name="T70" fmla="*/ 120 w 149"/>
                  <a:gd name="T71" fmla="*/ 190 h 190"/>
                  <a:gd name="T72" fmla="*/ 115 w 149"/>
                  <a:gd name="T73" fmla="*/ 190 h 190"/>
                  <a:gd name="T74" fmla="*/ 108 w 149"/>
                  <a:gd name="T75" fmla="*/ 190 h 190"/>
                  <a:gd name="T76" fmla="*/ 103 w 149"/>
                  <a:gd name="T77" fmla="*/ 189 h 190"/>
                  <a:gd name="T78" fmla="*/ 97 w 149"/>
                  <a:gd name="T79" fmla="*/ 186 h 190"/>
                  <a:gd name="T80" fmla="*/ 93 w 149"/>
                  <a:gd name="T81" fmla="*/ 182 h 190"/>
                  <a:gd name="T82" fmla="*/ 91 w 149"/>
                  <a:gd name="T83" fmla="*/ 178 h 190"/>
                  <a:gd name="T84" fmla="*/ 0 w 149"/>
                  <a:gd name="T85" fmla="*/ 33 h 19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49"/>
                  <a:gd name="T130" fmla="*/ 0 h 190"/>
                  <a:gd name="T131" fmla="*/ 149 w 149"/>
                  <a:gd name="T132" fmla="*/ 190 h 19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49" h="190">
                    <a:moveTo>
                      <a:pt x="0" y="33"/>
                    </a:moveTo>
                    <a:lnTo>
                      <a:pt x="7" y="28"/>
                    </a:lnTo>
                    <a:lnTo>
                      <a:pt x="96" y="171"/>
                    </a:lnTo>
                    <a:lnTo>
                      <a:pt x="96" y="171"/>
                    </a:lnTo>
                    <a:lnTo>
                      <a:pt x="99" y="176"/>
                    </a:lnTo>
                    <a:lnTo>
                      <a:pt x="101" y="178"/>
                    </a:lnTo>
                    <a:lnTo>
                      <a:pt x="105" y="180"/>
                    </a:lnTo>
                    <a:lnTo>
                      <a:pt x="109" y="181"/>
                    </a:lnTo>
                    <a:lnTo>
                      <a:pt x="114" y="181"/>
                    </a:lnTo>
                    <a:lnTo>
                      <a:pt x="119" y="181"/>
                    </a:lnTo>
                    <a:lnTo>
                      <a:pt x="123" y="180"/>
                    </a:lnTo>
                    <a:lnTo>
                      <a:pt x="127" y="177"/>
                    </a:lnTo>
                    <a:lnTo>
                      <a:pt x="127" y="177"/>
                    </a:lnTo>
                    <a:lnTo>
                      <a:pt x="131" y="174"/>
                    </a:lnTo>
                    <a:lnTo>
                      <a:pt x="135" y="171"/>
                    </a:lnTo>
                    <a:lnTo>
                      <a:pt x="137" y="167"/>
                    </a:lnTo>
                    <a:lnTo>
                      <a:pt x="138" y="163"/>
                    </a:lnTo>
                    <a:lnTo>
                      <a:pt x="139" y="159"/>
                    </a:lnTo>
                    <a:lnTo>
                      <a:pt x="139" y="155"/>
                    </a:lnTo>
                    <a:lnTo>
                      <a:pt x="138" y="150"/>
                    </a:lnTo>
                    <a:lnTo>
                      <a:pt x="137" y="146"/>
                    </a:lnTo>
                    <a:lnTo>
                      <a:pt x="49" y="4"/>
                    </a:lnTo>
                    <a:lnTo>
                      <a:pt x="54" y="0"/>
                    </a:lnTo>
                    <a:lnTo>
                      <a:pt x="145" y="144"/>
                    </a:lnTo>
                    <a:lnTo>
                      <a:pt x="145" y="144"/>
                    </a:lnTo>
                    <a:lnTo>
                      <a:pt x="147" y="150"/>
                    </a:lnTo>
                    <a:lnTo>
                      <a:pt x="149" y="155"/>
                    </a:lnTo>
                    <a:lnTo>
                      <a:pt x="149" y="161"/>
                    </a:lnTo>
                    <a:lnTo>
                      <a:pt x="147" y="166"/>
                    </a:lnTo>
                    <a:lnTo>
                      <a:pt x="145" y="171"/>
                    </a:lnTo>
                    <a:lnTo>
                      <a:pt x="142" y="177"/>
                    </a:lnTo>
                    <a:lnTo>
                      <a:pt x="138" y="181"/>
                    </a:lnTo>
                    <a:lnTo>
                      <a:pt x="133" y="185"/>
                    </a:lnTo>
                    <a:lnTo>
                      <a:pt x="133" y="185"/>
                    </a:lnTo>
                    <a:lnTo>
                      <a:pt x="127" y="188"/>
                    </a:lnTo>
                    <a:lnTo>
                      <a:pt x="120" y="190"/>
                    </a:lnTo>
                    <a:lnTo>
                      <a:pt x="115" y="190"/>
                    </a:lnTo>
                    <a:lnTo>
                      <a:pt x="108" y="190"/>
                    </a:lnTo>
                    <a:lnTo>
                      <a:pt x="103" y="189"/>
                    </a:lnTo>
                    <a:lnTo>
                      <a:pt x="97" y="186"/>
                    </a:lnTo>
                    <a:lnTo>
                      <a:pt x="93" y="182"/>
                    </a:lnTo>
                    <a:lnTo>
                      <a:pt x="91" y="178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7" name="Freeform 18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4300" cy="79375"/>
              </a:xfrm>
              <a:custGeom>
                <a:avLst/>
                <a:gdLst>
                  <a:gd name="T0" fmla="*/ 0 w 72"/>
                  <a:gd name="T1" fmla="*/ 47 h 50"/>
                  <a:gd name="T2" fmla="*/ 0 w 72"/>
                  <a:gd name="T3" fmla="*/ 47 h 50"/>
                  <a:gd name="T4" fmla="*/ 1 w 72"/>
                  <a:gd name="T5" fmla="*/ 49 h 50"/>
                  <a:gd name="T6" fmla="*/ 4 w 72"/>
                  <a:gd name="T7" fmla="*/ 50 h 50"/>
                  <a:gd name="T8" fmla="*/ 5 w 72"/>
                  <a:gd name="T9" fmla="*/ 50 h 50"/>
                  <a:gd name="T10" fmla="*/ 8 w 72"/>
                  <a:gd name="T11" fmla="*/ 49 h 50"/>
                  <a:gd name="T12" fmla="*/ 69 w 72"/>
                  <a:gd name="T13" fmla="*/ 11 h 50"/>
                  <a:gd name="T14" fmla="*/ 69 w 72"/>
                  <a:gd name="T15" fmla="*/ 11 h 50"/>
                  <a:gd name="T16" fmla="*/ 70 w 72"/>
                  <a:gd name="T17" fmla="*/ 9 h 50"/>
                  <a:gd name="T18" fmla="*/ 72 w 72"/>
                  <a:gd name="T19" fmla="*/ 8 h 50"/>
                  <a:gd name="T20" fmla="*/ 72 w 72"/>
                  <a:gd name="T21" fmla="*/ 5 h 50"/>
                  <a:gd name="T22" fmla="*/ 70 w 72"/>
                  <a:gd name="T23" fmla="*/ 2 h 50"/>
                  <a:gd name="T24" fmla="*/ 70 w 72"/>
                  <a:gd name="T25" fmla="*/ 2 h 50"/>
                  <a:gd name="T26" fmla="*/ 69 w 72"/>
                  <a:gd name="T27" fmla="*/ 1 h 50"/>
                  <a:gd name="T28" fmla="*/ 68 w 72"/>
                  <a:gd name="T29" fmla="*/ 0 h 50"/>
                  <a:gd name="T30" fmla="*/ 65 w 72"/>
                  <a:gd name="T31" fmla="*/ 0 h 50"/>
                  <a:gd name="T32" fmla="*/ 64 w 72"/>
                  <a:gd name="T33" fmla="*/ 1 h 50"/>
                  <a:gd name="T34" fmla="*/ 1 w 72"/>
                  <a:gd name="T35" fmla="*/ 39 h 50"/>
                  <a:gd name="T36" fmla="*/ 1 w 72"/>
                  <a:gd name="T37" fmla="*/ 39 h 50"/>
                  <a:gd name="T38" fmla="*/ 0 w 72"/>
                  <a:gd name="T39" fmla="*/ 40 h 50"/>
                  <a:gd name="T40" fmla="*/ 0 w 72"/>
                  <a:gd name="T41" fmla="*/ 43 h 50"/>
                  <a:gd name="T42" fmla="*/ 0 w 72"/>
                  <a:gd name="T43" fmla="*/ 44 h 50"/>
                  <a:gd name="T44" fmla="*/ 0 w 72"/>
                  <a:gd name="T45" fmla="*/ 47 h 50"/>
                  <a:gd name="T46" fmla="*/ 0 w 72"/>
                  <a:gd name="T47" fmla="*/ 47 h 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2"/>
                  <a:gd name="T73" fmla="*/ 0 h 50"/>
                  <a:gd name="T74" fmla="*/ 72 w 72"/>
                  <a:gd name="T75" fmla="*/ 50 h 5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2" h="50">
                    <a:moveTo>
                      <a:pt x="0" y="47"/>
                    </a:moveTo>
                    <a:lnTo>
                      <a:pt x="0" y="47"/>
                    </a:lnTo>
                    <a:lnTo>
                      <a:pt x="1" y="49"/>
                    </a:lnTo>
                    <a:lnTo>
                      <a:pt x="4" y="50"/>
                    </a:lnTo>
                    <a:lnTo>
                      <a:pt x="5" y="50"/>
                    </a:lnTo>
                    <a:lnTo>
                      <a:pt x="8" y="49"/>
                    </a:lnTo>
                    <a:lnTo>
                      <a:pt x="69" y="11"/>
                    </a:lnTo>
                    <a:lnTo>
                      <a:pt x="69" y="11"/>
                    </a:lnTo>
                    <a:lnTo>
                      <a:pt x="70" y="9"/>
                    </a:lnTo>
                    <a:lnTo>
                      <a:pt x="72" y="8"/>
                    </a:lnTo>
                    <a:lnTo>
                      <a:pt x="72" y="5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1"/>
                    </a:lnTo>
                    <a:lnTo>
                      <a:pt x="68" y="0"/>
                    </a:lnTo>
                    <a:lnTo>
                      <a:pt x="65" y="0"/>
                    </a:lnTo>
                    <a:lnTo>
                      <a:pt x="64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0" y="44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8" name="Freeform 184"/>
              <p:cNvSpPr>
                <a:spLocks noChangeArrowheads="1"/>
              </p:cNvSpPr>
              <p:nvPr/>
            </p:nvSpPr>
            <p:spPr bwMode="auto">
              <a:xfrm>
                <a:off x="44450" y="63500"/>
                <a:ext cx="161925" cy="219075"/>
              </a:xfrm>
              <a:custGeom>
                <a:avLst/>
                <a:gdLst>
                  <a:gd name="T0" fmla="*/ 0 w 102"/>
                  <a:gd name="T1" fmla="*/ 6 h 138"/>
                  <a:gd name="T2" fmla="*/ 9 w 102"/>
                  <a:gd name="T3" fmla="*/ 0 h 138"/>
                  <a:gd name="T4" fmla="*/ 88 w 102"/>
                  <a:gd name="T5" fmla="*/ 128 h 138"/>
                  <a:gd name="T6" fmla="*/ 88 w 102"/>
                  <a:gd name="T7" fmla="*/ 128 h 138"/>
                  <a:gd name="T8" fmla="*/ 91 w 102"/>
                  <a:gd name="T9" fmla="*/ 132 h 138"/>
                  <a:gd name="T10" fmla="*/ 94 w 102"/>
                  <a:gd name="T11" fmla="*/ 133 h 138"/>
                  <a:gd name="T12" fmla="*/ 98 w 102"/>
                  <a:gd name="T13" fmla="*/ 134 h 138"/>
                  <a:gd name="T14" fmla="*/ 102 w 102"/>
                  <a:gd name="T15" fmla="*/ 136 h 138"/>
                  <a:gd name="T16" fmla="*/ 102 w 102"/>
                  <a:gd name="T17" fmla="*/ 136 h 138"/>
                  <a:gd name="T18" fmla="*/ 101 w 102"/>
                  <a:gd name="T19" fmla="*/ 136 h 138"/>
                  <a:gd name="T20" fmla="*/ 101 w 102"/>
                  <a:gd name="T21" fmla="*/ 136 h 138"/>
                  <a:gd name="T22" fmla="*/ 95 w 102"/>
                  <a:gd name="T23" fmla="*/ 138 h 138"/>
                  <a:gd name="T24" fmla="*/ 88 w 102"/>
                  <a:gd name="T25" fmla="*/ 138 h 138"/>
                  <a:gd name="T26" fmla="*/ 83 w 102"/>
                  <a:gd name="T27" fmla="*/ 136 h 138"/>
                  <a:gd name="T28" fmla="*/ 79 w 102"/>
                  <a:gd name="T29" fmla="*/ 132 h 138"/>
                  <a:gd name="T30" fmla="*/ 0 w 102"/>
                  <a:gd name="T31" fmla="*/ 6 h 13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2"/>
                  <a:gd name="T49" fmla="*/ 0 h 138"/>
                  <a:gd name="T50" fmla="*/ 102 w 102"/>
                  <a:gd name="T51" fmla="*/ 138 h 13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2" h="138">
                    <a:moveTo>
                      <a:pt x="0" y="6"/>
                    </a:moveTo>
                    <a:lnTo>
                      <a:pt x="9" y="0"/>
                    </a:lnTo>
                    <a:lnTo>
                      <a:pt x="88" y="128"/>
                    </a:lnTo>
                    <a:lnTo>
                      <a:pt x="88" y="128"/>
                    </a:lnTo>
                    <a:lnTo>
                      <a:pt x="91" y="132"/>
                    </a:lnTo>
                    <a:lnTo>
                      <a:pt x="94" y="133"/>
                    </a:lnTo>
                    <a:lnTo>
                      <a:pt x="98" y="134"/>
                    </a:lnTo>
                    <a:lnTo>
                      <a:pt x="102" y="136"/>
                    </a:lnTo>
                    <a:lnTo>
                      <a:pt x="102" y="136"/>
                    </a:lnTo>
                    <a:lnTo>
                      <a:pt x="101" y="136"/>
                    </a:lnTo>
                    <a:lnTo>
                      <a:pt x="101" y="136"/>
                    </a:lnTo>
                    <a:lnTo>
                      <a:pt x="95" y="138"/>
                    </a:lnTo>
                    <a:lnTo>
                      <a:pt x="88" y="138"/>
                    </a:lnTo>
                    <a:lnTo>
                      <a:pt x="83" y="136"/>
                    </a:lnTo>
                    <a:lnTo>
                      <a:pt x="79" y="132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13" name="Freeform 185"/>
            <p:cNvSpPr>
              <a:spLocks noEditPoints="1"/>
            </p:cNvSpPr>
            <p:nvPr/>
          </p:nvSpPr>
          <p:spPr>
            <a:xfrm>
              <a:off x="3559" y="2845"/>
              <a:ext cx="283" cy="212"/>
            </a:xfrm>
            <a:custGeom>
              <a:avLst/>
              <a:gdLst>
                <a:gd name="txL" fmla="*/ 0 w 126"/>
                <a:gd name="txT" fmla="*/ 0 h 97"/>
                <a:gd name="txR" fmla="*/ 126 w 126"/>
                <a:gd name="txB" fmla="*/ 97 h 97"/>
              </a:gdLst>
              <a:ahLst/>
              <a:cxnLst>
                <a:cxn ang="0">
                  <a:pos x="134255649" y="42932302"/>
                </a:cxn>
                <a:cxn ang="0">
                  <a:pos x="113684336" y="16947157"/>
                </a:cxn>
                <a:cxn ang="0">
                  <a:pos x="107188297" y="38412776"/>
                </a:cxn>
                <a:cxn ang="0">
                  <a:pos x="120180376" y="44062183"/>
                </a:cxn>
                <a:cxn ang="0">
                  <a:pos x="122345723" y="62138159"/>
                </a:cxn>
                <a:cxn ang="0">
                  <a:pos x="107188297" y="71177209"/>
                </a:cxn>
                <a:cxn ang="0">
                  <a:pos x="122345723" y="81345078"/>
                </a:cxn>
                <a:cxn ang="0">
                  <a:pos x="135337802" y="65527803"/>
                </a:cxn>
                <a:cxn ang="0">
                  <a:pos x="107188297" y="13557513"/>
                </a:cxn>
                <a:cxn ang="0">
                  <a:pos x="43307972" y="1129881"/>
                </a:cxn>
                <a:cxn ang="0">
                  <a:pos x="45473318" y="5649407"/>
                </a:cxn>
                <a:cxn ang="0">
                  <a:pos x="49804011" y="14687394"/>
                </a:cxn>
                <a:cxn ang="0">
                  <a:pos x="43307972" y="22595501"/>
                </a:cxn>
                <a:cxn ang="0">
                  <a:pos x="43307972" y="94902591"/>
                </a:cxn>
                <a:cxn ang="0">
                  <a:pos x="63879284" y="92642829"/>
                </a:cxn>
                <a:cxn ang="0">
                  <a:pos x="85533791" y="85864604"/>
                </a:cxn>
                <a:cxn ang="0">
                  <a:pos x="107188297" y="71177209"/>
                </a:cxn>
                <a:cxn ang="0">
                  <a:pos x="99609064" y="70047328"/>
                </a:cxn>
                <a:cxn ang="0">
                  <a:pos x="93113024" y="47451827"/>
                </a:cxn>
                <a:cxn ang="0">
                  <a:pos x="102857604" y="39542658"/>
                </a:cxn>
                <a:cxn ang="0">
                  <a:pos x="43307972" y="1129881"/>
                </a:cxn>
                <a:cxn ang="0">
                  <a:pos x="35729779" y="10167869"/>
                </a:cxn>
                <a:cxn ang="0">
                  <a:pos x="43307972" y="1129881"/>
                </a:cxn>
                <a:cxn ang="0">
                  <a:pos x="43307972" y="108460104"/>
                </a:cxn>
                <a:cxn ang="0">
                  <a:pos x="41142625" y="96032473"/>
                </a:cxn>
                <a:cxn ang="0">
                  <a:pos x="35729779" y="109589986"/>
                </a:cxn>
                <a:cxn ang="0">
                  <a:pos x="40060472" y="81345078"/>
                </a:cxn>
                <a:cxn ang="0">
                  <a:pos x="35729779" y="36153014"/>
                </a:cxn>
                <a:cxn ang="0">
                  <a:pos x="35729779" y="16947157"/>
                </a:cxn>
                <a:cxn ang="0">
                  <a:pos x="38977279" y="21465619"/>
                </a:cxn>
                <a:cxn ang="0">
                  <a:pos x="35729779" y="3389644"/>
                </a:cxn>
                <a:cxn ang="0">
                  <a:pos x="29232699" y="22595501"/>
                </a:cxn>
                <a:cxn ang="0">
                  <a:pos x="35729779" y="16947157"/>
                </a:cxn>
                <a:cxn ang="0">
                  <a:pos x="35729779" y="3389644"/>
                </a:cxn>
                <a:cxn ang="0">
                  <a:pos x="29232699" y="109589986"/>
                </a:cxn>
                <a:cxn ang="0">
                  <a:pos x="29232699" y="103940579"/>
                </a:cxn>
                <a:cxn ang="0">
                  <a:pos x="35729779" y="36153014"/>
                </a:cxn>
                <a:cxn ang="0">
                  <a:pos x="24902006" y="77955434"/>
                </a:cxn>
                <a:cxn ang="0">
                  <a:pos x="29232699" y="66657684"/>
                </a:cxn>
                <a:cxn ang="0">
                  <a:pos x="28150546" y="53100171"/>
                </a:cxn>
                <a:cxn ang="0">
                  <a:pos x="24902006" y="44062183"/>
                </a:cxn>
                <a:cxn ang="0">
                  <a:pos x="35729779" y="36153014"/>
                </a:cxn>
                <a:cxn ang="0">
                  <a:pos x="18405966" y="12427632"/>
                </a:cxn>
                <a:cxn ang="0">
                  <a:pos x="2165347" y="45192064"/>
                </a:cxn>
                <a:cxn ang="0">
                  <a:pos x="8661386" y="99422117"/>
                </a:cxn>
                <a:cxn ang="0">
                  <a:pos x="24902006" y="109589986"/>
                </a:cxn>
                <a:cxn ang="0">
                  <a:pos x="23819853" y="102810698"/>
                </a:cxn>
                <a:cxn ang="0">
                  <a:pos x="18405966" y="83604841"/>
                </a:cxn>
                <a:cxn ang="0">
                  <a:pos x="24902006" y="73436972"/>
                </a:cxn>
                <a:cxn ang="0">
                  <a:pos x="14075273" y="73436972"/>
                </a:cxn>
                <a:cxn ang="0">
                  <a:pos x="7579233" y="61009340"/>
                </a:cxn>
                <a:cxn ang="0">
                  <a:pos x="15157426" y="48580646"/>
                </a:cxn>
                <a:cxn ang="0">
                  <a:pos x="24902006" y="44062183"/>
                </a:cxn>
                <a:cxn ang="0">
                  <a:pos x="15157426" y="36153014"/>
                </a:cxn>
                <a:cxn ang="0">
                  <a:pos x="15157426" y="27115026"/>
                </a:cxn>
              </a:cxnLst>
              <a:rect l="txL" t="txT" r="txR" b="txB"/>
              <a:pathLst>
                <a:path w="126" h="97">
                  <a:moveTo>
                    <a:pt x="126" y="53"/>
                  </a:moveTo>
                  <a:lnTo>
                    <a:pt x="126" y="53"/>
                  </a:lnTo>
                  <a:lnTo>
                    <a:pt x="126" y="45"/>
                  </a:lnTo>
                  <a:lnTo>
                    <a:pt x="124" y="38"/>
                  </a:lnTo>
                  <a:lnTo>
                    <a:pt x="121" y="31"/>
                  </a:lnTo>
                  <a:lnTo>
                    <a:pt x="117" y="24"/>
                  </a:lnTo>
                  <a:lnTo>
                    <a:pt x="109" y="17"/>
                  </a:lnTo>
                  <a:lnTo>
                    <a:pt x="105" y="15"/>
                  </a:lnTo>
                  <a:lnTo>
                    <a:pt x="99" y="12"/>
                  </a:lnTo>
                  <a:lnTo>
                    <a:pt x="99" y="34"/>
                  </a:lnTo>
                  <a:lnTo>
                    <a:pt x="103" y="35"/>
                  </a:lnTo>
                  <a:lnTo>
                    <a:pt x="106" y="36"/>
                  </a:lnTo>
                  <a:lnTo>
                    <a:pt x="111" y="39"/>
                  </a:lnTo>
                  <a:lnTo>
                    <a:pt x="114" y="45"/>
                  </a:lnTo>
                  <a:lnTo>
                    <a:pt x="114" y="50"/>
                  </a:lnTo>
                  <a:lnTo>
                    <a:pt x="113" y="55"/>
                  </a:lnTo>
                  <a:lnTo>
                    <a:pt x="110" y="59"/>
                  </a:lnTo>
                  <a:lnTo>
                    <a:pt x="107" y="62"/>
                  </a:lnTo>
                  <a:lnTo>
                    <a:pt x="103" y="63"/>
                  </a:lnTo>
                  <a:lnTo>
                    <a:pt x="99" y="63"/>
                  </a:lnTo>
                  <a:lnTo>
                    <a:pt x="99" y="76"/>
                  </a:lnTo>
                  <a:lnTo>
                    <a:pt x="109" y="74"/>
                  </a:lnTo>
                  <a:lnTo>
                    <a:pt x="113" y="72"/>
                  </a:lnTo>
                  <a:lnTo>
                    <a:pt x="117" y="70"/>
                  </a:lnTo>
                  <a:lnTo>
                    <a:pt x="121" y="68"/>
                  </a:lnTo>
                  <a:lnTo>
                    <a:pt x="122" y="63"/>
                  </a:lnTo>
                  <a:lnTo>
                    <a:pt x="125" y="58"/>
                  </a:lnTo>
                  <a:lnTo>
                    <a:pt x="126" y="53"/>
                  </a:lnTo>
                  <a:close/>
                  <a:moveTo>
                    <a:pt x="99" y="12"/>
                  </a:moveTo>
                  <a:lnTo>
                    <a:pt x="99" y="12"/>
                  </a:lnTo>
                  <a:lnTo>
                    <a:pt x="82" y="5"/>
                  </a:lnTo>
                  <a:lnTo>
                    <a:pt x="65" y="1"/>
                  </a:lnTo>
                  <a:lnTo>
                    <a:pt x="52" y="0"/>
                  </a:lnTo>
                  <a:lnTo>
                    <a:pt x="40" y="1"/>
                  </a:lnTo>
                  <a:lnTo>
                    <a:pt x="40" y="5"/>
                  </a:lnTo>
                  <a:lnTo>
                    <a:pt x="42" y="5"/>
                  </a:lnTo>
                  <a:lnTo>
                    <a:pt x="45" y="8"/>
                  </a:lnTo>
                  <a:lnTo>
                    <a:pt x="46" y="11"/>
                  </a:lnTo>
                  <a:lnTo>
                    <a:pt x="46" y="13"/>
                  </a:lnTo>
                  <a:lnTo>
                    <a:pt x="46" y="16"/>
                  </a:lnTo>
                  <a:lnTo>
                    <a:pt x="44" y="19"/>
                  </a:lnTo>
                  <a:lnTo>
                    <a:pt x="40" y="20"/>
                  </a:lnTo>
                  <a:lnTo>
                    <a:pt x="40" y="76"/>
                  </a:lnTo>
                  <a:lnTo>
                    <a:pt x="40" y="80"/>
                  </a:lnTo>
                  <a:lnTo>
                    <a:pt x="40" y="84"/>
                  </a:lnTo>
                  <a:lnTo>
                    <a:pt x="40" y="96"/>
                  </a:lnTo>
                  <a:lnTo>
                    <a:pt x="49" y="91"/>
                  </a:lnTo>
                  <a:lnTo>
                    <a:pt x="59" y="82"/>
                  </a:lnTo>
                  <a:lnTo>
                    <a:pt x="69" y="77"/>
                  </a:lnTo>
                  <a:lnTo>
                    <a:pt x="73" y="76"/>
                  </a:lnTo>
                  <a:lnTo>
                    <a:pt x="79" y="76"/>
                  </a:lnTo>
                  <a:lnTo>
                    <a:pt x="90" y="76"/>
                  </a:lnTo>
                  <a:lnTo>
                    <a:pt x="99" y="76"/>
                  </a:lnTo>
                  <a:lnTo>
                    <a:pt x="99" y="63"/>
                  </a:lnTo>
                  <a:lnTo>
                    <a:pt x="97" y="63"/>
                  </a:lnTo>
                  <a:lnTo>
                    <a:pt x="92" y="62"/>
                  </a:lnTo>
                  <a:lnTo>
                    <a:pt x="88" y="59"/>
                  </a:lnTo>
                  <a:lnTo>
                    <a:pt x="86" y="54"/>
                  </a:lnTo>
                  <a:lnTo>
                    <a:pt x="84" y="49"/>
                  </a:lnTo>
                  <a:lnTo>
                    <a:pt x="86" y="42"/>
                  </a:lnTo>
                  <a:lnTo>
                    <a:pt x="88" y="39"/>
                  </a:lnTo>
                  <a:lnTo>
                    <a:pt x="91" y="36"/>
                  </a:lnTo>
                  <a:lnTo>
                    <a:pt x="95" y="35"/>
                  </a:lnTo>
                  <a:lnTo>
                    <a:pt x="99" y="34"/>
                  </a:lnTo>
                  <a:lnTo>
                    <a:pt x="99" y="12"/>
                  </a:lnTo>
                  <a:close/>
                  <a:moveTo>
                    <a:pt x="40" y="1"/>
                  </a:moveTo>
                  <a:lnTo>
                    <a:pt x="40" y="1"/>
                  </a:lnTo>
                  <a:lnTo>
                    <a:pt x="33" y="3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0" y="5"/>
                  </a:lnTo>
                  <a:lnTo>
                    <a:pt x="40" y="1"/>
                  </a:lnTo>
                  <a:close/>
                  <a:moveTo>
                    <a:pt x="33" y="97"/>
                  </a:moveTo>
                  <a:lnTo>
                    <a:pt x="33" y="97"/>
                  </a:lnTo>
                  <a:lnTo>
                    <a:pt x="40" y="96"/>
                  </a:lnTo>
                  <a:lnTo>
                    <a:pt x="40" y="84"/>
                  </a:lnTo>
                  <a:lnTo>
                    <a:pt x="38" y="85"/>
                  </a:lnTo>
                  <a:lnTo>
                    <a:pt x="36" y="89"/>
                  </a:lnTo>
                  <a:lnTo>
                    <a:pt x="33" y="92"/>
                  </a:lnTo>
                  <a:lnTo>
                    <a:pt x="33" y="97"/>
                  </a:lnTo>
                  <a:close/>
                  <a:moveTo>
                    <a:pt x="40" y="20"/>
                  </a:moveTo>
                  <a:lnTo>
                    <a:pt x="40" y="76"/>
                  </a:lnTo>
                  <a:lnTo>
                    <a:pt x="37" y="72"/>
                  </a:lnTo>
                  <a:lnTo>
                    <a:pt x="33" y="69"/>
                  </a:lnTo>
                  <a:lnTo>
                    <a:pt x="33" y="32"/>
                  </a:lnTo>
                  <a:lnTo>
                    <a:pt x="33" y="30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4" y="17"/>
                  </a:lnTo>
                  <a:lnTo>
                    <a:pt x="36" y="19"/>
                  </a:lnTo>
                  <a:lnTo>
                    <a:pt x="40" y="20"/>
                  </a:lnTo>
                  <a:close/>
                  <a:moveTo>
                    <a:pt x="33" y="3"/>
                  </a:moveTo>
                  <a:lnTo>
                    <a:pt x="33" y="3"/>
                  </a:lnTo>
                  <a:lnTo>
                    <a:pt x="23" y="7"/>
                  </a:lnTo>
                  <a:lnTo>
                    <a:pt x="23" y="19"/>
                  </a:lnTo>
                  <a:lnTo>
                    <a:pt x="27" y="20"/>
                  </a:lnTo>
                  <a:lnTo>
                    <a:pt x="30" y="23"/>
                  </a:lnTo>
                  <a:lnTo>
                    <a:pt x="33" y="26"/>
                  </a:lnTo>
                  <a:lnTo>
                    <a:pt x="33" y="15"/>
                  </a:lnTo>
                  <a:lnTo>
                    <a:pt x="32" y="13"/>
                  </a:lnTo>
                  <a:lnTo>
                    <a:pt x="33" y="11"/>
                  </a:lnTo>
                  <a:lnTo>
                    <a:pt x="33" y="3"/>
                  </a:lnTo>
                  <a:close/>
                  <a:moveTo>
                    <a:pt x="23" y="97"/>
                  </a:moveTo>
                  <a:lnTo>
                    <a:pt x="23" y="97"/>
                  </a:lnTo>
                  <a:lnTo>
                    <a:pt x="27" y="97"/>
                  </a:lnTo>
                  <a:lnTo>
                    <a:pt x="33" y="97"/>
                  </a:lnTo>
                  <a:lnTo>
                    <a:pt x="33" y="92"/>
                  </a:lnTo>
                  <a:lnTo>
                    <a:pt x="27" y="92"/>
                  </a:lnTo>
                  <a:lnTo>
                    <a:pt x="23" y="91"/>
                  </a:lnTo>
                  <a:lnTo>
                    <a:pt x="23" y="97"/>
                  </a:lnTo>
                  <a:close/>
                  <a:moveTo>
                    <a:pt x="33" y="32"/>
                  </a:moveTo>
                  <a:lnTo>
                    <a:pt x="33" y="69"/>
                  </a:lnTo>
                  <a:lnTo>
                    <a:pt x="27" y="68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26" y="62"/>
                  </a:lnTo>
                  <a:lnTo>
                    <a:pt x="27" y="59"/>
                  </a:lnTo>
                  <a:lnTo>
                    <a:pt x="29" y="55"/>
                  </a:lnTo>
                  <a:lnTo>
                    <a:pt x="29" y="50"/>
                  </a:lnTo>
                  <a:lnTo>
                    <a:pt x="26" y="47"/>
                  </a:lnTo>
                  <a:lnTo>
                    <a:pt x="23" y="45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27" y="38"/>
                  </a:lnTo>
                  <a:lnTo>
                    <a:pt x="32" y="34"/>
                  </a:lnTo>
                  <a:lnTo>
                    <a:pt x="33" y="32"/>
                  </a:lnTo>
                  <a:close/>
                  <a:moveTo>
                    <a:pt x="23" y="7"/>
                  </a:moveTo>
                  <a:lnTo>
                    <a:pt x="23" y="7"/>
                  </a:lnTo>
                  <a:lnTo>
                    <a:pt x="17" y="11"/>
                  </a:lnTo>
                  <a:lnTo>
                    <a:pt x="13" y="16"/>
                  </a:lnTo>
                  <a:lnTo>
                    <a:pt x="8" y="21"/>
                  </a:lnTo>
                  <a:lnTo>
                    <a:pt x="6" y="27"/>
                  </a:lnTo>
                  <a:lnTo>
                    <a:pt x="2" y="40"/>
                  </a:lnTo>
                  <a:lnTo>
                    <a:pt x="0" y="54"/>
                  </a:lnTo>
                  <a:lnTo>
                    <a:pt x="2" y="66"/>
                  </a:lnTo>
                  <a:lnTo>
                    <a:pt x="4" y="78"/>
                  </a:lnTo>
                  <a:lnTo>
                    <a:pt x="8" y="88"/>
                  </a:lnTo>
                  <a:lnTo>
                    <a:pt x="13" y="91"/>
                  </a:lnTo>
                  <a:lnTo>
                    <a:pt x="15" y="93"/>
                  </a:lnTo>
                  <a:lnTo>
                    <a:pt x="23" y="97"/>
                  </a:lnTo>
                  <a:lnTo>
                    <a:pt x="23" y="91"/>
                  </a:lnTo>
                  <a:lnTo>
                    <a:pt x="22" y="91"/>
                  </a:lnTo>
                  <a:lnTo>
                    <a:pt x="18" y="88"/>
                  </a:lnTo>
                  <a:lnTo>
                    <a:pt x="17" y="84"/>
                  </a:lnTo>
                  <a:lnTo>
                    <a:pt x="15" y="80"/>
                  </a:lnTo>
                  <a:lnTo>
                    <a:pt x="17" y="74"/>
                  </a:lnTo>
                  <a:lnTo>
                    <a:pt x="19" y="72"/>
                  </a:lnTo>
                  <a:lnTo>
                    <a:pt x="23" y="69"/>
                  </a:lnTo>
                  <a:lnTo>
                    <a:pt x="23" y="65"/>
                  </a:lnTo>
                  <a:lnTo>
                    <a:pt x="18" y="66"/>
                  </a:lnTo>
                  <a:lnTo>
                    <a:pt x="13" y="65"/>
                  </a:lnTo>
                  <a:lnTo>
                    <a:pt x="10" y="62"/>
                  </a:lnTo>
                  <a:lnTo>
                    <a:pt x="7" y="58"/>
                  </a:lnTo>
                  <a:lnTo>
                    <a:pt x="7" y="54"/>
                  </a:lnTo>
                  <a:lnTo>
                    <a:pt x="8" y="49"/>
                  </a:lnTo>
                  <a:lnTo>
                    <a:pt x="11" y="46"/>
                  </a:lnTo>
                  <a:lnTo>
                    <a:pt x="14" y="43"/>
                  </a:lnTo>
                  <a:lnTo>
                    <a:pt x="18" y="43"/>
                  </a:lnTo>
                  <a:lnTo>
                    <a:pt x="23" y="43"/>
                  </a:lnTo>
                  <a:lnTo>
                    <a:pt x="23" y="39"/>
                  </a:lnTo>
                  <a:lnTo>
                    <a:pt x="18" y="38"/>
                  </a:lnTo>
                  <a:lnTo>
                    <a:pt x="15" y="35"/>
                  </a:lnTo>
                  <a:lnTo>
                    <a:pt x="14" y="32"/>
                  </a:lnTo>
                  <a:lnTo>
                    <a:pt x="13" y="28"/>
                  </a:lnTo>
                  <a:lnTo>
                    <a:pt x="14" y="24"/>
                  </a:lnTo>
                  <a:lnTo>
                    <a:pt x="18" y="20"/>
                  </a:lnTo>
                  <a:lnTo>
                    <a:pt x="23" y="19"/>
                  </a:lnTo>
                  <a:lnTo>
                    <a:pt x="23" y="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5" name="组合 199"/>
            <p:cNvGrpSpPr/>
            <p:nvPr/>
          </p:nvGrpSpPr>
          <p:grpSpPr bwMode="auto">
            <a:xfrm rot="0">
              <a:off x="6068" y="4300"/>
              <a:ext cx="378" cy="462"/>
              <a:chOff x="0" y="0"/>
              <a:chExt cx="265113" cy="334963"/>
            </a:xfrm>
            <a:grpFill/>
          </p:grpSpPr>
          <p:sp>
            <p:nvSpPr>
              <p:cNvPr id="113" name="Freeform 186"/>
              <p:cNvSpPr>
                <a:spLocks noChangeArrowheads="1"/>
              </p:cNvSpPr>
              <p:nvPr/>
            </p:nvSpPr>
            <p:spPr bwMode="auto">
              <a:xfrm>
                <a:off x="0" y="9525"/>
                <a:ext cx="252413" cy="325438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59"/>
                  <a:gd name="T130" fmla="*/ 0 h 205"/>
                  <a:gd name="T131" fmla="*/ 159 w 159"/>
                  <a:gd name="T132" fmla="*/ 205 h 20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4" name="Freeform 187"/>
              <p:cNvSpPr>
                <a:spLocks noChangeArrowheads="1"/>
              </p:cNvSpPr>
              <p:nvPr/>
            </p:nvSpPr>
            <p:spPr bwMode="auto">
              <a:xfrm>
                <a:off x="142875" y="0"/>
                <a:ext cx="122238" cy="8255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7"/>
                  <a:gd name="T73" fmla="*/ 0 h 52"/>
                  <a:gd name="T74" fmla="*/ 77 w 77"/>
                  <a:gd name="T75" fmla="*/ 52 h 5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5" name="Freeform 188"/>
              <p:cNvSpPr>
                <a:spLocks noChangeArrowheads="1"/>
              </p:cNvSpPr>
              <p:nvPr/>
            </p:nvSpPr>
            <p:spPr bwMode="auto">
              <a:xfrm>
                <a:off x="42863" y="68262"/>
                <a:ext cx="173038" cy="234950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9"/>
                  <a:gd name="T49" fmla="*/ 0 h 148"/>
                  <a:gd name="T50" fmla="*/ 109 w 109"/>
                  <a:gd name="T51" fmla="*/ 148 h 14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15" name="Freeform 189"/>
            <p:cNvSpPr>
              <a:spLocks noEditPoints="1"/>
            </p:cNvSpPr>
            <p:nvPr/>
          </p:nvSpPr>
          <p:spPr>
            <a:xfrm>
              <a:off x="4229" y="6528"/>
              <a:ext cx="310" cy="322"/>
            </a:xfrm>
            <a:custGeom>
              <a:avLst/>
              <a:gdLst>
                <a:gd name="txL" fmla="*/ 0 w 137"/>
                <a:gd name="txT" fmla="*/ 0 h 147"/>
                <a:gd name="txR" fmla="*/ 137 w 137"/>
                <a:gd name="txB" fmla="*/ 147 h 147"/>
              </a:gdLst>
              <a:ahLst/>
              <a:cxnLst>
                <a:cxn ang="0">
                  <a:pos x="117547935" y="76825614"/>
                </a:cxn>
                <a:cxn ang="0">
                  <a:pos x="113154168" y="57619742"/>
                </a:cxn>
                <a:cxn ang="0">
                  <a:pos x="113154168" y="111849837"/>
                </a:cxn>
                <a:cxn ang="0">
                  <a:pos x="128533400" y="125407361"/>
                </a:cxn>
                <a:cxn ang="0">
                  <a:pos x="126336517" y="133315473"/>
                </a:cxn>
                <a:cxn ang="0">
                  <a:pos x="113154168" y="42932336"/>
                </a:cxn>
                <a:cxn ang="0">
                  <a:pos x="126336517" y="21465636"/>
                </a:cxn>
                <a:cxn ang="0">
                  <a:pos x="128533400" y="27115048"/>
                </a:cxn>
                <a:cxn ang="0">
                  <a:pos x="113154168" y="42932336"/>
                </a:cxn>
                <a:cxn ang="0">
                  <a:pos x="125238075" y="76825614"/>
                </a:cxn>
                <a:cxn ang="0">
                  <a:pos x="147210053" y="73437030"/>
                </a:cxn>
                <a:cxn ang="0">
                  <a:pos x="149406937" y="79085378"/>
                </a:cxn>
                <a:cxn ang="0">
                  <a:pos x="125238075" y="79085378"/>
                </a:cxn>
                <a:cxn ang="0">
                  <a:pos x="75801910" y="33894341"/>
                </a:cxn>
                <a:cxn ang="0">
                  <a:pos x="113154168" y="57619742"/>
                </a:cxn>
                <a:cxn ang="0">
                  <a:pos x="98872330" y="112979719"/>
                </a:cxn>
                <a:cxn ang="0">
                  <a:pos x="92280632" y="160430521"/>
                </a:cxn>
                <a:cxn ang="0">
                  <a:pos x="75801910" y="128797007"/>
                </a:cxn>
                <a:cxn ang="0">
                  <a:pos x="91182190" y="108460190"/>
                </a:cxn>
                <a:cxn ang="0">
                  <a:pos x="104364538" y="94902666"/>
                </a:cxn>
                <a:cxn ang="0">
                  <a:pos x="108759353" y="70047383"/>
                </a:cxn>
                <a:cxn ang="0">
                  <a:pos x="99970772" y="53100213"/>
                </a:cxn>
                <a:cxn ang="0">
                  <a:pos x="75801910" y="42932336"/>
                </a:cxn>
                <a:cxn ang="0">
                  <a:pos x="109857795" y="35023160"/>
                </a:cxn>
                <a:cxn ang="0">
                  <a:pos x="109857795" y="40672571"/>
                </a:cxn>
                <a:cxn ang="0">
                  <a:pos x="113154168" y="111849837"/>
                </a:cxn>
                <a:cxn ang="0">
                  <a:pos x="108759353" y="114109601"/>
                </a:cxn>
                <a:cxn ang="0">
                  <a:pos x="113154168" y="111849837"/>
                </a:cxn>
                <a:cxn ang="0">
                  <a:pos x="79097235" y="1129882"/>
                </a:cxn>
                <a:cxn ang="0">
                  <a:pos x="79097235" y="25985165"/>
                </a:cxn>
                <a:cxn ang="0">
                  <a:pos x="73605027" y="166079932"/>
                </a:cxn>
                <a:cxn ang="0">
                  <a:pos x="53829932" y="154782173"/>
                </a:cxn>
                <a:cxn ang="0">
                  <a:pos x="45041350" y="103940661"/>
                </a:cxn>
                <a:cxn ang="0">
                  <a:pos x="45041350" y="48580684"/>
                </a:cxn>
                <a:cxn ang="0">
                  <a:pos x="75801910" y="33894341"/>
                </a:cxn>
                <a:cxn ang="0">
                  <a:pos x="62618513" y="45192100"/>
                </a:cxn>
                <a:cxn ang="0">
                  <a:pos x="49436165" y="57619742"/>
                </a:cxn>
                <a:cxn ang="0">
                  <a:pos x="43942908" y="76825614"/>
                </a:cxn>
                <a:cxn ang="0">
                  <a:pos x="59323188" y="105070544"/>
                </a:cxn>
                <a:cxn ang="0">
                  <a:pos x="61520072" y="109590072"/>
                </a:cxn>
                <a:cxn ang="0">
                  <a:pos x="75801910" y="166079932"/>
                </a:cxn>
                <a:cxn ang="0">
                  <a:pos x="75801910" y="27115048"/>
                </a:cxn>
                <a:cxn ang="0">
                  <a:pos x="71408143" y="4519529"/>
                </a:cxn>
                <a:cxn ang="0">
                  <a:pos x="75801910" y="0"/>
                </a:cxn>
                <a:cxn ang="0">
                  <a:pos x="41746025" y="117499248"/>
                </a:cxn>
                <a:cxn ang="0">
                  <a:pos x="38450700" y="111849837"/>
                </a:cxn>
                <a:cxn ang="0">
                  <a:pos x="38450700" y="42932336"/>
                </a:cxn>
                <a:cxn ang="0">
                  <a:pos x="41746025" y="35023160"/>
                </a:cxn>
                <a:cxn ang="0">
                  <a:pos x="38450700" y="94902666"/>
                </a:cxn>
                <a:cxn ang="0">
                  <a:pos x="36252768" y="66657737"/>
                </a:cxn>
                <a:cxn ang="0">
                  <a:pos x="38450700" y="33894341"/>
                </a:cxn>
                <a:cxn ang="0">
                  <a:pos x="36252768" y="40672571"/>
                </a:cxn>
                <a:cxn ang="0">
                  <a:pos x="23070420" y="22595519"/>
                </a:cxn>
                <a:cxn ang="0">
                  <a:pos x="38450700" y="33894341"/>
                </a:cxn>
                <a:cxn ang="0">
                  <a:pos x="28562628" y="131056772"/>
                </a:cxn>
                <a:cxn ang="0">
                  <a:pos x="23070420" y="131056772"/>
                </a:cxn>
                <a:cxn ang="0">
                  <a:pos x="36252768" y="111849837"/>
                </a:cxn>
                <a:cxn ang="0">
                  <a:pos x="4394815" y="73437030"/>
                </a:cxn>
                <a:cxn ang="0">
                  <a:pos x="25267303" y="73437030"/>
                </a:cxn>
                <a:cxn ang="0">
                  <a:pos x="23070420" y="81345143"/>
                </a:cxn>
                <a:cxn ang="0">
                  <a:pos x="0" y="76825614"/>
                </a:cxn>
                <a:cxn ang="0">
                  <a:pos x="4394815" y="73437030"/>
                </a:cxn>
              </a:cxnLst>
              <a:rect l="txL" t="txT" r="txR" b="txB"/>
              <a:pathLst>
                <a:path w="137" h="147">
                  <a:moveTo>
                    <a:pt x="103" y="51"/>
                  </a:moveTo>
                  <a:lnTo>
                    <a:pt x="103" y="51"/>
                  </a:lnTo>
                  <a:lnTo>
                    <a:pt x="106" y="59"/>
                  </a:lnTo>
                  <a:lnTo>
                    <a:pt x="107" y="68"/>
                  </a:lnTo>
                  <a:lnTo>
                    <a:pt x="106" y="77"/>
                  </a:lnTo>
                  <a:lnTo>
                    <a:pt x="103" y="84"/>
                  </a:lnTo>
                  <a:lnTo>
                    <a:pt x="103" y="51"/>
                  </a:lnTo>
                  <a:close/>
                  <a:moveTo>
                    <a:pt x="103" y="107"/>
                  </a:moveTo>
                  <a:lnTo>
                    <a:pt x="103" y="99"/>
                  </a:lnTo>
                  <a:lnTo>
                    <a:pt x="106" y="99"/>
                  </a:lnTo>
                  <a:lnTo>
                    <a:pt x="117" y="111"/>
                  </a:lnTo>
                  <a:lnTo>
                    <a:pt x="118" y="114"/>
                  </a:lnTo>
                  <a:lnTo>
                    <a:pt x="117" y="116"/>
                  </a:lnTo>
                  <a:lnTo>
                    <a:pt x="115" y="118"/>
                  </a:lnTo>
                  <a:lnTo>
                    <a:pt x="113" y="116"/>
                  </a:lnTo>
                  <a:lnTo>
                    <a:pt x="103" y="107"/>
                  </a:lnTo>
                  <a:close/>
                  <a:moveTo>
                    <a:pt x="103" y="38"/>
                  </a:moveTo>
                  <a:lnTo>
                    <a:pt x="103" y="28"/>
                  </a:lnTo>
                  <a:lnTo>
                    <a:pt x="113" y="20"/>
                  </a:lnTo>
                  <a:lnTo>
                    <a:pt x="115" y="19"/>
                  </a:lnTo>
                  <a:lnTo>
                    <a:pt x="117" y="20"/>
                  </a:lnTo>
                  <a:lnTo>
                    <a:pt x="118" y="23"/>
                  </a:lnTo>
                  <a:lnTo>
                    <a:pt x="117" y="24"/>
                  </a:lnTo>
                  <a:lnTo>
                    <a:pt x="106" y="36"/>
                  </a:lnTo>
                  <a:lnTo>
                    <a:pt x="103" y="38"/>
                  </a:lnTo>
                  <a:close/>
                  <a:moveTo>
                    <a:pt x="114" y="68"/>
                  </a:moveTo>
                  <a:lnTo>
                    <a:pt x="114" y="68"/>
                  </a:lnTo>
                  <a:lnTo>
                    <a:pt x="114" y="65"/>
                  </a:lnTo>
                  <a:lnTo>
                    <a:pt x="117" y="65"/>
                  </a:lnTo>
                  <a:lnTo>
                    <a:pt x="134" y="65"/>
                  </a:lnTo>
                  <a:lnTo>
                    <a:pt x="136" y="65"/>
                  </a:lnTo>
                  <a:lnTo>
                    <a:pt x="137" y="68"/>
                  </a:lnTo>
                  <a:lnTo>
                    <a:pt x="136" y="70"/>
                  </a:lnTo>
                  <a:lnTo>
                    <a:pt x="134" y="72"/>
                  </a:lnTo>
                  <a:lnTo>
                    <a:pt x="117" y="72"/>
                  </a:lnTo>
                  <a:lnTo>
                    <a:pt x="114" y="70"/>
                  </a:lnTo>
                  <a:lnTo>
                    <a:pt x="114" y="68"/>
                  </a:lnTo>
                  <a:close/>
                  <a:moveTo>
                    <a:pt x="69" y="30"/>
                  </a:moveTo>
                  <a:lnTo>
                    <a:pt x="69" y="30"/>
                  </a:lnTo>
                  <a:lnTo>
                    <a:pt x="80" y="32"/>
                  </a:lnTo>
                  <a:lnTo>
                    <a:pt x="90" y="36"/>
                  </a:lnTo>
                  <a:lnTo>
                    <a:pt x="98" y="43"/>
                  </a:lnTo>
                  <a:lnTo>
                    <a:pt x="103" y="51"/>
                  </a:lnTo>
                  <a:lnTo>
                    <a:pt x="103" y="84"/>
                  </a:lnTo>
                  <a:lnTo>
                    <a:pt x="98" y="93"/>
                  </a:lnTo>
                  <a:lnTo>
                    <a:pt x="90" y="100"/>
                  </a:lnTo>
                  <a:lnTo>
                    <a:pt x="90" y="130"/>
                  </a:lnTo>
                  <a:lnTo>
                    <a:pt x="88" y="137"/>
                  </a:lnTo>
                  <a:lnTo>
                    <a:pt x="84" y="142"/>
                  </a:lnTo>
                  <a:lnTo>
                    <a:pt x="79" y="146"/>
                  </a:lnTo>
                  <a:lnTo>
                    <a:pt x="71" y="147"/>
                  </a:lnTo>
                  <a:lnTo>
                    <a:pt x="69" y="147"/>
                  </a:lnTo>
                  <a:lnTo>
                    <a:pt x="69" y="114"/>
                  </a:lnTo>
                  <a:lnTo>
                    <a:pt x="82" y="114"/>
                  </a:lnTo>
                  <a:lnTo>
                    <a:pt x="82" y="97"/>
                  </a:lnTo>
                  <a:lnTo>
                    <a:pt x="83" y="96"/>
                  </a:lnTo>
                  <a:lnTo>
                    <a:pt x="84" y="95"/>
                  </a:lnTo>
                  <a:lnTo>
                    <a:pt x="91" y="89"/>
                  </a:lnTo>
                  <a:lnTo>
                    <a:pt x="95" y="84"/>
                  </a:lnTo>
                  <a:lnTo>
                    <a:pt x="98" y="76"/>
                  </a:lnTo>
                  <a:lnTo>
                    <a:pt x="99" y="68"/>
                  </a:lnTo>
                  <a:lnTo>
                    <a:pt x="99" y="62"/>
                  </a:lnTo>
                  <a:lnTo>
                    <a:pt x="96" y="57"/>
                  </a:lnTo>
                  <a:lnTo>
                    <a:pt x="94" y="51"/>
                  </a:lnTo>
                  <a:lnTo>
                    <a:pt x="91" y="47"/>
                  </a:lnTo>
                  <a:lnTo>
                    <a:pt x="86" y="43"/>
                  </a:lnTo>
                  <a:lnTo>
                    <a:pt x="82" y="40"/>
                  </a:lnTo>
                  <a:lnTo>
                    <a:pt x="75" y="39"/>
                  </a:lnTo>
                  <a:lnTo>
                    <a:pt x="69" y="38"/>
                  </a:lnTo>
                  <a:lnTo>
                    <a:pt x="69" y="30"/>
                  </a:lnTo>
                  <a:close/>
                  <a:moveTo>
                    <a:pt x="103" y="28"/>
                  </a:moveTo>
                  <a:lnTo>
                    <a:pt x="100" y="31"/>
                  </a:lnTo>
                  <a:lnTo>
                    <a:pt x="99" y="34"/>
                  </a:lnTo>
                  <a:lnTo>
                    <a:pt x="100" y="36"/>
                  </a:lnTo>
                  <a:lnTo>
                    <a:pt x="103" y="38"/>
                  </a:lnTo>
                  <a:lnTo>
                    <a:pt x="103" y="28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99"/>
                  </a:lnTo>
                  <a:lnTo>
                    <a:pt x="99" y="101"/>
                  </a:lnTo>
                  <a:lnTo>
                    <a:pt x="100" y="104"/>
                  </a:lnTo>
                  <a:lnTo>
                    <a:pt x="103" y="107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72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2" y="23"/>
                  </a:lnTo>
                  <a:lnTo>
                    <a:pt x="69" y="24"/>
                  </a:lnTo>
                  <a:close/>
                  <a:moveTo>
                    <a:pt x="69" y="147"/>
                  </a:moveTo>
                  <a:lnTo>
                    <a:pt x="67" y="147"/>
                  </a:lnTo>
                  <a:lnTo>
                    <a:pt x="60" y="146"/>
                  </a:lnTo>
                  <a:lnTo>
                    <a:pt x="53" y="142"/>
                  </a:lnTo>
                  <a:lnTo>
                    <a:pt x="49" y="137"/>
                  </a:lnTo>
                  <a:lnTo>
                    <a:pt x="48" y="130"/>
                  </a:lnTo>
                  <a:lnTo>
                    <a:pt x="48" y="99"/>
                  </a:lnTo>
                  <a:lnTo>
                    <a:pt x="41" y="92"/>
                  </a:lnTo>
                  <a:lnTo>
                    <a:pt x="35" y="84"/>
                  </a:lnTo>
                  <a:lnTo>
                    <a:pt x="35" y="51"/>
                  </a:lnTo>
                  <a:lnTo>
                    <a:pt x="41" y="43"/>
                  </a:lnTo>
                  <a:lnTo>
                    <a:pt x="49" y="36"/>
                  </a:lnTo>
                  <a:lnTo>
                    <a:pt x="59" y="32"/>
                  </a:lnTo>
                  <a:lnTo>
                    <a:pt x="64" y="31"/>
                  </a:lnTo>
                  <a:lnTo>
                    <a:pt x="69" y="30"/>
                  </a:lnTo>
                  <a:lnTo>
                    <a:pt x="69" y="38"/>
                  </a:lnTo>
                  <a:lnTo>
                    <a:pt x="64" y="39"/>
                  </a:lnTo>
                  <a:lnTo>
                    <a:pt x="57" y="40"/>
                  </a:lnTo>
                  <a:lnTo>
                    <a:pt x="53" y="43"/>
                  </a:lnTo>
                  <a:lnTo>
                    <a:pt x="48" y="47"/>
                  </a:lnTo>
                  <a:lnTo>
                    <a:pt x="45" y="51"/>
                  </a:lnTo>
                  <a:lnTo>
                    <a:pt x="42" y="57"/>
                  </a:lnTo>
                  <a:lnTo>
                    <a:pt x="40" y="62"/>
                  </a:lnTo>
                  <a:lnTo>
                    <a:pt x="40" y="68"/>
                  </a:lnTo>
                  <a:lnTo>
                    <a:pt x="41" y="76"/>
                  </a:lnTo>
                  <a:lnTo>
                    <a:pt x="44" y="82"/>
                  </a:lnTo>
                  <a:lnTo>
                    <a:pt x="48" y="89"/>
                  </a:lnTo>
                  <a:lnTo>
                    <a:pt x="54" y="93"/>
                  </a:lnTo>
                  <a:lnTo>
                    <a:pt x="56" y="95"/>
                  </a:lnTo>
                  <a:lnTo>
                    <a:pt x="56" y="97"/>
                  </a:lnTo>
                  <a:lnTo>
                    <a:pt x="56" y="114"/>
                  </a:lnTo>
                  <a:lnTo>
                    <a:pt x="69" y="114"/>
                  </a:lnTo>
                  <a:lnTo>
                    <a:pt x="69" y="147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7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7" y="1"/>
                  </a:lnTo>
                  <a:lnTo>
                    <a:pt x="69" y="0"/>
                  </a:lnTo>
                  <a:close/>
                  <a:moveTo>
                    <a:pt x="35" y="107"/>
                  </a:moveTo>
                  <a:lnTo>
                    <a:pt x="38" y="104"/>
                  </a:lnTo>
                  <a:lnTo>
                    <a:pt x="38" y="101"/>
                  </a:lnTo>
                  <a:lnTo>
                    <a:pt x="38" y="99"/>
                  </a:lnTo>
                  <a:lnTo>
                    <a:pt x="35" y="99"/>
                  </a:lnTo>
                  <a:lnTo>
                    <a:pt x="35" y="107"/>
                  </a:lnTo>
                  <a:close/>
                  <a:moveTo>
                    <a:pt x="35" y="38"/>
                  </a:moveTo>
                  <a:lnTo>
                    <a:pt x="35" y="38"/>
                  </a:lnTo>
                  <a:lnTo>
                    <a:pt x="38" y="36"/>
                  </a:lnTo>
                  <a:lnTo>
                    <a:pt x="38" y="34"/>
                  </a:lnTo>
                  <a:lnTo>
                    <a:pt x="38" y="31"/>
                  </a:lnTo>
                  <a:lnTo>
                    <a:pt x="35" y="30"/>
                  </a:lnTo>
                  <a:lnTo>
                    <a:pt x="35" y="38"/>
                  </a:lnTo>
                  <a:close/>
                  <a:moveTo>
                    <a:pt x="35" y="84"/>
                  </a:moveTo>
                  <a:lnTo>
                    <a:pt x="35" y="84"/>
                  </a:lnTo>
                  <a:lnTo>
                    <a:pt x="33" y="76"/>
                  </a:lnTo>
                  <a:lnTo>
                    <a:pt x="31" y="68"/>
                  </a:lnTo>
                  <a:lnTo>
                    <a:pt x="33" y="59"/>
                  </a:lnTo>
                  <a:lnTo>
                    <a:pt x="35" y="51"/>
                  </a:lnTo>
                  <a:lnTo>
                    <a:pt x="35" y="84"/>
                  </a:lnTo>
                  <a:close/>
                  <a:moveTo>
                    <a:pt x="35" y="30"/>
                  </a:moveTo>
                  <a:lnTo>
                    <a:pt x="35" y="38"/>
                  </a:lnTo>
                  <a:lnTo>
                    <a:pt x="33" y="36"/>
                  </a:lnTo>
                  <a:lnTo>
                    <a:pt x="21" y="24"/>
                  </a:lnTo>
                  <a:lnTo>
                    <a:pt x="19" y="23"/>
                  </a:lnTo>
                  <a:lnTo>
                    <a:pt x="21" y="20"/>
                  </a:lnTo>
                  <a:lnTo>
                    <a:pt x="23" y="19"/>
                  </a:lnTo>
                  <a:lnTo>
                    <a:pt x="26" y="20"/>
                  </a:lnTo>
                  <a:lnTo>
                    <a:pt x="35" y="30"/>
                  </a:lnTo>
                  <a:close/>
                  <a:moveTo>
                    <a:pt x="35" y="99"/>
                  </a:moveTo>
                  <a:lnTo>
                    <a:pt x="35" y="107"/>
                  </a:lnTo>
                  <a:lnTo>
                    <a:pt x="26" y="116"/>
                  </a:lnTo>
                  <a:lnTo>
                    <a:pt x="23" y="118"/>
                  </a:lnTo>
                  <a:lnTo>
                    <a:pt x="21" y="116"/>
                  </a:lnTo>
                  <a:lnTo>
                    <a:pt x="19" y="114"/>
                  </a:lnTo>
                  <a:lnTo>
                    <a:pt x="21" y="111"/>
                  </a:lnTo>
                  <a:lnTo>
                    <a:pt x="33" y="99"/>
                  </a:lnTo>
                  <a:lnTo>
                    <a:pt x="35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5" y="68"/>
                  </a:lnTo>
                  <a:lnTo>
                    <a:pt x="23" y="70"/>
                  </a:lnTo>
                  <a:lnTo>
                    <a:pt x="21" y="72"/>
                  </a:lnTo>
                  <a:lnTo>
                    <a:pt x="4" y="72"/>
                  </a:lnTo>
                  <a:lnTo>
                    <a:pt x="2" y="70"/>
                  </a:lnTo>
                  <a:lnTo>
                    <a:pt x="0" y="68"/>
                  </a:lnTo>
                  <a:lnTo>
                    <a:pt x="2" y="65"/>
                  </a:lnTo>
                  <a:lnTo>
                    <a:pt x="4" y="6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7" name="组合 214"/>
            <p:cNvGrpSpPr/>
            <p:nvPr/>
          </p:nvGrpSpPr>
          <p:grpSpPr bwMode="auto">
            <a:xfrm rot="0">
              <a:off x="4674" y="4057"/>
              <a:ext cx="225" cy="352"/>
              <a:chOff x="0" y="0"/>
              <a:chExt cx="160337" cy="255588"/>
            </a:xfrm>
            <a:grpFill/>
          </p:grpSpPr>
          <p:sp>
            <p:nvSpPr>
              <p:cNvPr id="109" name="Freeform 190"/>
              <p:cNvSpPr>
                <a:spLocks noChangeArrowheads="1"/>
              </p:cNvSpPr>
              <p:nvPr/>
            </p:nvSpPr>
            <p:spPr bwMode="auto">
              <a:xfrm>
                <a:off x="90487" y="179388"/>
                <a:ext cx="57150" cy="57150"/>
              </a:xfrm>
              <a:custGeom>
                <a:avLst/>
                <a:gdLst>
                  <a:gd name="T0" fmla="*/ 0 w 36"/>
                  <a:gd name="T1" fmla="*/ 22 h 36"/>
                  <a:gd name="T2" fmla="*/ 0 w 36"/>
                  <a:gd name="T3" fmla="*/ 22 h 36"/>
                  <a:gd name="T4" fmla="*/ 2 w 36"/>
                  <a:gd name="T5" fmla="*/ 27 h 36"/>
                  <a:gd name="T6" fmla="*/ 8 w 36"/>
                  <a:gd name="T7" fmla="*/ 33 h 36"/>
                  <a:gd name="T8" fmla="*/ 13 w 36"/>
                  <a:gd name="T9" fmla="*/ 36 h 36"/>
                  <a:gd name="T10" fmla="*/ 21 w 36"/>
                  <a:gd name="T11" fmla="*/ 36 h 36"/>
                  <a:gd name="T12" fmla="*/ 21 w 36"/>
                  <a:gd name="T13" fmla="*/ 36 h 36"/>
                  <a:gd name="T14" fmla="*/ 28 w 36"/>
                  <a:gd name="T15" fmla="*/ 33 h 36"/>
                  <a:gd name="T16" fmla="*/ 32 w 36"/>
                  <a:gd name="T17" fmla="*/ 29 h 36"/>
                  <a:gd name="T18" fmla="*/ 35 w 36"/>
                  <a:gd name="T19" fmla="*/ 22 h 36"/>
                  <a:gd name="T20" fmla="*/ 36 w 36"/>
                  <a:gd name="T21" fmla="*/ 15 h 36"/>
                  <a:gd name="T22" fmla="*/ 36 w 36"/>
                  <a:gd name="T23" fmla="*/ 15 h 36"/>
                  <a:gd name="T24" fmla="*/ 33 w 36"/>
                  <a:gd name="T25" fmla="*/ 8 h 36"/>
                  <a:gd name="T26" fmla="*/ 28 w 36"/>
                  <a:gd name="T27" fmla="*/ 3 h 36"/>
                  <a:gd name="T28" fmla="*/ 21 w 36"/>
                  <a:gd name="T29" fmla="*/ 0 h 36"/>
                  <a:gd name="T30" fmla="*/ 14 w 36"/>
                  <a:gd name="T31" fmla="*/ 0 h 36"/>
                  <a:gd name="T32" fmla="*/ 14 w 36"/>
                  <a:gd name="T33" fmla="*/ 0 h 36"/>
                  <a:gd name="T34" fmla="*/ 8 w 36"/>
                  <a:gd name="T35" fmla="*/ 3 h 36"/>
                  <a:gd name="T36" fmla="*/ 4 w 36"/>
                  <a:gd name="T37" fmla="*/ 8 h 36"/>
                  <a:gd name="T38" fmla="*/ 1 w 36"/>
                  <a:gd name="T39" fmla="*/ 14 h 36"/>
                  <a:gd name="T40" fmla="*/ 0 w 36"/>
                  <a:gd name="T41" fmla="*/ 22 h 36"/>
                  <a:gd name="T42" fmla="*/ 0 w 36"/>
                  <a:gd name="T43" fmla="*/ 22 h 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6"/>
                  <a:gd name="T67" fmla="*/ 0 h 36"/>
                  <a:gd name="T68" fmla="*/ 36 w 36"/>
                  <a:gd name="T69" fmla="*/ 36 h 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6" h="36">
                    <a:moveTo>
                      <a:pt x="0" y="22"/>
                    </a:moveTo>
                    <a:lnTo>
                      <a:pt x="0" y="22"/>
                    </a:lnTo>
                    <a:lnTo>
                      <a:pt x="2" y="27"/>
                    </a:lnTo>
                    <a:lnTo>
                      <a:pt x="8" y="33"/>
                    </a:lnTo>
                    <a:lnTo>
                      <a:pt x="13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3"/>
                    </a:lnTo>
                    <a:lnTo>
                      <a:pt x="32" y="29"/>
                    </a:lnTo>
                    <a:lnTo>
                      <a:pt x="35" y="2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3" y="8"/>
                    </a:lnTo>
                    <a:lnTo>
                      <a:pt x="28" y="3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3"/>
                    </a:lnTo>
                    <a:lnTo>
                      <a:pt x="4" y="8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0" name="Freeform 191"/>
              <p:cNvSpPr>
                <a:spLocks noChangeArrowheads="1"/>
              </p:cNvSpPr>
              <p:nvPr/>
            </p:nvSpPr>
            <p:spPr bwMode="auto">
              <a:xfrm>
                <a:off x="106362" y="0"/>
                <a:ext cx="53975" cy="192088"/>
              </a:xfrm>
              <a:custGeom>
                <a:avLst/>
                <a:gdLst>
                  <a:gd name="T0" fmla="*/ 0 w 34"/>
                  <a:gd name="T1" fmla="*/ 121 h 121"/>
                  <a:gd name="T2" fmla="*/ 0 w 34"/>
                  <a:gd name="T3" fmla="*/ 121 h 121"/>
                  <a:gd name="T4" fmla="*/ 21 w 34"/>
                  <a:gd name="T5" fmla="*/ 17 h 121"/>
                  <a:gd name="T6" fmla="*/ 21 w 34"/>
                  <a:gd name="T7" fmla="*/ 17 h 121"/>
                  <a:gd name="T8" fmla="*/ 27 w 34"/>
                  <a:gd name="T9" fmla="*/ 9 h 121"/>
                  <a:gd name="T10" fmla="*/ 31 w 34"/>
                  <a:gd name="T11" fmla="*/ 2 h 121"/>
                  <a:gd name="T12" fmla="*/ 34 w 34"/>
                  <a:gd name="T13" fmla="*/ 0 h 121"/>
                  <a:gd name="T14" fmla="*/ 34 w 34"/>
                  <a:gd name="T15" fmla="*/ 0 h 121"/>
                  <a:gd name="T16" fmla="*/ 31 w 34"/>
                  <a:gd name="T17" fmla="*/ 19 h 121"/>
                  <a:gd name="T18" fmla="*/ 25 w 34"/>
                  <a:gd name="T19" fmla="*/ 61 h 121"/>
                  <a:gd name="T20" fmla="*/ 14 w 34"/>
                  <a:gd name="T21" fmla="*/ 121 h 121"/>
                  <a:gd name="T22" fmla="*/ 0 w 34"/>
                  <a:gd name="T23" fmla="*/ 121 h 12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4"/>
                  <a:gd name="T37" fmla="*/ 0 h 121"/>
                  <a:gd name="T38" fmla="*/ 34 w 34"/>
                  <a:gd name="T39" fmla="*/ 121 h 12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4" h="121">
                    <a:moveTo>
                      <a:pt x="0" y="121"/>
                    </a:moveTo>
                    <a:lnTo>
                      <a:pt x="0" y="121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7" y="9"/>
                    </a:lnTo>
                    <a:lnTo>
                      <a:pt x="31" y="2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1" y="19"/>
                    </a:lnTo>
                    <a:lnTo>
                      <a:pt x="25" y="61"/>
                    </a:lnTo>
                    <a:lnTo>
                      <a:pt x="14" y="121"/>
                    </a:lnTo>
                    <a:lnTo>
                      <a:pt x="0" y="121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1" name="Freeform 192"/>
              <p:cNvSpPr>
                <a:spLocks noChangeArrowheads="1"/>
              </p:cNvSpPr>
              <p:nvPr/>
            </p:nvSpPr>
            <p:spPr bwMode="auto">
              <a:xfrm>
                <a:off x="0" y="30163"/>
                <a:ext cx="123825" cy="166688"/>
              </a:xfrm>
              <a:custGeom>
                <a:avLst/>
                <a:gdLst>
                  <a:gd name="T0" fmla="*/ 77 w 78"/>
                  <a:gd name="T1" fmla="*/ 98 h 105"/>
                  <a:gd name="T2" fmla="*/ 19 w 78"/>
                  <a:gd name="T3" fmla="*/ 13 h 105"/>
                  <a:gd name="T4" fmla="*/ 0 w 78"/>
                  <a:gd name="T5" fmla="*/ 0 h 105"/>
                  <a:gd name="T6" fmla="*/ 8 w 78"/>
                  <a:gd name="T7" fmla="*/ 20 h 105"/>
                  <a:gd name="T8" fmla="*/ 66 w 78"/>
                  <a:gd name="T9" fmla="*/ 105 h 105"/>
                  <a:gd name="T10" fmla="*/ 78 w 78"/>
                  <a:gd name="T11" fmla="*/ 98 h 105"/>
                  <a:gd name="T12" fmla="*/ 77 w 78"/>
                  <a:gd name="T13" fmla="*/ 98 h 1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8"/>
                  <a:gd name="T22" fmla="*/ 0 h 105"/>
                  <a:gd name="T23" fmla="*/ 78 w 78"/>
                  <a:gd name="T24" fmla="*/ 105 h 10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8" h="105">
                    <a:moveTo>
                      <a:pt x="77" y="98"/>
                    </a:moveTo>
                    <a:lnTo>
                      <a:pt x="19" y="13"/>
                    </a:lnTo>
                    <a:lnTo>
                      <a:pt x="0" y="0"/>
                    </a:lnTo>
                    <a:lnTo>
                      <a:pt x="8" y="20"/>
                    </a:lnTo>
                    <a:lnTo>
                      <a:pt x="66" y="105"/>
                    </a:lnTo>
                    <a:lnTo>
                      <a:pt x="78" y="98"/>
                    </a:lnTo>
                    <a:lnTo>
                      <a:pt x="77" y="98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  <p:sp>
            <p:nvSpPr>
              <p:cNvPr id="112" name="Freeform 193"/>
              <p:cNvSpPr>
                <a:spLocks noChangeArrowheads="1"/>
              </p:cNvSpPr>
              <p:nvPr/>
            </p:nvSpPr>
            <p:spPr bwMode="auto">
              <a:xfrm>
                <a:off x="119062" y="225425"/>
                <a:ext cx="14288" cy="30163"/>
              </a:xfrm>
              <a:custGeom>
                <a:avLst/>
                <a:gdLst>
                  <a:gd name="T0" fmla="*/ 7 w 9"/>
                  <a:gd name="T1" fmla="*/ 2 h 19"/>
                  <a:gd name="T2" fmla="*/ 7 w 9"/>
                  <a:gd name="T3" fmla="*/ 2 h 19"/>
                  <a:gd name="T4" fmla="*/ 6 w 9"/>
                  <a:gd name="T5" fmla="*/ 0 h 19"/>
                  <a:gd name="T6" fmla="*/ 3 w 9"/>
                  <a:gd name="T7" fmla="*/ 0 h 19"/>
                  <a:gd name="T8" fmla="*/ 3 w 9"/>
                  <a:gd name="T9" fmla="*/ 0 h 19"/>
                  <a:gd name="T10" fmla="*/ 0 w 9"/>
                  <a:gd name="T11" fmla="*/ 1 h 19"/>
                  <a:gd name="T12" fmla="*/ 0 w 9"/>
                  <a:gd name="T13" fmla="*/ 4 h 19"/>
                  <a:gd name="T14" fmla="*/ 3 w 9"/>
                  <a:gd name="T15" fmla="*/ 16 h 19"/>
                  <a:gd name="T16" fmla="*/ 3 w 9"/>
                  <a:gd name="T17" fmla="*/ 16 h 19"/>
                  <a:gd name="T18" fmla="*/ 3 w 9"/>
                  <a:gd name="T19" fmla="*/ 19 h 19"/>
                  <a:gd name="T20" fmla="*/ 6 w 9"/>
                  <a:gd name="T21" fmla="*/ 19 h 19"/>
                  <a:gd name="T22" fmla="*/ 6 w 9"/>
                  <a:gd name="T23" fmla="*/ 19 h 19"/>
                  <a:gd name="T24" fmla="*/ 9 w 9"/>
                  <a:gd name="T25" fmla="*/ 17 h 19"/>
                  <a:gd name="T26" fmla="*/ 9 w 9"/>
                  <a:gd name="T27" fmla="*/ 15 h 19"/>
                  <a:gd name="T28" fmla="*/ 7 w 9"/>
                  <a:gd name="T29" fmla="*/ 2 h 1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"/>
                  <a:gd name="T46" fmla="*/ 0 h 19"/>
                  <a:gd name="T47" fmla="*/ 9 w 9"/>
                  <a:gd name="T48" fmla="*/ 19 h 1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" h="19">
                    <a:moveTo>
                      <a:pt x="7" y="2"/>
                    </a:moveTo>
                    <a:lnTo>
                      <a:pt x="7" y="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4"/>
                    </a:lnTo>
                    <a:lnTo>
                      <a:pt x="3" y="16"/>
                    </a:lnTo>
                    <a:lnTo>
                      <a:pt x="3" y="16"/>
                    </a:lnTo>
                    <a:lnTo>
                      <a:pt x="3" y="19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</a:ln>
            </p:spPr>
            <p:txBody>
              <a:bodyPr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mpact" panose="020B0806030902050204" charset="0"/>
                  <a:ea typeface="微软雅黑" panose="020B0503020204020204" charset="-122"/>
                  <a:cs typeface="+mn-cs"/>
                  <a:sym typeface="Impact" panose="020B0806030902050204" charset="0"/>
                </a:endParaRPr>
              </a:p>
            </p:txBody>
          </p:sp>
        </p:grpSp>
        <p:sp>
          <p:nvSpPr>
            <p:cNvPr id="16517" name="Freeform 194"/>
            <p:cNvSpPr>
              <a:spLocks noEditPoints="1"/>
            </p:cNvSpPr>
            <p:nvPr/>
          </p:nvSpPr>
          <p:spPr>
            <a:xfrm>
              <a:off x="4647" y="2252"/>
              <a:ext cx="310" cy="326"/>
            </a:xfrm>
            <a:custGeom>
              <a:avLst/>
              <a:gdLst>
                <a:gd name="txL" fmla="*/ 0 w 137"/>
                <a:gd name="txT" fmla="*/ 0 h 149"/>
                <a:gd name="txR" fmla="*/ 137 w 137"/>
                <a:gd name="txB" fmla="*/ 149 h 149"/>
              </a:gdLst>
              <a:ahLst/>
              <a:cxnLst>
                <a:cxn ang="0">
                  <a:pos x="115351052" y="77955576"/>
                </a:cxn>
                <a:cxn ang="0">
                  <a:pos x="113154168" y="57619801"/>
                </a:cxn>
                <a:cxn ang="0">
                  <a:pos x="113154168" y="111849952"/>
                </a:cxn>
                <a:cxn ang="0">
                  <a:pos x="127434958" y="126537373"/>
                </a:cxn>
                <a:cxn ang="0">
                  <a:pos x="125238075" y="133315611"/>
                </a:cxn>
                <a:cxn ang="0">
                  <a:pos x="113154168" y="42932380"/>
                </a:cxn>
                <a:cxn ang="0">
                  <a:pos x="125238075" y="21465659"/>
                </a:cxn>
                <a:cxn ang="0">
                  <a:pos x="127434958" y="29374842"/>
                </a:cxn>
                <a:cxn ang="0">
                  <a:pos x="113154168" y="42932380"/>
                </a:cxn>
                <a:cxn ang="0">
                  <a:pos x="123041192" y="77955576"/>
                </a:cxn>
                <a:cxn ang="0">
                  <a:pos x="146110563" y="73437106"/>
                </a:cxn>
                <a:cxn ang="0">
                  <a:pos x="148308495" y="81345227"/>
                </a:cxn>
                <a:cxn ang="0">
                  <a:pos x="125238075" y="81345227"/>
                </a:cxn>
                <a:cxn ang="0">
                  <a:pos x="75801910" y="35024259"/>
                </a:cxn>
                <a:cxn ang="0">
                  <a:pos x="113154168" y="57619801"/>
                </a:cxn>
                <a:cxn ang="0">
                  <a:pos x="97773888" y="112979836"/>
                </a:cxn>
                <a:cxn ang="0">
                  <a:pos x="92280632" y="162690453"/>
                </a:cxn>
                <a:cxn ang="0">
                  <a:pos x="75801910" y="129927023"/>
                </a:cxn>
                <a:cxn ang="0">
                  <a:pos x="88985307" y="108460302"/>
                </a:cxn>
                <a:cxn ang="0">
                  <a:pos x="104364538" y="94902764"/>
                </a:cxn>
                <a:cxn ang="0">
                  <a:pos x="106562470" y="70047456"/>
                </a:cxn>
                <a:cxn ang="0">
                  <a:pos x="97773888" y="53100268"/>
                </a:cxn>
                <a:cxn ang="0">
                  <a:pos x="75801910" y="44062263"/>
                </a:cxn>
                <a:cxn ang="0">
                  <a:pos x="109857795" y="37282963"/>
                </a:cxn>
                <a:cxn ang="0">
                  <a:pos x="109857795" y="42932380"/>
                </a:cxn>
                <a:cxn ang="0">
                  <a:pos x="113154168" y="111849952"/>
                </a:cxn>
                <a:cxn ang="0">
                  <a:pos x="108759353" y="116369486"/>
                </a:cxn>
                <a:cxn ang="0">
                  <a:pos x="113154168" y="111849952"/>
                </a:cxn>
                <a:cxn ang="0">
                  <a:pos x="76900352" y="1129883"/>
                </a:cxn>
                <a:cxn ang="0">
                  <a:pos x="76900352" y="25985192"/>
                </a:cxn>
                <a:cxn ang="0">
                  <a:pos x="72506585" y="168339870"/>
                </a:cxn>
                <a:cxn ang="0">
                  <a:pos x="53829932" y="154782332"/>
                </a:cxn>
                <a:cxn ang="0">
                  <a:pos x="42844467" y="105071715"/>
                </a:cxn>
                <a:cxn ang="0">
                  <a:pos x="43942908" y="48581797"/>
                </a:cxn>
                <a:cxn ang="0">
                  <a:pos x="75801910" y="35024259"/>
                </a:cxn>
                <a:cxn ang="0">
                  <a:pos x="62618513" y="46322030"/>
                </a:cxn>
                <a:cxn ang="0">
                  <a:pos x="47239282" y="57619801"/>
                </a:cxn>
                <a:cxn ang="0">
                  <a:pos x="41746025" y="77955576"/>
                </a:cxn>
                <a:cxn ang="0">
                  <a:pos x="58224747" y="107330419"/>
                </a:cxn>
                <a:cxn ang="0">
                  <a:pos x="60421630" y="110720069"/>
                </a:cxn>
                <a:cxn ang="0">
                  <a:pos x="75801910" y="168339870"/>
                </a:cxn>
                <a:cxn ang="0">
                  <a:pos x="74703468" y="27115076"/>
                </a:cxn>
                <a:cxn ang="0">
                  <a:pos x="71408143" y="4519534"/>
                </a:cxn>
                <a:cxn ang="0">
                  <a:pos x="75801910" y="0"/>
                </a:cxn>
                <a:cxn ang="0">
                  <a:pos x="39549142" y="119758073"/>
                </a:cxn>
                <a:cxn ang="0">
                  <a:pos x="37351210" y="111849952"/>
                </a:cxn>
                <a:cxn ang="0">
                  <a:pos x="37351210" y="42932380"/>
                </a:cxn>
                <a:cxn ang="0">
                  <a:pos x="39549142" y="37282963"/>
                </a:cxn>
                <a:cxn ang="0">
                  <a:pos x="37351210" y="96032648"/>
                </a:cxn>
                <a:cxn ang="0">
                  <a:pos x="34055885" y="68917572"/>
                </a:cxn>
                <a:cxn ang="0">
                  <a:pos x="37351210" y="33894376"/>
                </a:cxn>
                <a:cxn ang="0">
                  <a:pos x="34055885" y="42932380"/>
                </a:cxn>
                <a:cxn ang="0">
                  <a:pos x="21971978" y="22595542"/>
                </a:cxn>
                <a:cxn ang="0">
                  <a:pos x="37351210" y="33894376"/>
                </a:cxn>
                <a:cxn ang="0">
                  <a:pos x="26365745" y="131056907"/>
                </a:cxn>
                <a:cxn ang="0">
                  <a:pos x="21971978" y="131056907"/>
                </a:cxn>
                <a:cxn ang="0">
                  <a:pos x="34055885" y="112979836"/>
                </a:cxn>
                <a:cxn ang="0">
                  <a:pos x="4394815" y="73437106"/>
                </a:cxn>
                <a:cxn ang="0">
                  <a:pos x="25267303" y="74566989"/>
                </a:cxn>
                <a:cxn ang="0">
                  <a:pos x="21971978" y="81345227"/>
                </a:cxn>
                <a:cxn ang="0">
                  <a:pos x="0" y="77955576"/>
                </a:cxn>
                <a:cxn ang="0">
                  <a:pos x="4394815" y="73437106"/>
                </a:cxn>
              </a:cxnLst>
              <a:rect l="txL" t="txT" r="txR" b="txB"/>
              <a:pathLst>
                <a:path w="137" h="149">
                  <a:moveTo>
                    <a:pt x="103" y="51"/>
                  </a:moveTo>
                  <a:lnTo>
                    <a:pt x="103" y="51"/>
                  </a:lnTo>
                  <a:lnTo>
                    <a:pt x="105" y="60"/>
                  </a:lnTo>
                  <a:lnTo>
                    <a:pt x="105" y="69"/>
                  </a:lnTo>
                  <a:lnTo>
                    <a:pt x="105" y="77"/>
                  </a:lnTo>
                  <a:lnTo>
                    <a:pt x="103" y="85"/>
                  </a:lnTo>
                  <a:lnTo>
                    <a:pt x="103" y="51"/>
                  </a:lnTo>
                  <a:close/>
                  <a:moveTo>
                    <a:pt x="103" y="108"/>
                  </a:moveTo>
                  <a:lnTo>
                    <a:pt x="103" y="99"/>
                  </a:lnTo>
                  <a:lnTo>
                    <a:pt x="104" y="100"/>
                  </a:lnTo>
                  <a:lnTo>
                    <a:pt x="116" y="112"/>
                  </a:lnTo>
                  <a:lnTo>
                    <a:pt x="118" y="115"/>
                  </a:lnTo>
                  <a:lnTo>
                    <a:pt x="116" y="116"/>
                  </a:lnTo>
                  <a:lnTo>
                    <a:pt x="114" y="118"/>
                  </a:lnTo>
                  <a:lnTo>
                    <a:pt x="111" y="116"/>
                  </a:lnTo>
                  <a:lnTo>
                    <a:pt x="103" y="108"/>
                  </a:lnTo>
                  <a:close/>
                  <a:moveTo>
                    <a:pt x="103" y="38"/>
                  </a:moveTo>
                  <a:lnTo>
                    <a:pt x="103" y="30"/>
                  </a:lnTo>
                  <a:lnTo>
                    <a:pt x="111" y="20"/>
                  </a:lnTo>
                  <a:lnTo>
                    <a:pt x="114" y="19"/>
                  </a:lnTo>
                  <a:lnTo>
                    <a:pt x="116" y="20"/>
                  </a:lnTo>
                  <a:lnTo>
                    <a:pt x="118" y="23"/>
                  </a:lnTo>
                  <a:lnTo>
                    <a:pt x="116" y="26"/>
                  </a:lnTo>
                  <a:lnTo>
                    <a:pt x="104" y="38"/>
                  </a:lnTo>
                  <a:lnTo>
                    <a:pt x="103" y="38"/>
                  </a:lnTo>
                  <a:close/>
                  <a:moveTo>
                    <a:pt x="112" y="69"/>
                  </a:moveTo>
                  <a:lnTo>
                    <a:pt x="112" y="69"/>
                  </a:lnTo>
                  <a:lnTo>
                    <a:pt x="114" y="66"/>
                  </a:lnTo>
                  <a:lnTo>
                    <a:pt x="116" y="65"/>
                  </a:lnTo>
                  <a:lnTo>
                    <a:pt x="133" y="65"/>
                  </a:lnTo>
                  <a:lnTo>
                    <a:pt x="135" y="66"/>
                  </a:lnTo>
                  <a:lnTo>
                    <a:pt x="137" y="69"/>
                  </a:lnTo>
                  <a:lnTo>
                    <a:pt x="135" y="72"/>
                  </a:lnTo>
                  <a:lnTo>
                    <a:pt x="133" y="72"/>
                  </a:lnTo>
                  <a:lnTo>
                    <a:pt x="116" y="72"/>
                  </a:lnTo>
                  <a:lnTo>
                    <a:pt x="114" y="72"/>
                  </a:lnTo>
                  <a:lnTo>
                    <a:pt x="112" y="69"/>
                  </a:lnTo>
                  <a:close/>
                  <a:moveTo>
                    <a:pt x="69" y="31"/>
                  </a:moveTo>
                  <a:lnTo>
                    <a:pt x="69" y="31"/>
                  </a:lnTo>
                  <a:lnTo>
                    <a:pt x="78" y="33"/>
                  </a:lnTo>
                  <a:lnTo>
                    <a:pt x="88" y="37"/>
                  </a:lnTo>
                  <a:lnTo>
                    <a:pt x="96" y="43"/>
                  </a:lnTo>
                  <a:lnTo>
                    <a:pt x="103" y="51"/>
                  </a:lnTo>
                  <a:lnTo>
                    <a:pt x="103" y="85"/>
                  </a:lnTo>
                  <a:lnTo>
                    <a:pt x="96" y="93"/>
                  </a:lnTo>
                  <a:lnTo>
                    <a:pt x="89" y="100"/>
                  </a:lnTo>
                  <a:lnTo>
                    <a:pt x="89" y="130"/>
                  </a:lnTo>
                  <a:lnTo>
                    <a:pt x="88" y="137"/>
                  </a:lnTo>
                  <a:lnTo>
                    <a:pt x="84" y="144"/>
                  </a:lnTo>
                  <a:lnTo>
                    <a:pt x="77" y="148"/>
                  </a:lnTo>
                  <a:lnTo>
                    <a:pt x="70" y="149"/>
                  </a:lnTo>
                  <a:lnTo>
                    <a:pt x="69" y="149"/>
                  </a:lnTo>
                  <a:lnTo>
                    <a:pt x="69" y="115"/>
                  </a:lnTo>
                  <a:lnTo>
                    <a:pt x="81" y="115"/>
                  </a:lnTo>
                  <a:lnTo>
                    <a:pt x="81" y="98"/>
                  </a:lnTo>
                  <a:lnTo>
                    <a:pt x="81" y="96"/>
                  </a:lnTo>
                  <a:lnTo>
                    <a:pt x="82" y="95"/>
                  </a:lnTo>
                  <a:lnTo>
                    <a:pt x="89" y="89"/>
                  </a:lnTo>
                  <a:lnTo>
                    <a:pt x="95" y="84"/>
                  </a:lnTo>
                  <a:lnTo>
                    <a:pt x="97" y="77"/>
                  </a:lnTo>
                  <a:lnTo>
                    <a:pt x="99" y="69"/>
                  </a:lnTo>
                  <a:lnTo>
                    <a:pt x="97" y="62"/>
                  </a:lnTo>
                  <a:lnTo>
                    <a:pt x="96" y="57"/>
                  </a:lnTo>
                  <a:lnTo>
                    <a:pt x="93" y="51"/>
                  </a:lnTo>
                  <a:lnTo>
                    <a:pt x="89" y="47"/>
                  </a:lnTo>
                  <a:lnTo>
                    <a:pt x="85" y="43"/>
                  </a:lnTo>
                  <a:lnTo>
                    <a:pt x="80" y="41"/>
                  </a:lnTo>
                  <a:lnTo>
                    <a:pt x="74" y="39"/>
                  </a:lnTo>
                  <a:lnTo>
                    <a:pt x="69" y="39"/>
                  </a:lnTo>
                  <a:lnTo>
                    <a:pt x="69" y="31"/>
                  </a:lnTo>
                  <a:close/>
                  <a:moveTo>
                    <a:pt x="103" y="30"/>
                  </a:moveTo>
                  <a:lnTo>
                    <a:pt x="100" y="33"/>
                  </a:lnTo>
                  <a:lnTo>
                    <a:pt x="99" y="35"/>
                  </a:lnTo>
                  <a:lnTo>
                    <a:pt x="100" y="38"/>
                  </a:lnTo>
                  <a:lnTo>
                    <a:pt x="103" y="38"/>
                  </a:lnTo>
                  <a:lnTo>
                    <a:pt x="103" y="30"/>
                  </a:lnTo>
                  <a:close/>
                  <a:moveTo>
                    <a:pt x="103" y="99"/>
                  </a:moveTo>
                  <a:lnTo>
                    <a:pt x="103" y="99"/>
                  </a:lnTo>
                  <a:lnTo>
                    <a:pt x="100" y="100"/>
                  </a:lnTo>
                  <a:lnTo>
                    <a:pt x="99" y="103"/>
                  </a:lnTo>
                  <a:lnTo>
                    <a:pt x="100" y="106"/>
                  </a:lnTo>
                  <a:lnTo>
                    <a:pt x="103" y="108"/>
                  </a:lnTo>
                  <a:lnTo>
                    <a:pt x="103" y="99"/>
                  </a:lnTo>
                  <a:close/>
                  <a:moveTo>
                    <a:pt x="69" y="24"/>
                  </a:moveTo>
                  <a:lnTo>
                    <a:pt x="69" y="0"/>
                  </a:lnTo>
                  <a:lnTo>
                    <a:pt x="70" y="1"/>
                  </a:lnTo>
                  <a:lnTo>
                    <a:pt x="72" y="4"/>
                  </a:lnTo>
                  <a:lnTo>
                    <a:pt x="72" y="20"/>
                  </a:lnTo>
                  <a:lnTo>
                    <a:pt x="70" y="23"/>
                  </a:lnTo>
                  <a:lnTo>
                    <a:pt x="69" y="24"/>
                  </a:lnTo>
                  <a:close/>
                  <a:moveTo>
                    <a:pt x="69" y="149"/>
                  </a:moveTo>
                  <a:lnTo>
                    <a:pt x="66" y="149"/>
                  </a:lnTo>
                  <a:lnTo>
                    <a:pt x="58" y="148"/>
                  </a:lnTo>
                  <a:lnTo>
                    <a:pt x="53" y="144"/>
                  </a:lnTo>
                  <a:lnTo>
                    <a:pt x="49" y="137"/>
                  </a:lnTo>
                  <a:lnTo>
                    <a:pt x="47" y="130"/>
                  </a:lnTo>
                  <a:lnTo>
                    <a:pt x="47" y="100"/>
                  </a:lnTo>
                  <a:lnTo>
                    <a:pt x="39" y="93"/>
                  </a:lnTo>
                  <a:lnTo>
                    <a:pt x="34" y="85"/>
                  </a:lnTo>
                  <a:lnTo>
                    <a:pt x="34" y="53"/>
                  </a:lnTo>
                  <a:lnTo>
                    <a:pt x="40" y="43"/>
                  </a:lnTo>
                  <a:lnTo>
                    <a:pt x="47" y="37"/>
                  </a:lnTo>
                  <a:lnTo>
                    <a:pt x="58" y="33"/>
                  </a:lnTo>
                  <a:lnTo>
                    <a:pt x="62" y="31"/>
                  </a:lnTo>
                  <a:lnTo>
                    <a:pt x="69" y="31"/>
                  </a:lnTo>
                  <a:lnTo>
                    <a:pt x="69" y="39"/>
                  </a:lnTo>
                  <a:lnTo>
                    <a:pt x="62" y="39"/>
                  </a:lnTo>
                  <a:lnTo>
                    <a:pt x="57" y="41"/>
                  </a:lnTo>
                  <a:lnTo>
                    <a:pt x="51" y="43"/>
                  </a:lnTo>
                  <a:lnTo>
                    <a:pt x="47" y="47"/>
                  </a:lnTo>
                  <a:lnTo>
                    <a:pt x="43" y="51"/>
                  </a:lnTo>
                  <a:lnTo>
                    <a:pt x="40" y="57"/>
                  </a:lnTo>
                  <a:lnTo>
                    <a:pt x="39" y="62"/>
                  </a:lnTo>
                  <a:lnTo>
                    <a:pt x="38" y="69"/>
                  </a:lnTo>
                  <a:lnTo>
                    <a:pt x="39" y="77"/>
                  </a:lnTo>
                  <a:lnTo>
                    <a:pt x="42" y="84"/>
                  </a:lnTo>
                  <a:lnTo>
                    <a:pt x="47" y="89"/>
                  </a:lnTo>
                  <a:lnTo>
                    <a:pt x="53" y="95"/>
                  </a:lnTo>
                  <a:lnTo>
                    <a:pt x="54" y="96"/>
                  </a:lnTo>
                  <a:lnTo>
                    <a:pt x="55" y="98"/>
                  </a:lnTo>
                  <a:lnTo>
                    <a:pt x="55" y="115"/>
                  </a:lnTo>
                  <a:lnTo>
                    <a:pt x="69" y="115"/>
                  </a:lnTo>
                  <a:lnTo>
                    <a:pt x="69" y="149"/>
                  </a:lnTo>
                  <a:close/>
                  <a:moveTo>
                    <a:pt x="69" y="0"/>
                  </a:moveTo>
                  <a:lnTo>
                    <a:pt x="69" y="24"/>
                  </a:lnTo>
                  <a:lnTo>
                    <a:pt x="68" y="24"/>
                  </a:lnTo>
                  <a:lnTo>
                    <a:pt x="66" y="23"/>
                  </a:lnTo>
                  <a:lnTo>
                    <a:pt x="65" y="20"/>
                  </a:lnTo>
                  <a:lnTo>
                    <a:pt x="65" y="4"/>
                  </a:lnTo>
                  <a:lnTo>
                    <a:pt x="66" y="1"/>
                  </a:lnTo>
                  <a:lnTo>
                    <a:pt x="68" y="0"/>
                  </a:lnTo>
                  <a:lnTo>
                    <a:pt x="69" y="0"/>
                  </a:lnTo>
                  <a:close/>
                  <a:moveTo>
                    <a:pt x="34" y="107"/>
                  </a:moveTo>
                  <a:lnTo>
                    <a:pt x="36" y="106"/>
                  </a:lnTo>
                  <a:lnTo>
                    <a:pt x="38" y="103"/>
                  </a:lnTo>
                  <a:lnTo>
                    <a:pt x="36" y="100"/>
                  </a:lnTo>
                  <a:lnTo>
                    <a:pt x="34" y="99"/>
                  </a:lnTo>
                  <a:lnTo>
                    <a:pt x="34" y="107"/>
                  </a:lnTo>
                  <a:close/>
                  <a:moveTo>
                    <a:pt x="34" y="38"/>
                  </a:moveTo>
                  <a:lnTo>
                    <a:pt x="34" y="38"/>
                  </a:lnTo>
                  <a:lnTo>
                    <a:pt x="36" y="38"/>
                  </a:lnTo>
                  <a:lnTo>
                    <a:pt x="38" y="35"/>
                  </a:lnTo>
                  <a:lnTo>
                    <a:pt x="36" y="33"/>
                  </a:lnTo>
                  <a:lnTo>
                    <a:pt x="34" y="30"/>
                  </a:lnTo>
                  <a:lnTo>
                    <a:pt x="34" y="38"/>
                  </a:lnTo>
                  <a:close/>
                  <a:moveTo>
                    <a:pt x="34" y="85"/>
                  </a:moveTo>
                  <a:lnTo>
                    <a:pt x="34" y="85"/>
                  </a:lnTo>
                  <a:lnTo>
                    <a:pt x="31" y="77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4" y="53"/>
                  </a:lnTo>
                  <a:lnTo>
                    <a:pt x="34" y="85"/>
                  </a:lnTo>
                  <a:close/>
                  <a:moveTo>
                    <a:pt x="34" y="30"/>
                  </a:moveTo>
                  <a:lnTo>
                    <a:pt x="34" y="38"/>
                  </a:lnTo>
                  <a:lnTo>
                    <a:pt x="31" y="38"/>
                  </a:lnTo>
                  <a:lnTo>
                    <a:pt x="20" y="26"/>
                  </a:lnTo>
                  <a:lnTo>
                    <a:pt x="19" y="23"/>
                  </a:lnTo>
                  <a:lnTo>
                    <a:pt x="20" y="20"/>
                  </a:lnTo>
                  <a:lnTo>
                    <a:pt x="23" y="19"/>
                  </a:lnTo>
                  <a:lnTo>
                    <a:pt x="24" y="20"/>
                  </a:lnTo>
                  <a:lnTo>
                    <a:pt x="34" y="30"/>
                  </a:lnTo>
                  <a:close/>
                  <a:moveTo>
                    <a:pt x="34" y="99"/>
                  </a:moveTo>
                  <a:lnTo>
                    <a:pt x="34" y="107"/>
                  </a:lnTo>
                  <a:lnTo>
                    <a:pt x="24" y="116"/>
                  </a:lnTo>
                  <a:lnTo>
                    <a:pt x="23" y="118"/>
                  </a:lnTo>
                  <a:lnTo>
                    <a:pt x="20" y="116"/>
                  </a:lnTo>
                  <a:lnTo>
                    <a:pt x="19" y="115"/>
                  </a:lnTo>
                  <a:lnTo>
                    <a:pt x="20" y="112"/>
                  </a:lnTo>
                  <a:lnTo>
                    <a:pt x="31" y="100"/>
                  </a:lnTo>
                  <a:lnTo>
                    <a:pt x="34" y="99"/>
                  </a:lnTo>
                  <a:close/>
                  <a:moveTo>
                    <a:pt x="4" y="65"/>
                  </a:moveTo>
                  <a:lnTo>
                    <a:pt x="4" y="65"/>
                  </a:lnTo>
                  <a:lnTo>
                    <a:pt x="20" y="65"/>
                  </a:lnTo>
                  <a:lnTo>
                    <a:pt x="23" y="66"/>
                  </a:lnTo>
                  <a:lnTo>
                    <a:pt x="24" y="69"/>
                  </a:lnTo>
                  <a:lnTo>
                    <a:pt x="23" y="72"/>
                  </a:lnTo>
                  <a:lnTo>
                    <a:pt x="20" y="72"/>
                  </a:lnTo>
                  <a:lnTo>
                    <a:pt x="4" y="72"/>
                  </a:lnTo>
                  <a:lnTo>
                    <a:pt x="1" y="72"/>
                  </a:lnTo>
                  <a:lnTo>
                    <a:pt x="0" y="69"/>
                  </a:lnTo>
                  <a:lnTo>
                    <a:pt x="1" y="66"/>
                  </a:lnTo>
                  <a:lnTo>
                    <a:pt x="4" y="65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3361055" y="916940"/>
            <a:ext cx="4992370" cy="40697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algn="ctr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  <a:hlinkClick r:id="rId1" tooltip="" action="ppaction://hlinkfile"/>
              </a:rPr>
              <a:t>C#脚本规范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（节选）：</a:t>
            </a:r>
            <a:endParaRPr lang="zh-CN" altLang="en-US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【规则1-5】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命名空间名、类名、接口名、非私有字段名、枚举名及枚举值名、方法名采用 大驼峰式命名法 ，即每一个单词的首字母都大写。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【规则1-6】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私有字段名、方法参数名、局部变量名采用 小驼峰式命名法 ，即第一个单词首字母小写，其余单词首字母大写。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70230" y="690880"/>
            <a:ext cx="3590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 smtClean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部分单元测试用例</a:t>
            </a:r>
            <a:endParaRPr lang="zh-CN" altLang="en-US" sz="3200" dirty="0" smtClean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4125" y="1524635"/>
            <a:ext cx="663575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测试用例1：（正确输入）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输入： G18DX 点击密码框 12345678 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点击登录</a:t>
            </a:r>
            <a:endParaRPr lang="zh-CN" altLang="en-US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测试用例2：（用户名错误）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输入： 12345 点击密码框 12345678 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点击登录</a:t>
            </a:r>
            <a:endParaRPr lang="zh-CN" altLang="en-US" sz="200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测试用例3：（密码错误）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输入： G18DX 点击密码框 12345678 </a:t>
            </a:r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点击登录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00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输出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测试用例1：预期输出：登入成功，显示用户界面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测试用例2：预期输出：用户名错误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测试用例3：预期输出：密码错误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96585" y="878840"/>
            <a:ext cx="2102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详见</a:t>
            </a:r>
            <a:r>
              <a:rPr lang="zh-CN" altLang="en-US" sz="2400">
                <a:hlinkClick r:id="rId1" tooltip="" action="ppaction://hlinkfile"/>
              </a:rPr>
              <a:t>测试计划</a:t>
            </a:r>
            <a:endParaRPr lang="zh-CN" altLang="en-US" sz="2400">
              <a:hlinkClick r:id="rId1" tooltip="" action="ppaction://hlinkfil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5777865" y="451485"/>
            <a:ext cx="2739390" cy="2348230"/>
            <a:chOff x="10950" y="746"/>
            <a:chExt cx="4314" cy="3698"/>
          </a:xfrm>
        </p:grpSpPr>
        <p:grpSp>
          <p:nvGrpSpPr>
            <p:cNvPr id="2" name="组合 1"/>
            <p:cNvGrpSpPr/>
            <p:nvPr/>
          </p:nvGrpSpPr>
          <p:grpSpPr>
            <a:xfrm rot="0">
              <a:off x="10950" y="746"/>
              <a:ext cx="4315" cy="3698"/>
              <a:chOff x="12516" y="2770"/>
              <a:chExt cx="2628" cy="3646"/>
            </a:xfrm>
          </p:grpSpPr>
          <p:sp>
            <p:nvSpPr>
              <p:cNvPr id="3077" name="矩形 57"/>
              <p:cNvSpPr/>
              <p:nvPr/>
            </p:nvSpPr>
            <p:spPr>
              <a:xfrm rot="401252">
                <a:off x="12516" y="3751"/>
                <a:ext cx="2628" cy="2665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084" name="椭圆 8"/>
              <p:cNvSpPr/>
              <p:nvPr/>
            </p:nvSpPr>
            <p:spPr>
              <a:xfrm>
                <a:off x="13866" y="2770"/>
                <a:ext cx="247" cy="247"/>
              </a:xfrm>
              <a:prstGeom prst="ellipse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085" name="任意多边形 9"/>
              <p:cNvSpPr/>
              <p:nvPr/>
            </p:nvSpPr>
            <p:spPr>
              <a:xfrm>
                <a:off x="12758" y="2804"/>
                <a:ext cx="2110" cy="1350"/>
              </a:xfrm>
              <a:custGeom>
                <a:avLst/>
                <a:gdLst>
                  <a:gd name="txL" fmla="*/ 0 w 1339850"/>
                  <a:gd name="txT" fmla="*/ 0 h 857250"/>
                  <a:gd name="txR" fmla="*/ 1339850 w 1339850"/>
                  <a:gd name="txB" fmla="*/ 857250 h 857250"/>
                </a:gdLst>
                <a:ahLst/>
                <a:cxnLst>
                  <a:cxn ang="0">
                    <a:pos x="0" y="698500"/>
                  </a:cxn>
                  <a:cxn ang="0">
                    <a:pos x="762000" y="0"/>
                  </a:cxn>
                  <a:cxn ang="0">
                    <a:pos x="838200" y="12700"/>
                  </a:cxn>
                  <a:cxn ang="0">
                    <a:pos x="1339850" y="857250"/>
                  </a:cxn>
                </a:cxnLst>
                <a:rect l="txL" t="txT" r="txR" b="txB"/>
                <a:pathLst>
                  <a:path w="1339850" h="857250">
                    <a:moveTo>
                      <a:pt x="0" y="698500"/>
                    </a:moveTo>
                    <a:lnTo>
                      <a:pt x="762000" y="0"/>
                    </a:lnTo>
                    <a:lnTo>
                      <a:pt x="838200" y="12700"/>
                    </a:lnTo>
                    <a:lnTo>
                      <a:pt x="1339850" y="857250"/>
                    </a:lnTo>
                  </a:path>
                </a:pathLst>
              </a:custGeom>
              <a:noFill/>
              <a:ln w="12700" cap="flat" cmpd="sng">
                <a:solidFill>
                  <a:srgbClr val="00B0F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78" name="文本框 58"/>
            <p:cNvSpPr/>
            <p:nvPr/>
          </p:nvSpPr>
          <p:spPr>
            <a:xfrm rot="360000">
              <a:off x="11762" y="2151"/>
              <a:ext cx="2688" cy="15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60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目录</a:t>
              </a:r>
              <a:endParaRPr lang="zh-CN" altLang="en-US" sz="60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9770" y="1257300"/>
            <a:ext cx="4245610" cy="4422140"/>
            <a:chOff x="485" y="2149"/>
            <a:chExt cx="6686" cy="6964"/>
          </a:xfrm>
        </p:grpSpPr>
        <p:sp>
          <p:nvSpPr>
            <p:cNvPr id="421" name="文本框 420"/>
            <p:cNvSpPr txBox="1"/>
            <p:nvPr/>
          </p:nvSpPr>
          <p:spPr>
            <a:xfrm>
              <a:off x="485" y="2149"/>
              <a:ext cx="6687" cy="822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altLang="en-US" sz="2800" dirty="0" smtClean="0">
                  <a:solidFill>
                    <a:srgbClr val="00B0F0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一、项目计划</a:t>
              </a:r>
              <a:endParaRPr lang="zh-CN" alt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5" name="文本框 424"/>
            <p:cNvSpPr txBox="1"/>
            <p:nvPr/>
          </p:nvSpPr>
          <p:spPr>
            <a:xfrm>
              <a:off x="485" y="3699"/>
              <a:ext cx="6687" cy="822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altLang="en-US" sz="2800" dirty="0" smtClean="0">
                  <a:solidFill>
                    <a:srgbClr val="00B0F0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二、项目需求</a:t>
              </a:r>
              <a:endParaRPr lang="zh-CN" alt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6" name="文本框 425"/>
            <p:cNvSpPr txBox="1"/>
            <p:nvPr/>
          </p:nvSpPr>
          <p:spPr>
            <a:xfrm>
              <a:off x="485" y="5237"/>
              <a:ext cx="6687" cy="822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altLang="en-US" sz="2800" dirty="0" smtClean="0">
                  <a:solidFill>
                    <a:srgbClr val="00B0F0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三、项目设计</a:t>
              </a:r>
              <a:endParaRPr lang="zh-CN" altLang="en-US" sz="3600" dirty="0" smtClean="0">
                <a:solidFill>
                  <a:srgbClr val="00B0F0"/>
                </a:solidFill>
                <a:effectLst/>
                <a:latin typeface="+mn-ea"/>
              </a:endParaRPr>
            </a:p>
          </p:txBody>
        </p:sp>
        <p:sp>
          <p:nvSpPr>
            <p:cNvPr id="427" name="文本框 426"/>
            <p:cNvSpPr txBox="1"/>
            <p:nvPr/>
          </p:nvSpPr>
          <p:spPr>
            <a:xfrm>
              <a:off x="485" y="6764"/>
              <a:ext cx="6687" cy="822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altLang="en-US" sz="2800" dirty="0" smtClean="0">
                  <a:solidFill>
                    <a:srgbClr val="00B0F0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四、项目测试</a:t>
              </a:r>
              <a:endParaRPr lang="zh-CN" alt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85" y="8291"/>
              <a:ext cx="6687" cy="822"/>
            </a:xfrm>
            <a:prstGeom prst="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p>
              <a:pPr algn="ctr"/>
              <a:r>
                <a:rPr lang="zh-CN" altLang="en-US" sz="2800" dirty="0" smtClean="0">
                  <a:solidFill>
                    <a:srgbClr val="00B0F0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五、项目总结</a:t>
              </a:r>
              <a:endParaRPr lang="zh-CN" altLang="en-US" sz="28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20545" y="582295"/>
            <a:ext cx="3382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单元测试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6115" y="1287780"/>
            <a:ext cx="56908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①　登录（LogIn）单元测试；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②　注册（Register）单元测试；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02555" y="2592070"/>
            <a:ext cx="3382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集成测试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87880" y="3642995"/>
            <a:ext cx="65766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①　登录+注册（L+R）集成测试；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②　登录+主界面（L+M）集成测试；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③　主界面+游戏（M+G）集成测试；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④　主界面+排行榜（M+R）集成测试；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⑤　主界面+帮助（M+H）集成测试；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None/>
            </a:pP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⑥   </a:t>
            </a:r>
            <a:r>
              <a:rPr lang="zh-CN" altLang="en-US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主界面+退出（M+E）集成测试；</a:t>
            </a:r>
            <a:endParaRPr lang="zh-CN" altLang="en-US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728980" y="1159510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600075" algn="ctr"/>
            <a:r>
              <a:rPr lang="zh-CN" sz="1400" b="0">
                <a:solidFill>
                  <a:srgbClr val="000000"/>
                </a:solidFill>
                <a:ea typeface="宋体" panose="02010600030101010101" pitchFamily="2" charset="-122"/>
              </a:rPr>
              <a:t>表</a:t>
            </a:r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4-1——</a:t>
            </a:r>
            <a:r>
              <a:rPr lang="zh-CN" altLang="en-US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单元测试</a:t>
            </a: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——login</a:t>
            </a:r>
            <a:endParaRPr lang="en-US" altLang="zh-CN" sz="14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728980" y="1489710"/>
          <a:ext cx="6896100" cy="1337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9875"/>
                <a:gridCol w="1538605"/>
                <a:gridCol w="1269365"/>
                <a:gridCol w="1187450"/>
                <a:gridCol w="1360805"/>
                <a:gridCol w="0"/>
              </a:tblGrid>
              <a:tr h="19113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测试数据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期望输出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实际输出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rowSpan="2"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选取理由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用户名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‘G18DX‘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   ‘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密码为空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    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用户名为空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用户名错误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‘G18DX’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11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‘G18DX’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登录成功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登录成功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为合法登录请求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28980" y="3986530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600075" algn="ctr"/>
            <a:r>
              <a:rPr lang="zh-CN" sz="1400" b="0">
                <a:solidFill>
                  <a:srgbClr val="000000"/>
                </a:solidFill>
                <a:ea typeface="宋体" panose="02010600030101010101" pitchFamily="2" charset="-122"/>
              </a:rPr>
              <a:t>表</a:t>
            </a:r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4-</a:t>
            </a:r>
            <a:r>
              <a:rPr lang="en-US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2——</a:t>
            </a:r>
            <a:r>
              <a:rPr lang="zh-CN" altLang="en-US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单元测试</a:t>
            </a:r>
            <a:r>
              <a:rPr lang="en-US" altLang="zh-CN" sz="14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——register</a:t>
            </a:r>
            <a:endParaRPr lang="en-US" altLang="zh-CN" sz="14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728980" y="4343400"/>
          <a:ext cx="6642100" cy="381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425"/>
                <a:gridCol w="1146175"/>
                <a:gridCol w="1028700"/>
                <a:gridCol w="1020763"/>
                <a:gridCol w="1143000"/>
                <a:gridCol w="1309687"/>
                <a:gridCol w="0"/>
              </a:tblGrid>
              <a:tr h="0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测试数据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期望输出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实际输出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rowSpan="2"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选取理由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用户名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确认密码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gridSpan="2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‘G18DX‘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已存在改用户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密码不是八位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密码为空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确认密码为空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用户名为空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‘123345’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‘12342378’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错误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两次密码不一致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‘12345678’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注册成功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注册成功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 dirty="0">
                          <a:solidFill>
                            <a:srgbClr val="00B0F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为合法注册请求</a:t>
                      </a:r>
                      <a:endParaRPr lang="zh-CN" altLang="en-US" sz="1200" b="0" dirty="0">
                        <a:solidFill>
                          <a:srgbClr val="00B0F0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latin typeface="Times New Roman" panose="02020603050405020304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57605" y="952500"/>
            <a:ext cx="2434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部分集成测试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30900" y="155511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详见</a:t>
            </a:r>
            <a:r>
              <a:rPr lang="zh-CN" altLang="en-US">
                <a:hlinkClick r:id="rId1" action="ppaction://hlinkfile"/>
              </a:rPr>
              <a:t>测试分析报告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91214" y="2097405"/>
            <a:ext cx="5590349" cy="3080094"/>
            <a:chOff x="2942" y="3958"/>
            <a:chExt cx="8189" cy="3996"/>
          </a:xfrm>
        </p:grpSpPr>
        <p:sp>
          <p:nvSpPr>
            <p:cNvPr id="100" name="文本框 99"/>
            <p:cNvSpPr txBox="1"/>
            <p:nvPr/>
          </p:nvSpPr>
          <p:spPr>
            <a:xfrm>
              <a:off x="3098" y="3958"/>
              <a:ext cx="7877" cy="4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zh-CN" sz="1600" b="1">
                  <a:ea typeface="宋体" panose="02010600030101010101" pitchFamily="2" charset="-122"/>
                </a:rPr>
                <a:t>集成测试</a:t>
              </a:r>
              <a:r>
                <a:rPr lang="en-US" sz="1600" b="1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sz="1600" b="1">
                  <a:ea typeface="宋体" panose="02010600030101010101" pitchFamily="2" charset="-122"/>
                </a:rPr>
                <a:t>（</a:t>
              </a:r>
              <a:r>
                <a:rPr lang="en-US" sz="1600" b="1">
                  <a:latin typeface="Times New Roman" panose="02020603050405020304" charset="0"/>
                  <a:ea typeface="宋体" panose="02010600030101010101" pitchFamily="2" charset="-122"/>
                </a:rPr>
                <a:t>L+R</a:t>
              </a:r>
              <a:r>
                <a:rPr lang="zh-CN" sz="1600" b="1">
                  <a:ea typeface="宋体" panose="02010600030101010101" pitchFamily="2" charset="-122"/>
                </a:rPr>
                <a:t>）</a:t>
              </a:r>
              <a:endParaRPr lang="zh-CN" altLang="en-US"/>
            </a:p>
          </p:txBody>
        </p:sp>
        <p:pic>
          <p:nvPicPr>
            <p:cNvPr id="7" name="图片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942" y="4895"/>
              <a:ext cx="8189" cy="305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57605" y="952500"/>
            <a:ext cx="33388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系统测试（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β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测试）</a:t>
            </a:r>
            <a:endParaRPr lang="zh-CN" altLang="en-US" sz="2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1325" y="1740535"/>
            <a:ext cx="3729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由小组成员以及用户在真机上测试。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57605" y="2344420"/>
            <a:ext cx="15081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用户确认：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3002915"/>
            <a:ext cx="1957705" cy="34804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195" y="3002915"/>
            <a:ext cx="1942465" cy="35102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860" y="3002915"/>
            <a:ext cx="1957070" cy="3480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文本框 60"/>
          <p:cNvSpPr/>
          <p:nvPr/>
        </p:nvSpPr>
        <p:spPr>
          <a:xfrm rot="960000">
            <a:off x="5346065" y="1828165"/>
            <a:ext cx="2676525" cy="5384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4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5</a:t>
            </a:r>
            <a:endParaRPr lang="en-US" altLang="zh-CN" sz="344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3255" y="594995"/>
            <a:ext cx="7489825" cy="1860550"/>
            <a:chOff x="-1214" y="1862"/>
            <a:chExt cx="11795" cy="2930"/>
          </a:xfrm>
        </p:grpSpPr>
        <p:grpSp>
          <p:nvGrpSpPr>
            <p:cNvPr id="3" name="组合 2"/>
            <p:cNvGrpSpPr/>
            <p:nvPr/>
          </p:nvGrpSpPr>
          <p:grpSpPr>
            <a:xfrm rot="0">
              <a:off x="1855" y="1862"/>
              <a:ext cx="2596" cy="2931"/>
              <a:chOff x="4040" y="1572"/>
              <a:chExt cx="2596" cy="2931"/>
            </a:xfrm>
          </p:grpSpPr>
          <p:sp>
            <p:nvSpPr>
              <p:cNvPr id="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4925" y="1862"/>
              <a:ext cx="2596" cy="2931"/>
              <a:chOff x="4040" y="1572"/>
              <a:chExt cx="2596" cy="2931"/>
            </a:xfrm>
          </p:grpSpPr>
          <p:sp>
            <p:nvSpPr>
              <p:cNvPr id="13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R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7985" y="1862"/>
              <a:ext cx="2596" cy="2931"/>
              <a:chOff x="4040" y="1572"/>
              <a:chExt cx="2596" cy="2931"/>
            </a:xfrm>
          </p:grpSpPr>
          <p:sp>
            <p:nvSpPr>
              <p:cNvPr id="16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T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-1214" y="1862"/>
              <a:ext cx="2596" cy="2931"/>
              <a:chOff x="4040" y="1572"/>
              <a:chExt cx="2596" cy="2931"/>
            </a:xfrm>
          </p:grpSpPr>
          <p:sp>
            <p:nvSpPr>
              <p:cNvPr id="3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2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P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421" name="文本框 420"/>
          <p:cNvSpPr txBox="1"/>
          <p:nvPr/>
        </p:nvSpPr>
        <p:spPr>
          <a:xfrm>
            <a:off x="-27305" y="3160395"/>
            <a:ext cx="5530215" cy="212280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项目总结</a:t>
            </a:r>
            <a:endParaRPr lang="zh-CN" altLang="en-US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1" tooltip="" action="ppaction://hlinkfile"/>
              </a:rPr>
              <a:t>项目总结报告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》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121410" y="621665"/>
            <a:ext cx="170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成员总结</a:t>
            </a:r>
            <a:endParaRPr lang="zh-CN" altLang="en-US" sz="2800" dirty="0" smtClean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1410" y="1143635"/>
            <a:ext cx="610743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邓晰：第一次做项目，要和组员做出一个可运行的</a:t>
            </a:r>
            <a:r>
              <a:rPr lang="en-US" alt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app</a:t>
            </a:r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来，刚开始什么都不懂，一片空白，后来通过查询网上的资料，强制性学习相关知识，才逐渐有点门路。通过这门课学习了很多软件开发的知识。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陈伟峰</a:t>
            </a:r>
            <a:r>
              <a:rPr 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：第一次要自己组队做一个软件，一开始总是迷茫的，但是通过不断的听课和自己组内琢磨，慢慢可以着手做下去，不仅提高了自己的能力，而且也培养了自己的团队协作能力。</a:t>
            </a:r>
            <a:endParaRPr lang="zh-CN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教训主要就是自己能力还有些不足，有时候无从下手导致团队进度有所拖拉。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程天珂：第一次组队尝试做出一个可以运行的软件，对此前并没有编写过软件的我是一个巨大的考验，从对</a:t>
            </a:r>
            <a:r>
              <a:rPr lang="en-US" alt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unity</a:t>
            </a:r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的一窍不通到能写出基本的人物操控代码，做出简单的特效，通过不断地学习与同组员之间的合作，才是我们完成的关键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	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1121410" y="621665"/>
            <a:ext cx="1704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 smtClean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成员评价</a:t>
            </a:r>
            <a:endParaRPr lang="zh-CN" altLang="en-US" sz="2800" dirty="0" smtClean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21410" y="2152650"/>
            <a:ext cx="610743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邓晰：合理布置任务，监督组员完成任务，认真完成文档管理，数据库部署操作等任务。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陈伟峰：服从组长安排，认真完成</a:t>
            </a:r>
            <a:r>
              <a:rPr lang="en-US" alt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的制作工作以及界面</a:t>
            </a:r>
            <a:r>
              <a:rPr lang="en-US" altLang="zh-CN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UI</a:t>
            </a:r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设计等任务。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程天珂：服从组长安排，认真完成相关脚本编写，相关文档编辑等任务。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小组成员统一缺点：拖延症严重。</a:t>
            </a:r>
            <a:endParaRPr lang="zh-CN" altLang="en-US" sz="20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360045" y="1906905"/>
            <a:ext cx="2413000" cy="3710305"/>
            <a:chOff x="4887" y="6733"/>
            <a:chExt cx="4646" cy="2456"/>
          </a:xfrm>
        </p:grpSpPr>
        <p:sp>
          <p:nvSpPr>
            <p:cNvPr id="7" name="Freeform 6"/>
            <p:cNvSpPr/>
            <p:nvPr/>
          </p:nvSpPr>
          <p:spPr bwMode="auto">
            <a:xfrm>
              <a:off x="4887" y="6733"/>
              <a:ext cx="4647" cy="2456"/>
            </a:xfrm>
            <a:custGeom>
              <a:avLst/>
              <a:gdLst>
                <a:gd name="T0" fmla="*/ 138565 w 4367"/>
                <a:gd name="T1" fmla="*/ 131504 h 2224"/>
                <a:gd name="T2" fmla="*/ 2122168 w 4367"/>
                <a:gd name="T3" fmla="*/ 131504 h 2224"/>
                <a:gd name="T4" fmla="*/ 2142766 w 4367"/>
                <a:gd name="T5" fmla="*/ 99486 h 2224"/>
                <a:gd name="T6" fmla="*/ 2205183 w 4367"/>
                <a:gd name="T7" fmla="*/ 0 h 2224"/>
                <a:gd name="T8" fmla="*/ 2268223 w 4367"/>
                <a:gd name="T9" fmla="*/ 99486 h 2224"/>
                <a:gd name="T10" fmla="*/ 2288821 w 4367"/>
                <a:gd name="T11" fmla="*/ 131504 h 2224"/>
                <a:gd name="T12" fmla="*/ 2587797 w 4367"/>
                <a:gd name="T13" fmla="*/ 131504 h 2224"/>
                <a:gd name="T14" fmla="*/ 2725738 w 4367"/>
                <a:gd name="T15" fmla="*/ 258434 h 2224"/>
                <a:gd name="T16" fmla="*/ 2725738 w 4367"/>
                <a:gd name="T17" fmla="*/ 1145230 h 2224"/>
                <a:gd name="T18" fmla="*/ 2587797 w 4367"/>
                <a:gd name="T19" fmla="*/ 1271588 h 2224"/>
                <a:gd name="T20" fmla="*/ 138565 w 4367"/>
                <a:gd name="T21" fmla="*/ 1271588 h 2224"/>
                <a:gd name="T22" fmla="*/ 0 w 4367"/>
                <a:gd name="T23" fmla="*/ 1145230 h 2224"/>
                <a:gd name="T24" fmla="*/ 0 w 4367"/>
                <a:gd name="T25" fmla="*/ 258434 h 2224"/>
                <a:gd name="T26" fmla="*/ 138565 w 4367"/>
                <a:gd name="T27" fmla="*/ 131504 h 22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67" h="2224">
                  <a:moveTo>
                    <a:pt x="222" y="230"/>
                  </a:moveTo>
                  <a:lnTo>
                    <a:pt x="3400" y="230"/>
                  </a:lnTo>
                  <a:lnTo>
                    <a:pt x="3433" y="174"/>
                  </a:lnTo>
                  <a:lnTo>
                    <a:pt x="3533" y="0"/>
                  </a:lnTo>
                  <a:lnTo>
                    <a:pt x="3634" y="174"/>
                  </a:lnTo>
                  <a:lnTo>
                    <a:pt x="3667" y="230"/>
                  </a:lnTo>
                  <a:lnTo>
                    <a:pt x="4146" y="230"/>
                  </a:lnTo>
                  <a:cubicBezTo>
                    <a:pt x="4267" y="230"/>
                    <a:pt x="4367" y="330"/>
                    <a:pt x="4367" y="452"/>
                  </a:cubicBezTo>
                  <a:lnTo>
                    <a:pt x="4367" y="2003"/>
                  </a:lnTo>
                  <a:cubicBezTo>
                    <a:pt x="4367" y="2124"/>
                    <a:pt x="4267" y="2224"/>
                    <a:pt x="4146" y="2224"/>
                  </a:cubicBezTo>
                  <a:lnTo>
                    <a:pt x="222" y="2224"/>
                  </a:lnTo>
                  <a:cubicBezTo>
                    <a:pt x="100" y="2224"/>
                    <a:pt x="0" y="2124"/>
                    <a:pt x="0" y="2003"/>
                  </a:cubicBezTo>
                  <a:lnTo>
                    <a:pt x="0" y="452"/>
                  </a:lnTo>
                  <a:cubicBezTo>
                    <a:pt x="0" y="330"/>
                    <a:pt x="100" y="230"/>
                    <a:pt x="222" y="23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68534" tIns="34267" rIns="68534" bIns="34267"/>
            <a:lstStyle/>
            <a:p>
              <a:endParaRPr lang="zh-CN" altLang="en-US"/>
            </a:p>
          </p:txBody>
        </p:sp>
        <p:sp>
          <p:nvSpPr>
            <p:cNvPr id="4" name="MH_SubTitle_1"/>
            <p:cNvSpPr txBox="1">
              <a:spLocks noChangeArrowheads="1"/>
            </p:cNvSpPr>
            <p:nvPr/>
          </p:nvSpPr>
          <p:spPr bwMode="auto">
            <a:xfrm>
              <a:off x="5569" y="7076"/>
              <a:ext cx="3260" cy="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89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《项目总结报告》部分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修订部分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文档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403985" y="1113155"/>
            <a:ext cx="1692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邓晰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70370" y="1113155"/>
            <a:ext cx="1692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程天珂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09085" y="1113155"/>
            <a:ext cx="1692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陈伟峰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096895" y="1906905"/>
            <a:ext cx="2413000" cy="3710305"/>
            <a:chOff x="4887" y="6733"/>
            <a:chExt cx="4646" cy="2456"/>
          </a:xfrm>
        </p:grpSpPr>
        <p:sp>
          <p:nvSpPr>
            <p:cNvPr id="19" name="Freeform 6"/>
            <p:cNvSpPr/>
            <p:nvPr/>
          </p:nvSpPr>
          <p:spPr bwMode="auto">
            <a:xfrm>
              <a:off x="4887" y="6733"/>
              <a:ext cx="4647" cy="2456"/>
            </a:xfrm>
            <a:custGeom>
              <a:avLst/>
              <a:gdLst>
                <a:gd name="T0" fmla="*/ 138565 w 4367"/>
                <a:gd name="T1" fmla="*/ 131504 h 2224"/>
                <a:gd name="T2" fmla="*/ 2122168 w 4367"/>
                <a:gd name="T3" fmla="*/ 131504 h 2224"/>
                <a:gd name="T4" fmla="*/ 2142766 w 4367"/>
                <a:gd name="T5" fmla="*/ 99486 h 2224"/>
                <a:gd name="T6" fmla="*/ 2205183 w 4367"/>
                <a:gd name="T7" fmla="*/ 0 h 2224"/>
                <a:gd name="T8" fmla="*/ 2268223 w 4367"/>
                <a:gd name="T9" fmla="*/ 99486 h 2224"/>
                <a:gd name="T10" fmla="*/ 2288821 w 4367"/>
                <a:gd name="T11" fmla="*/ 131504 h 2224"/>
                <a:gd name="T12" fmla="*/ 2587797 w 4367"/>
                <a:gd name="T13" fmla="*/ 131504 h 2224"/>
                <a:gd name="T14" fmla="*/ 2725738 w 4367"/>
                <a:gd name="T15" fmla="*/ 258434 h 2224"/>
                <a:gd name="T16" fmla="*/ 2725738 w 4367"/>
                <a:gd name="T17" fmla="*/ 1145230 h 2224"/>
                <a:gd name="T18" fmla="*/ 2587797 w 4367"/>
                <a:gd name="T19" fmla="*/ 1271588 h 2224"/>
                <a:gd name="T20" fmla="*/ 138565 w 4367"/>
                <a:gd name="T21" fmla="*/ 1271588 h 2224"/>
                <a:gd name="T22" fmla="*/ 0 w 4367"/>
                <a:gd name="T23" fmla="*/ 1145230 h 2224"/>
                <a:gd name="T24" fmla="*/ 0 w 4367"/>
                <a:gd name="T25" fmla="*/ 258434 h 2224"/>
                <a:gd name="T26" fmla="*/ 138565 w 4367"/>
                <a:gd name="T27" fmla="*/ 131504 h 22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67" h="2224">
                  <a:moveTo>
                    <a:pt x="222" y="230"/>
                  </a:moveTo>
                  <a:lnTo>
                    <a:pt x="3400" y="230"/>
                  </a:lnTo>
                  <a:lnTo>
                    <a:pt x="3433" y="174"/>
                  </a:lnTo>
                  <a:lnTo>
                    <a:pt x="3533" y="0"/>
                  </a:lnTo>
                  <a:lnTo>
                    <a:pt x="3634" y="174"/>
                  </a:lnTo>
                  <a:lnTo>
                    <a:pt x="3667" y="230"/>
                  </a:lnTo>
                  <a:lnTo>
                    <a:pt x="4146" y="230"/>
                  </a:lnTo>
                  <a:cubicBezTo>
                    <a:pt x="4267" y="230"/>
                    <a:pt x="4367" y="330"/>
                    <a:pt x="4367" y="452"/>
                  </a:cubicBezTo>
                  <a:lnTo>
                    <a:pt x="4367" y="2003"/>
                  </a:lnTo>
                  <a:cubicBezTo>
                    <a:pt x="4367" y="2124"/>
                    <a:pt x="4267" y="2224"/>
                    <a:pt x="4146" y="2224"/>
                  </a:cubicBezTo>
                  <a:lnTo>
                    <a:pt x="222" y="2224"/>
                  </a:lnTo>
                  <a:cubicBezTo>
                    <a:pt x="100" y="2224"/>
                    <a:pt x="0" y="2124"/>
                    <a:pt x="0" y="2003"/>
                  </a:cubicBezTo>
                  <a:lnTo>
                    <a:pt x="0" y="452"/>
                  </a:lnTo>
                  <a:cubicBezTo>
                    <a:pt x="0" y="330"/>
                    <a:pt x="100" y="230"/>
                    <a:pt x="222" y="23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68534" tIns="34267" rIns="68534" bIns="34267"/>
            <a:lstStyle/>
            <a:p>
              <a:endParaRPr lang="zh-CN" altLang="en-US"/>
            </a:p>
          </p:txBody>
        </p:sp>
        <p:sp>
          <p:nvSpPr>
            <p:cNvPr id="20" name="MH_SubTitle_1"/>
            <p:cNvSpPr txBox="1">
              <a:spLocks noChangeArrowheads="1"/>
            </p:cNvSpPr>
            <p:nvPr/>
          </p:nvSpPr>
          <p:spPr bwMode="auto">
            <a:xfrm>
              <a:off x="5569" y="7076"/>
              <a:ext cx="3260" cy="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87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总结</a:t>
              </a:r>
              <a:r>
                <a:rPr lang="en-US" altLang="zh-CN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PPT</a:t>
              </a:r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制作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修订部分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文档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01995" y="1906905"/>
            <a:ext cx="2413000" cy="3710305"/>
            <a:chOff x="4887" y="6733"/>
            <a:chExt cx="4646" cy="2456"/>
          </a:xfrm>
        </p:grpSpPr>
        <p:sp>
          <p:nvSpPr>
            <p:cNvPr id="22" name="Freeform 6"/>
            <p:cNvSpPr/>
            <p:nvPr/>
          </p:nvSpPr>
          <p:spPr bwMode="auto">
            <a:xfrm>
              <a:off x="4887" y="6733"/>
              <a:ext cx="4647" cy="2456"/>
            </a:xfrm>
            <a:custGeom>
              <a:avLst/>
              <a:gdLst>
                <a:gd name="T0" fmla="*/ 138565 w 4367"/>
                <a:gd name="T1" fmla="*/ 131504 h 2224"/>
                <a:gd name="T2" fmla="*/ 2122168 w 4367"/>
                <a:gd name="T3" fmla="*/ 131504 h 2224"/>
                <a:gd name="T4" fmla="*/ 2142766 w 4367"/>
                <a:gd name="T5" fmla="*/ 99486 h 2224"/>
                <a:gd name="T6" fmla="*/ 2205183 w 4367"/>
                <a:gd name="T7" fmla="*/ 0 h 2224"/>
                <a:gd name="T8" fmla="*/ 2268223 w 4367"/>
                <a:gd name="T9" fmla="*/ 99486 h 2224"/>
                <a:gd name="T10" fmla="*/ 2288821 w 4367"/>
                <a:gd name="T11" fmla="*/ 131504 h 2224"/>
                <a:gd name="T12" fmla="*/ 2587797 w 4367"/>
                <a:gd name="T13" fmla="*/ 131504 h 2224"/>
                <a:gd name="T14" fmla="*/ 2725738 w 4367"/>
                <a:gd name="T15" fmla="*/ 258434 h 2224"/>
                <a:gd name="T16" fmla="*/ 2725738 w 4367"/>
                <a:gd name="T17" fmla="*/ 1145230 h 2224"/>
                <a:gd name="T18" fmla="*/ 2587797 w 4367"/>
                <a:gd name="T19" fmla="*/ 1271588 h 2224"/>
                <a:gd name="T20" fmla="*/ 138565 w 4367"/>
                <a:gd name="T21" fmla="*/ 1271588 h 2224"/>
                <a:gd name="T22" fmla="*/ 0 w 4367"/>
                <a:gd name="T23" fmla="*/ 1145230 h 2224"/>
                <a:gd name="T24" fmla="*/ 0 w 4367"/>
                <a:gd name="T25" fmla="*/ 258434 h 2224"/>
                <a:gd name="T26" fmla="*/ 138565 w 4367"/>
                <a:gd name="T27" fmla="*/ 131504 h 222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67" h="2224">
                  <a:moveTo>
                    <a:pt x="222" y="230"/>
                  </a:moveTo>
                  <a:lnTo>
                    <a:pt x="3400" y="230"/>
                  </a:lnTo>
                  <a:lnTo>
                    <a:pt x="3433" y="174"/>
                  </a:lnTo>
                  <a:lnTo>
                    <a:pt x="3533" y="0"/>
                  </a:lnTo>
                  <a:lnTo>
                    <a:pt x="3634" y="174"/>
                  </a:lnTo>
                  <a:lnTo>
                    <a:pt x="3667" y="230"/>
                  </a:lnTo>
                  <a:lnTo>
                    <a:pt x="4146" y="230"/>
                  </a:lnTo>
                  <a:cubicBezTo>
                    <a:pt x="4267" y="230"/>
                    <a:pt x="4367" y="330"/>
                    <a:pt x="4367" y="452"/>
                  </a:cubicBezTo>
                  <a:lnTo>
                    <a:pt x="4367" y="2003"/>
                  </a:lnTo>
                  <a:cubicBezTo>
                    <a:pt x="4367" y="2124"/>
                    <a:pt x="4267" y="2224"/>
                    <a:pt x="4146" y="2224"/>
                  </a:cubicBezTo>
                  <a:lnTo>
                    <a:pt x="222" y="2224"/>
                  </a:lnTo>
                  <a:cubicBezTo>
                    <a:pt x="100" y="2224"/>
                    <a:pt x="0" y="2124"/>
                    <a:pt x="0" y="2003"/>
                  </a:cubicBezTo>
                  <a:lnTo>
                    <a:pt x="0" y="452"/>
                  </a:lnTo>
                  <a:cubicBezTo>
                    <a:pt x="0" y="330"/>
                    <a:pt x="100" y="230"/>
                    <a:pt x="222" y="23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lIns="68534" tIns="34267" rIns="68534" bIns="34267"/>
            <a:lstStyle/>
            <a:p>
              <a:endParaRPr lang="zh-CN" altLang="en-US"/>
            </a:p>
          </p:txBody>
        </p:sp>
        <p:sp>
          <p:nvSpPr>
            <p:cNvPr id="23" name="MH_SubTitle_1"/>
            <p:cNvSpPr txBox="1">
              <a:spLocks noChangeArrowheads="1"/>
            </p:cNvSpPr>
            <p:nvPr/>
          </p:nvSpPr>
          <p:spPr bwMode="auto">
            <a:xfrm>
              <a:off x="5569" y="7076"/>
              <a:ext cx="3260" cy="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88</a:t>
              </a:r>
              <a:endPara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《项目总结报告》部分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修订部分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  <a:p>
              <a:pPr algn="ctr" eaLnBrk="1" hangingPunct="1"/>
              <a:r>
                <a:rPr lang="zh-CN" altLang="en-US" sz="20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楷体" panose="02010609060101010101" charset="-122"/>
                  <a:sym typeface="+mn-ea"/>
                </a:rPr>
                <a:t>文档</a:t>
              </a:r>
              <a:endPara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832485" y="347980"/>
            <a:ext cx="3382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小组分工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/>
        </p:nvSpPr>
        <p:spPr>
          <a:xfrm>
            <a:off x="832485" y="347980"/>
            <a:ext cx="3382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8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参考文献</a:t>
            </a:r>
            <a:endParaRPr lang="zh-CN" altLang="en-US" sz="28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26565" y="869950"/>
            <a:ext cx="5690870" cy="5367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张海藩 牟永敏《软件工程导论》 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北京：清华大学出版社；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ISBN：978-7-302-33098-1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Joseph Hocking《unity 5 实战》   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北京：清华大学出版社；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ISBN：978-7-302-43674-4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李波 《mysql 从入门到精通》    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北京：清华大学出版社；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ISBN：978-7-302-39944-5</a:t>
            </a:r>
            <a:endParaRPr lang="zh-CN" altLang="en-US" sz="2400" dirty="0" smtClean="0">
              <a:solidFill>
                <a:srgbClr val="00B0F0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1061403" y="1579563"/>
            <a:ext cx="7040880" cy="2967107"/>
            <a:chOff x="4201" y="2780"/>
            <a:chExt cx="11088" cy="4672"/>
          </a:xfrm>
        </p:grpSpPr>
        <p:sp>
          <p:nvSpPr>
            <p:cNvPr id="3074" name="矩形 2"/>
            <p:cNvSpPr/>
            <p:nvPr/>
          </p:nvSpPr>
          <p:spPr>
            <a:xfrm>
              <a:off x="4201" y="3605"/>
              <a:ext cx="2627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5" name="矩形 55"/>
            <p:cNvSpPr/>
            <p:nvPr/>
          </p:nvSpPr>
          <p:spPr>
            <a:xfrm>
              <a:off x="6982" y="3605"/>
              <a:ext cx="2628" cy="266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6" name="矩形 56"/>
            <p:cNvSpPr/>
            <p:nvPr/>
          </p:nvSpPr>
          <p:spPr>
            <a:xfrm>
              <a:off x="9765" y="3593"/>
              <a:ext cx="2627" cy="2693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7" name="矩形 57"/>
            <p:cNvSpPr/>
            <p:nvPr/>
          </p:nvSpPr>
          <p:spPr>
            <a:xfrm rot="401252">
              <a:off x="12661" y="3767"/>
              <a:ext cx="2628" cy="2665"/>
            </a:xfrm>
            <a:prstGeom prst="rect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78" name="文本框 58"/>
            <p:cNvSpPr/>
            <p:nvPr/>
          </p:nvSpPr>
          <p:spPr>
            <a:xfrm>
              <a:off x="7022" y="3521"/>
              <a:ext cx="2588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谢</a:t>
              </a:r>
              <a:endParaRPr lang="zh-CN" altLang="en-US" sz="36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79" name="文本框 59"/>
            <p:cNvSpPr/>
            <p:nvPr/>
          </p:nvSpPr>
          <p:spPr>
            <a:xfrm>
              <a:off x="4411" y="3701"/>
              <a:ext cx="2208" cy="24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96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谢</a:t>
              </a:r>
              <a:endParaRPr lang="zh-CN" altLang="en-US" sz="96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0" name="文本框 60"/>
            <p:cNvSpPr/>
            <p:nvPr/>
          </p:nvSpPr>
          <p:spPr>
            <a:xfrm>
              <a:off x="9765" y="3521"/>
              <a:ext cx="1723" cy="29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zh-CN" altLang="en-US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欣</a:t>
              </a:r>
              <a:endParaRPr lang="zh-CN" altLang="en-US" sz="28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1" name="文本框 61"/>
            <p:cNvSpPr/>
            <p:nvPr/>
          </p:nvSpPr>
          <p:spPr>
            <a:xfrm rot="369405">
              <a:off x="12621" y="3649"/>
              <a:ext cx="2588" cy="38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/>
              <a:r>
                <a:rPr lang="zh-CN" altLang="en-US" sz="115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赏</a:t>
              </a:r>
              <a:endParaRPr lang="zh-CN" altLang="en-US" sz="115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  <a:p>
              <a:endParaRPr lang="zh-CN" altLang="en-US" sz="3600" b="1" dirty="0">
                <a:solidFill>
                  <a:srgbClr val="FFFBE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3084" name="椭圆 8"/>
            <p:cNvSpPr/>
            <p:nvPr/>
          </p:nvSpPr>
          <p:spPr>
            <a:xfrm>
              <a:off x="14199" y="2780"/>
              <a:ext cx="247" cy="247"/>
            </a:xfrm>
            <a:prstGeom prst="ellipse">
              <a:avLst/>
            </a:prstGeom>
            <a:solidFill>
              <a:srgbClr val="00B0F0"/>
            </a:solidFill>
            <a:ln w="12700">
              <a:noFill/>
            </a:ln>
          </p:spPr>
          <p:txBody>
            <a:bodyPr anchor="ctr"/>
            <a:p>
              <a:pPr algn="ctr"/>
              <a:endParaRPr lang="zh-CN" altLang="zh-CN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085" name="任意多边形 9"/>
            <p:cNvSpPr/>
            <p:nvPr/>
          </p:nvSpPr>
          <p:spPr>
            <a:xfrm>
              <a:off x="13066" y="2802"/>
              <a:ext cx="2110" cy="1350"/>
            </a:xfrm>
            <a:custGeom>
              <a:avLst/>
              <a:gdLst>
                <a:gd name="txL" fmla="*/ 0 w 1339850"/>
                <a:gd name="txT" fmla="*/ 0 h 857250"/>
                <a:gd name="txR" fmla="*/ 1339850 w 1339850"/>
                <a:gd name="txB" fmla="*/ 857250 h 857250"/>
              </a:gdLst>
              <a:ahLst/>
              <a:cxnLst>
                <a:cxn ang="0">
                  <a:pos x="0" y="698500"/>
                </a:cxn>
                <a:cxn ang="0">
                  <a:pos x="762000" y="0"/>
                </a:cxn>
                <a:cxn ang="0">
                  <a:pos x="838200" y="12700"/>
                </a:cxn>
                <a:cxn ang="0">
                  <a:pos x="1339850" y="857250"/>
                </a:cxn>
              </a:cxnLst>
              <a:rect l="txL" t="txT" r="txR" b="txB"/>
              <a:pathLst>
                <a:path w="1339850" h="857250">
                  <a:moveTo>
                    <a:pt x="0" y="698500"/>
                  </a:moveTo>
                  <a:lnTo>
                    <a:pt x="762000" y="0"/>
                  </a:lnTo>
                  <a:lnTo>
                    <a:pt x="838200" y="12700"/>
                  </a:lnTo>
                  <a:lnTo>
                    <a:pt x="1339850" y="85725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082" name="文本框 62"/>
          <p:cNvSpPr/>
          <p:nvPr/>
        </p:nvSpPr>
        <p:spPr>
          <a:xfrm>
            <a:off x="3223895" y="4367530"/>
            <a:ext cx="269684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SE2018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春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-G18</a:t>
            </a:r>
            <a:endParaRPr lang="en-US" altLang="zh-CN" sz="28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文本框 60"/>
          <p:cNvSpPr/>
          <p:nvPr/>
        </p:nvSpPr>
        <p:spPr>
          <a:xfrm rot="960000">
            <a:off x="5346065" y="1828165"/>
            <a:ext cx="2676525" cy="5384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4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1</a:t>
            </a:r>
            <a:endParaRPr lang="en-US" altLang="zh-CN" sz="344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3255" y="594995"/>
            <a:ext cx="7489825" cy="1860550"/>
            <a:chOff x="-1214" y="1862"/>
            <a:chExt cx="11795" cy="2930"/>
          </a:xfrm>
        </p:grpSpPr>
        <p:grpSp>
          <p:nvGrpSpPr>
            <p:cNvPr id="3" name="组合 2"/>
            <p:cNvGrpSpPr/>
            <p:nvPr/>
          </p:nvGrpSpPr>
          <p:grpSpPr>
            <a:xfrm rot="0">
              <a:off x="1855" y="1862"/>
              <a:ext cx="2596" cy="2931"/>
              <a:chOff x="4040" y="1572"/>
              <a:chExt cx="2596" cy="2931"/>
            </a:xfrm>
          </p:grpSpPr>
          <p:sp>
            <p:nvSpPr>
              <p:cNvPr id="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4925" y="1862"/>
              <a:ext cx="2596" cy="2931"/>
              <a:chOff x="4040" y="1572"/>
              <a:chExt cx="2596" cy="2931"/>
            </a:xfrm>
          </p:grpSpPr>
          <p:sp>
            <p:nvSpPr>
              <p:cNvPr id="13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R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7985" y="1862"/>
              <a:ext cx="2596" cy="2931"/>
              <a:chOff x="4040" y="1572"/>
              <a:chExt cx="2596" cy="2931"/>
            </a:xfrm>
          </p:grpSpPr>
          <p:sp>
            <p:nvSpPr>
              <p:cNvPr id="16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T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-1214" y="1862"/>
              <a:ext cx="2596" cy="2931"/>
              <a:chOff x="4040" y="1572"/>
              <a:chExt cx="2596" cy="2931"/>
            </a:xfrm>
          </p:grpSpPr>
          <p:sp>
            <p:nvSpPr>
              <p:cNvPr id="3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2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P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421" name="文本框 420"/>
          <p:cNvSpPr txBox="1"/>
          <p:nvPr/>
        </p:nvSpPr>
        <p:spPr>
          <a:xfrm>
            <a:off x="194310" y="3952875"/>
            <a:ext cx="5530215" cy="144526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项目计划</a:t>
            </a:r>
            <a:endParaRPr lang="zh-CN" altLang="en-US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1" tooltip="" action="ppaction://hlinkfile"/>
              </a:rPr>
              <a:t>《项目计划书》</a:t>
            </a:r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文本框 22"/>
          <p:cNvSpPr txBox="1"/>
          <p:nvPr/>
        </p:nvSpPr>
        <p:spPr>
          <a:xfrm>
            <a:off x="1119505" y="519430"/>
            <a:ext cx="6447790" cy="5344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本游戏主要借鉴跑酷类游戏，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是一款基于安卓端的无限跑酷类型的休闲游戏，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人物会自动向右移动，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通过跳跃来越过障碍物，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人物跑动过程中会吃到地图上的金币，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同时跑道上也有一些陷阱，掉入陷阱会使人物死亡（游戏结束），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通关完成后根据奔跑距离和所获得的金币换算成最终分数，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最终分数会计入关卡积分排名，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defTabSz="457200">
              <a:lnSpc>
                <a:spcPct val="13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玩家可以在排行榜内查看前五名的排名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4140" y="221615"/>
            <a:ext cx="4572000" cy="6416675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247775" y="552450"/>
            <a:ext cx="1649095" cy="5868670"/>
            <a:chOff x="905" y="869"/>
            <a:chExt cx="2597" cy="9242"/>
          </a:xfrm>
        </p:grpSpPr>
        <p:grpSp>
          <p:nvGrpSpPr>
            <p:cNvPr id="10" name="组合 9"/>
            <p:cNvGrpSpPr/>
            <p:nvPr/>
          </p:nvGrpSpPr>
          <p:grpSpPr>
            <a:xfrm rot="0">
              <a:off x="905" y="4069"/>
              <a:ext cx="2596" cy="2663"/>
              <a:chOff x="4040" y="1706"/>
              <a:chExt cx="2596" cy="2663"/>
            </a:xfrm>
          </p:grpSpPr>
          <p:sp>
            <p:nvSpPr>
              <p:cNvPr id="1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2" name="文本框 59"/>
              <p:cNvSpPr/>
              <p:nvPr/>
            </p:nvSpPr>
            <p:spPr>
              <a:xfrm>
                <a:off x="4448" y="1801"/>
                <a:ext cx="1779" cy="24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zh-CN" sz="96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特</a:t>
                </a:r>
                <a:endParaRPr lang="zh-CN" sz="96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rot="0">
              <a:off x="906" y="7448"/>
              <a:ext cx="2596" cy="2663"/>
              <a:chOff x="4040" y="1706"/>
              <a:chExt cx="2596" cy="2663"/>
            </a:xfrm>
          </p:grpSpPr>
          <p:sp>
            <p:nvSpPr>
              <p:cNvPr id="1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5" name="文本框 59"/>
              <p:cNvSpPr/>
              <p:nvPr/>
            </p:nvSpPr>
            <p:spPr>
              <a:xfrm>
                <a:off x="4449" y="1803"/>
                <a:ext cx="1779" cy="24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zh-CN" sz="96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图</a:t>
                </a:r>
                <a:endParaRPr lang="zh-CN" sz="96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rot="0">
              <a:off x="906" y="869"/>
              <a:ext cx="2596" cy="2663"/>
              <a:chOff x="4040" y="1706"/>
              <a:chExt cx="2596" cy="2663"/>
            </a:xfrm>
          </p:grpSpPr>
          <p:sp>
            <p:nvSpPr>
              <p:cNvPr id="20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1" name="文本框 59"/>
              <p:cNvSpPr/>
              <p:nvPr/>
            </p:nvSpPr>
            <p:spPr>
              <a:xfrm>
                <a:off x="4448" y="1803"/>
                <a:ext cx="1779" cy="24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zh-CN" sz="96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甘</a:t>
                </a:r>
                <a:endParaRPr lang="zh-CN" sz="96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" y="98425"/>
            <a:ext cx="4191000" cy="4930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90" y="193675"/>
            <a:ext cx="4199890" cy="3238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" y="5199380"/>
            <a:ext cx="8903335" cy="1521460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5742940" y="4651375"/>
            <a:ext cx="2257425" cy="5480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4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瀑布模型</a:t>
            </a:r>
            <a:endParaRPr lang="zh-CN" altLang="en-US" sz="24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1346200"/>
            <a:ext cx="6476365" cy="499999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06730" y="628015"/>
            <a:ext cx="5911215" cy="4686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68580" tIns="34290" rIns="68580" bIns="34290" rtlCol="0">
            <a:spAutoFit/>
          </a:bodyPr>
          <a:p>
            <a:pPr lvl="0" defTabSz="457200">
              <a:lnSpc>
                <a:spcPct val="130000"/>
              </a:lnSpc>
            </a:pPr>
            <a:r>
              <a:rPr lang="zh-CN" altLang="en-US" sz="2000" dirty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项目管理办公室（PMO）人力资源规划：</a:t>
            </a:r>
            <a:endParaRPr lang="zh-CN" altLang="en-US" sz="2000" dirty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文本框 60"/>
          <p:cNvSpPr/>
          <p:nvPr/>
        </p:nvSpPr>
        <p:spPr>
          <a:xfrm rot="960000">
            <a:off x="5346065" y="1828165"/>
            <a:ext cx="2676525" cy="53848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34400" b="1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endParaRPr lang="en-US" altLang="zh-CN" sz="34400" b="1" dirty="0">
              <a:solidFill>
                <a:srgbClr val="00B0F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3255" y="594995"/>
            <a:ext cx="7489825" cy="1860550"/>
            <a:chOff x="-1214" y="1862"/>
            <a:chExt cx="11795" cy="2930"/>
          </a:xfrm>
        </p:grpSpPr>
        <p:grpSp>
          <p:nvGrpSpPr>
            <p:cNvPr id="3" name="组合 2"/>
            <p:cNvGrpSpPr/>
            <p:nvPr/>
          </p:nvGrpSpPr>
          <p:grpSpPr>
            <a:xfrm rot="0">
              <a:off x="1855" y="1862"/>
              <a:ext cx="2596" cy="2931"/>
              <a:chOff x="4040" y="1572"/>
              <a:chExt cx="2596" cy="2931"/>
            </a:xfrm>
          </p:grpSpPr>
          <p:sp>
            <p:nvSpPr>
              <p:cNvPr id="4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5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A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4925" y="1862"/>
              <a:ext cx="2596" cy="2931"/>
              <a:chOff x="4040" y="1572"/>
              <a:chExt cx="2596" cy="2931"/>
            </a:xfrm>
          </p:grpSpPr>
          <p:sp>
            <p:nvSpPr>
              <p:cNvPr id="13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4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R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7985" y="1862"/>
              <a:ext cx="2596" cy="2931"/>
              <a:chOff x="4040" y="1572"/>
              <a:chExt cx="2596" cy="2931"/>
            </a:xfrm>
          </p:grpSpPr>
          <p:sp>
            <p:nvSpPr>
              <p:cNvPr id="16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T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-1214" y="1862"/>
              <a:ext cx="2596" cy="2931"/>
              <a:chOff x="4040" y="1572"/>
              <a:chExt cx="2596" cy="2931"/>
            </a:xfrm>
          </p:grpSpPr>
          <p:sp>
            <p:nvSpPr>
              <p:cNvPr id="31" name="矩形 2"/>
              <p:cNvSpPr/>
              <p:nvPr/>
            </p:nvSpPr>
            <p:spPr>
              <a:xfrm>
                <a:off x="4040" y="1706"/>
                <a:ext cx="2596" cy="2663"/>
              </a:xfrm>
              <a:prstGeom prst="rect">
                <a:avLst/>
              </a:prstGeom>
              <a:solidFill>
                <a:srgbClr val="00B0F0"/>
              </a:solidFill>
              <a:ln w="12700">
                <a:noFill/>
              </a:ln>
            </p:spPr>
            <p:txBody>
              <a:bodyPr anchor="ctr"/>
              <a:p>
                <a:pPr algn="ctr"/>
                <a:endParaRPr lang="zh-CN" altLang="zh-CN" dirty="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2" name="文本框 59"/>
              <p:cNvSpPr/>
              <p:nvPr/>
            </p:nvSpPr>
            <p:spPr>
              <a:xfrm>
                <a:off x="4448" y="1572"/>
                <a:ext cx="1779" cy="29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algn="ctr"/>
                <a:r>
                  <a:rPr lang="en-US" altLang="zh-CN" sz="11500" b="1" dirty="0">
                    <a:solidFill>
                      <a:srgbClr val="FFFBEF"/>
                    </a:solidFill>
                    <a:latin typeface="微软雅黑" panose="020B0503020204020204" charset="-122"/>
                    <a:ea typeface="微软雅黑" panose="020B0503020204020204" charset="-122"/>
                    <a:sym typeface="微软雅黑" panose="020B0503020204020204" charset="-122"/>
                  </a:rPr>
                  <a:t>P</a:t>
                </a:r>
                <a:endParaRPr lang="zh-CN" altLang="en-US" sz="2800" b="1" dirty="0">
                  <a:solidFill>
                    <a:srgbClr val="FFFBEF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</p:grpSp>
      <p:sp>
        <p:nvSpPr>
          <p:cNvPr id="421" name="文本框 420"/>
          <p:cNvSpPr txBox="1"/>
          <p:nvPr/>
        </p:nvSpPr>
        <p:spPr>
          <a:xfrm>
            <a:off x="-27305" y="3160395"/>
            <a:ext cx="5530215" cy="2122805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p>
            <a:pPr algn="ctr"/>
            <a:r>
              <a:rPr lang="zh-CN" altLang="en-US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项目需求</a:t>
            </a:r>
            <a:endParaRPr lang="zh-CN" altLang="en-US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1" tooltip="" action="ppaction://hlinkfile"/>
              </a:rPr>
              <a:t>《可行性分析报告》</a:t>
            </a:r>
            <a:endParaRPr lang="zh-CN" altLang="en-US" sz="2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  <a:hlinkClick r:id="rId2" tooltip="" action="ppaction://hlinkfile"/>
              </a:rPr>
              <a:t>《需求分析报告》</a:t>
            </a:r>
            <a:r>
              <a:rPr lang="en-US" altLang="zh-CN" sz="4400" dirty="0" smtClean="0">
                <a:solidFill>
                  <a:srgbClr val="00B0F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dirty="0" smtClean="0">
              <a:solidFill>
                <a:srgbClr val="00B0F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TEMPLATE_TOPIC_ID" val="2869567"/>
  <p:tag name="KSO_WM_TEMPLATE_OUTLINE_ID" val="14"/>
  <p:tag name="KSO_WM_TEMPLATE_SCENE_ID" val="1"/>
  <p:tag name="KSO_WM_TEMPLATE_JOB_ID" val="14"/>
  <p:tag name="KSO_WM_TEMPLATE_TOPIC_DEFAULT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3658</Words>
  <Application>WPS 演示</Application>
  <PresentationFormat>宽屏</PresentationFormat>
  <Paragraphs>625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Arial</vt:lpstr>
      <vt:lpstr>宋体</vt:lpstr>
      <vt:lpstr>Wingdings</vt:lpstr>
      <vt:lpstr>微软雅黑 Light</vt:lpstr>
      <vt:lpstr>微软雅黑</vt:lpstr>
      <vt:lpstr>Calibri</vt:lpstr>
      <vt:lpstr>Arial Unicode MS</vt:lpstr>
      <vt:lpstr>Impact</vt:lpstr>
      <vt:lpstr>Times New Roman</vt:lpstr>
      <vt:lpstr>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SoulSkull</cp:lastModifiedBy>
  <cp:revision>145</cp:revision>
  <dcterms:created xsi:type="dcterms:W3CDTF">2017-08-03T09:01:00Z</dcterms:created>
  <dcterms:modified xsi:type="dcterms:W3CDTF">2018-07-05T04:40:41Z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