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82" r:id="rId4"/>
    <p:sldId id="258" r:id="rId5"/>
    <p:sldId id="257" r:id="rId6"/>
    <p:sldId id="310" r:id="rId7"/>
    <p:sldId id="259" r:id="rId8"/>
    <p:sldId id="283" r:id="rId9"/>
    <p:sldId id="261" r:id="rId10"/>
    <p:sldId id="284" r:id="rId11"/>
    <p:sldId id="355" r:id="rId12"/>
    <p:sldId id="354" r:id="rId13"/>
    <p:sldId id="267" r:id="rId14"/>
    <p:sldId id="285" r:id="rId15"/>
    <p:sldId id="268" r:id="rId16"/>
    <p:sldId id="286" r:id="rId17"/>
    <p:sldId id="357" r:id="rId18"/>
    <p:sldId id="289" r:id="rId19"/>
    <p:sldId id="356" r:id="rId20"/>
    <p:sldId id="287" r:id="rId21"/>
    <p:sldId id="358" r:id="rId22"/>
    <p:sldId id="395" r:id="rId23"/>
    <p:sldId id="313" r:id="rId24"/>
    <p:sldId id="328" r:id="rId25"/>
    <p:sldId id="324" r:id="rId26"/>
    <p:sldId id="326" r:id="rId27"/>
    <p:sldId id="327" r:id="rId28"/>
    <p:sldId id="323" r:id="rId29"/>
    <p:sldId id="311" r:id="rId30"/>
    <p:sldId id="260" r:id="rId31"/>
    <p:sldId id="415" r:id="rId32"/>
    <p:sldId id="312" r:id="rId34"/>
    <p:sldId id="316" r:id="rId35"/>
    <p:sldId id="344" r:id="rId36"/>
    <p:sldId id="360" r:id="rId37"/>
    <p:sldId id="361" r:id="rId38"/>
    <p:sldId id="321" r:id="rId39"/>
    <p:sldId id="390" r:id="rId40"/>
    <p:sldId id="276" r:id="rId41"/>
    <p:sldId id="427" r:id="rId42"/>
    <p:sldId id="322" r:id="rId43"/>
    <p:sldId id="278" r:id="rId44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BEF"/>
    <a:srgbClr val="5B9BD5"/>
    <a:srgbClr val="F3F0CD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122680"/>
            <a:ext cx="78867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3602355"/>
            <a:ext cx="78867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27025"/>
            <a:ext cx="78867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2435"/>
            <a:ext cx="78867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59100"/>
            <a:ext cx="78867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22120"/>
            <a:ext cx="78867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365125"/>
            <a:ext cx="78867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482090"/>
            <a:ext cx="3915728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2368550"/>
            <a:ext cx="391668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1" y="1482090"/>
            <a:ext cx="3822859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1" y="2368550"/>
            <a:ext cx="3822859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905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4" y="457200"/>
            <a:ext cx="3294221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694180"/>
            <a:ext cx="3295174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29" y="-7620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1" y="457200"/>
            <a:ext cx="3209925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1" y="1694180"/>
            <a:ext cx="3210401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8656;&#27714;&#20998;&#26512;&#25253;&#21578;.do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SE2018&#26149;-G18-&#35814;&#32454;&#35774;&#35745;&#35828;&#26126;&#20070;.doc" TargetMode="External"/><Relationship Id="rId1" Type="http://schemas.openxmlformats.org/officeDocument/2006/relationships/hyperlink" Target="SE2018&#26149;-G18-&#24635;&#20307;&#35774;&#35745;&#35828;&#26126;&#20070;.do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5814;&#32454;&#35774;&#35745;&#35828;&#26126;&#20070;.doc" TargetMode="Externa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SE2018&#26149;-G18-&#27979;&#35797;&#20998;&#26512;&#25253;&#21578;.doc" TargetMode="External"/><Relationship Id="rId2" Type="http://schemas.openxmlformats.org/officeDocument/2006/relationships/hyperlink" Target="SE2018&#26149;-G18-&#27979;&#35797;&#35745;&#21010;.doc" TargetMode="External"/><Relationship Id="rId1" Type="http://schemas.openxmlformats.org/officeDocument/2006/relationships/hyperlink" Target="SE2018&#26149;-G18-&#29992;&#25143;&#25163;&#20876;.doc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20195;&#30721;&#35268;&#33539;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27979;&#35797;&#35745;&#21010;.doc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1" Type="http://schemas.openxmlformats.org/officeDocument/2006/relationships/hyperlink" Target="SE2018&#26149;-G18-&#27979;&#35797;&#20998;&#26512;&#25253;&#21578;V1.1.doc" TargetMode="Externa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9033;&#30446;&#24635;&#32467;.pptx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9033;&#30446;&#35745;&#21010;.doc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SE2018&#26149;-G18-&#38656;&#27714;&#20998;&#26512;&#25253;&#21578;.doc" TargetMode="External"/><Relationship Id="rId1" Type="http://schemas.openxmlformats.org/officeDocument/2006/relationships/hyperlink" Target="SE2018&#26149;-G18-&#21487;&#34892;&#24615;&#30740;&#31350;&#25253;&#21578;.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808673" y="1632268"/>
            <a:ext cx="7040880" cy="2430462"/>
            <a:chOff x="4201" y="2780"/>
            <a:chExt cx="11088" cy="3827"/>
          </a:xfrm>
        </p:grpSpPr>
        <p:sp>
          <p:nvSpPr>
            <p:cNvPr id="3074" name="矩形 2"/>
            <p:cNvSpPr/>
            <p:nvPr/>
          </p:nvSpPr>
          <p:spPr>
            <a:xfrm>
              <a:off x="4201" y="3605"/>
              <a:ext cx="2627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5" name="矩形 55"/>
            <p:cNvSpPr/>
            <p:nvPr/>
          </p:nvSpPr>
          <p:spPr>
            <a:xfrm>
              <a:off x="6982" y="3605"/>
              <a:ext cx="2628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矩形 56"/>
            <p:cNvSpPr/>
            <p:nvPr/>
          </p:nvSpPr>
          <p:spPr>
            <a:xfrm>
              <a:off x="9765" y="3593"/>
              <a:ext cx="2627" cy="269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7"/>
            <p:cNvSpPr/>
            <p:nvPr/>
          </p:nvSpPr>
          <p:spPr>
            <a:xfrm rot="401252">
              <a:off x="12661" y="3767"/>
              <a:ext cx="2628" cy="2665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文本框 58"/>
            <p:cNvSpPr/>
            <p:nvPr/>
          </p:nvSpPr>
          <p:spPr>
            <a:xfrm>
              <a:off x="7457" y="3520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79" name="文本框 59"/>
            <p:cNvSpPr/>
            <p:nvPr/>
          </p:nvSpPr>
          <p:spPr>
            <a:xfrm>
              <a:off x="4811" y="3503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0" name="文本框 60"/>
            <p:cNvSpPr/>
            <p:nvPr/>
          </p:nvSpPr>
          <p:spPr>
            <a:xfrm>
              <a:off x="10347" y="3521"/>
              <a:ext cx="1723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1" name="文本框 61"/>
            <p:cNvSpPr/>
            <p:nvPr/>
          </p:nvSpPr>
          <p:spPr>
            <a:xfrm rot="369405">
              <a:off x="13122" y="3676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8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4" name="椭圆 8"/>
            <p:cNvSpPr/>
            <p:nvPr/>
          </p:nvSpPr>
          <p:spPr>
            <a:xfrm>
              <a:off x="14199" y="2780"/>
              <a:ext cx="247" cy="247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任意多边形 9"/>
            <p:cNvSpPr/>
            <p:nvPr/>
          </p:nvSpPr>
          <p:spPr>
            <a:xfrm>
              <a:off x="13066" y="2802"/>
              <a:ext cx="2110" cy="1350"/>
            </a:xfrm>
            <a:custGeom>
              <a:avLst/>
              <a:gdLst>
                <a:gd name="txL" fmla="*/ 0 w 1339850"/>
                <a:gd name="txT" fmla="*/ 0 h 857250"/>
                <a:gd name="txR" fmla="*/ 1339850 w 1339850"/>
                <a:gd name="txB" fmla="*/ 857250 h 857250"/>
              </a:gdLst>
              <a:ahLst/>
              <a:cxnLst>
                <a:cxn ang="0">
                  <a:pos x="0" y="698500"/>
                </a:cxn>
                <a:cxn ang="0">
                  <a:pos x="762000" y="0"/>
                </a:cxn>
                <a:cxn ang="0">
                  <a:pos x="838200" y="12700"/>
                </a:cxn>
                <a:cxn ang="0">
                  <a:pos x="1339850" y="857250"/>
                </a:cxn>
              </a:cxnLst>
              <a:rect l="txL" t="txT" r="txR" b="txB"/>
              <a:pathLst>
                <a:path w="1339850" h="857250">
                  <a:moveTo>
                    <a:pt x="0" y="698500"/>
                  </a:moveTo>
                  <a:lnTo>
                    <a:pt x="762000" y="0"/>
                  </a:lnTo>
                  <a:lnTo>
                    <a:pt x="838200" y="12700"/>
                  </a:lnTo>
                  <a:lnTo>
                    <a:pt x="1339850" y="8572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2" name="文本框 62"/>
          <p:cNvSpPr/>
          <p:nvPr/>
        </p:nvSpPr>
        <p:spPr>
          <a:xfrm>
            <a:off x="2197735" y="4062730"/>
            <a:ext cx="474853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sz="4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 目 </a:t>
            </a:r>
            <a:r>
              <a:rPr sz="4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总 结 报 告</a:t>
            </a:r>
            <a:endParaRPr lang="en-US" sz="4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4970145" y="230505"/>
            <a:ext cx="1648460" cy="1861185"/>
            <a:chOff x="4040" y="1572"/>
            <a:chExt cx="2596" cy="2931"/>
          </a:xfrm>
        </p:grpSpPr>
        <p:sp>
          <p:nvSpPr>
            <p:cNvPr id="4" name="矩形 2"/>
            <p:cNvSpPr/>
            <p:nvPr/>
          </p:nvSpPr>
          <p:spPr>
            <a:xfrm>
              <a:off x="4040" y="1706"/>
              <a:ext cx="2596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文本框 59"/>
            <p:cNvSpPr/>
            <p:nvPr/>
          </p:nvSpPr>
          <p:spPr>
            <a:xfrm>
              <a:off x="4448" y="1572"/>
              <a:ext cx="1779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E</a:t>
              </a:r>
              <a:endParaRPr 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0">
            <a:off x="1635125" y="233680"/>
            <a:ext cx="1648460" cy="1861185"/>
            <a:chOff x="4040" y="1572"/>
            <a:chExt cx="2596" cy="2931"/>
          </a:xfrm>
        </p:grpSpPr>
        <p:sp>
          <p:nvSpPr>
            <p:cNvPr id="31" name="矩形 2"/>
            <p:cNvSpPr/>
            <p:nvPr/>
          </p:nvSpPr>
          <p:spPr>
            <a:xfrm>
              <a:off x="4040" y="1706"/>
              <a:ext cx="2596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文本框 59"/>
            <p:cNvSpPr/>
            <p:nvPr/>
          </p:nvSpPr>
          <p:spPr>
            <a:xfrm>
              <a:off x="4448" y="1572"/>
              <a:ext cx="1779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</a:t>
              </a:r>
              <a:endParaRPr 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 useBgFill="1">
        <p:nvSpPr>
          <p:cNvPr id="6" name="矩形 5"/>
          <p:cNvSpPr/>
          <p:nvPr/>
        </p:nvSpPr>
        <p:spPr>
          <a:xfrm rot="21000000">
            <a:off x="-960120" y="2885440"/>
            <a:ext cx="11313160" cy="23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331085" y="5105400"/>
            <a:ext cx="4481830" cy="1446530"/>
            <a:chOff x="2984" y="8076"/>
            <a:chExt cx="7058" cy="2278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2984" y="8076"/>
              <a:ext cx="1778" cy="2276"/>
              <a:chOff x="4040" y="1572"/>
              <a:chExt cx="2596" cy="2930"/>
            </a:xfrm>
          </p:grpSpPr>
          <p:sp>
            <p:nvSpPr>
              <p:cNvPr id="8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G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0">
              <a:off x="5642" y="8077"/>
              <a:ext cx="1778" cy="2276"/>
              <a:chOff x="4040" y="1572"/>
              <a:chExt cx="2596" cy="2930"/>
            </a:xfrm>
          </p:grpSpPr>
          <p:sp>
            <p:nvSpPr>
              <p:cNvPr id="1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1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8264" y="8078"/>
              <a:ext cx="1778" cy="2276"/>
              <a:chOff x="4040" y="1572"/>
              <a:chExt cx="2596" cy="2930"/>
            </a:xfrm>
          </p:grpSpPr>
          <p:sp>
            <p:nvSpPr>
              <p:cNvPr id="1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8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88415" y="1794510"/>
            <a:ext cx="6567805" cy="32689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关键的技术可行性分析</a:t>
            </a: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a．考虑上面所分析的限制条件，该系统的功能目标可以达到；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b．利用现有的Unity3D等技术，该系统的功能可以实现； 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c．开发人员的数量只需2到3人，质量要求较高，但考虑技术实现较为简单，还是可以满足的；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d．规定期限为四个月左右，本系统的开发可以完成。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87780" y="1794510"/>
            <a:ext cx="6567805" cy="32689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用户类别</a:t>
            </a: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拥有安卓智能机的普通用户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用户代表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杨枨老师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647065"/>
            <a:ext cx="5276215" cy="29235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60" y="3570605"/>
            <a:ext cx="5276215" cy="28663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66410" y="165608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23340" y="488505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655955"/>
            <a:ext cx="5476875" cy="2767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3491865"/>
            <a:ext cx="5393690" cy="30226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788025" y="163957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游戏主界面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0470" y="476885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加载界面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3528060"/>
            <a:ext cx="5280025" cy="2843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671195"/>
            <a:ext cx="5276215" cy="285686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626100" y="186563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关卡选择界面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4270" y="471551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排行榜选择界面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337820"/>
            <a:ext cx="4510405" cy="235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25" y="337820"/>
            <a:ext cx="4432935" cy="2355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3945890"/>
            <a:ext cx="5276215" cy="27139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261110" y="295084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8025" y="295084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帮助界面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32780" y="506857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游戏进行界面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9480" y="3827780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964690" y="718820"/>
            <a:ext cx="1927860" cy="39852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r>
              <a:rPr lang="zh-CN" sz="28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功能需求</a:t>
            </a:r>
            <a:endParaRPr lang="zh-CN" sz="28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角色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地图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道具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积分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音效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07405" y="3274695"/>
            <a:ext cx="1887855" cy="23869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非功能需求</a:t>
            </a:r>
            <a:endParaRPr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流畅性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美观性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稳定性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资源损耗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7175" y="142430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详见</a:t>
            </a:r>
            <a:r>
              <a:rPr lang="zh-CN" altLang="en-US" sz="2800">
                <a:solidFill>
                  <a:srgbClr val="FF0000"/>
                </a:solidFill>
                <a:hlinkClick r:id="rId1" action="ppaction://hlinkfile"/>
              </a:rPr>
              <a:t>需求分析报告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21055" y="738505"/>
            <a:ext cx="3175000" cy="44697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数据字典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角色信息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描述:角色的信息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定义:角色动作+角色形象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描述:用户的信息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定义:用户名+用户密码</a:t>
            </a:r>
            <a:endParaRPr sz="16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5365" y="2449830"/>
            <a:ext cx="3943985" cy="3669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金币信息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描述:游戏中包括的金币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定义:金币位置+金币编号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地图信息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别名:关卡信息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描述:游戏中地图的信息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定义:地图名+地图类型+地图编码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79500" y="772160"/>
            <a:ext cx="92773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defTabSz="457200">
              <a:lnSpc>
                <a:spcPct val="13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E-R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  <a:endParaRPr sz="16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030" y="1672590"/>
            <a:ext cx="4854575" cy="3512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8613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项目设计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《总体设计报告》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《详细设计报告》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9135" y="2479040"/>
            <a:ext cx="2666365" cy="2666365"/>
          </a:xfrm>
          <a:prstGeom prst="rect">
            <a:avLst/>
          </a:prstGeom>
        </p:spPr>
      </p:pic>
      <p:sp>
        <p:nvSpPr>
          <p:cNvPr id="426" name="文本框 425"/>
          <p:cNvSpPr txBox="1"/>
          <p:nvPr/>
        </p:nvSpPr>
        <p:spPr>
          <a:xfrm>
            <a:off x="2448560" y="1268095"/>
            <a:ext cx="4246245" cy="95313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Snatch Gold Coins</a:t>
            </a:r>
            <a:endParaRPr lang="en-US" sz="28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积分大作战</a:t>
            </a:r>
            <a:endParaRPr lang="zh-CN" altLang="en-US" sz="3600" dirty="0" smtClean="0">
              <a:solidFill>
                <a:srgbClr val="00B0F0"/>
              </a:solidFill>
              <a:effectLst/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8560" y="5271770"/>
            <a:ext cx="4246245" cy="52197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安卓</a:t>
            </a:r>
            <a:r>
              <a:rPr lang="en-US" altLang="zh-CN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altLang="zh-CN" sz="28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18870" y="784860"/>
            <a:ext cx="1184910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defTabSz="457200">
              <a:lnSpc>
                <a:spcPct val="13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HIPO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-2147482601" descr="2070801757369386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120" y="1641475"/>
            <a:ext cx="6848475" cy="3645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18870" y="784860"/>
            <a:ext cx="1184910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业务流图</a:t>
            </a:r>
            <a:endParaRPr 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-2147482623" descr="微信教务查询HI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655" y="784860"/>
            <a:ext cx="4813935" cy="5532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4125" y="1175385"/>
            <a:ext cx="663575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（1）选择关卡：玩家通过选择这个选项进行对三个关卡（easy,normal,hard)的选择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（2）退出游戏：玩家可以正常的结束这个游戏，退出APP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（3）查询排行榜：用户可以查询排行榜来了解自己的水平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880" y="1141730"/>
            <a:ext cx="6999605" cy="522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关键算法设计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输入判定，当用户按下空格（在手机上时为触碰屏幕一次）时候，系统获取用户输入，并且进行跳跃动作，当状态为跑是进行一段跳，当已经为Jump状态时进行二段跳跃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2163445"/>
            <a:ext cx="73171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KEYBOARD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//空格键按压状态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(Input.GetButtonDown("Jump"))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//跳跃状态 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if (status == PlayerMoveStatus.Jump)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	DOUBLEJUMP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//奔跑状态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if (status == PlayerMoveStatus.Run)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	JUMP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1810" y="971550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跳跃算法，通过对刚体施加一个向上的力是人物实现重力条件下的跳跃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1530" y="1576070"/>
            <a:ext cx="73171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JUMP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status = PlayerMoveStatus.Jump;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GetComponent&lt;Rigidbody&gt;().AddForce (0, Jump_Power * 1.25f, 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(_SA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_SA.Jump_Play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(_SP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_SP.SoundPlay (0);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人物进行二段跳的算法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1421765"/>
            <a:ext cx="73171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DOUBLEJUMP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status = PlayerMoveStatus.DoubleJump;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GetComponent&lt;Rigidbody&gt;().AddForce (0, Jump_Power, 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//二段跳画面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(_SA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_SA.D_Jump_Play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//二段跳声音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(_SP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_SP.SoundPlay (0);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6425" y="1200785"/>
            <a:ext cx="317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部分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PDL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procedure 主界面 is 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begin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玩家输入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switch(input)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1(选择关卡）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调用选择关卡方法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2（游戏设置）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调用游戏设置方法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3（退出游戏）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调用退出游戏方法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33265" y="1855470"/>
            <a:ext cx="317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选择关卡方法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procedure 选择关卡 is 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begin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玩家输入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switch(input)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1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loadscene(map1)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2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loadscene(map2)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3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loadscene(map3)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end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0140" y="80200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详见</a:t>
            </a:r>
            <a:r>
              <a:rPr lang="zh-CN" altLang="en-US">
                <a:hlinkClick r:id="rId1" action="ppaction://hlinkfile"/>
              </a:rPr>
              <a:t>详细设计</a:t>
            </a:r>
            <a:r>
              <a:rPr lang="zh-CN" altLang="en-US" sz="2000">
                <a:hlinkClick r:id="rId1" action="ppaction://hlinkfile"/>
              </a:rPr>
              <a:t>说明书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14605" y="3160395"/>
            <a:ext cx="5530215" cy="249174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项目测试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1" action="ppaction://hlinkfile"/>
              </a:rPr>
              <a:t>《用户手册》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  <a:hlinkClick r:id="rId1" action="ppaction://hlinkfile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2" action="ppaction://hlinkfile"/>
              </a:rPr>
              <a:t>测试计划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测试分析报告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85725" y="1031240"/>
            <a:ext cx="2969260" cy="4650105"/>
            <a:chOff x="2535" y="1624"/>
            <a:chExt cx="4676" cy="7323"/>
          </a:xfrm>
          <a:solidFill>
            <a:srgbClr val="00B0F0">
              <a:alpha val="90000"/>
            </a:srgbClr>
          </a:solidFill>
        </p:grpSpPr>
        <p:grpSp>
          <p:nvGrpSpPr>
            <p:cNvPr id="58" name="组合 208"/>
            <p:cNvGrpSpPr/>
            <p:nvPr/>
          </p:nvGrpSpPr>
          <p:grpSpPr bwMode="auto">
            <a:xfrm rot="0">
              <a:off x="4778" y="6016"/>
              <a:ext cx="261" cy="889"/>
              <a:chOff x="0" y="0"/>
              <a:chExt cx="184150" cy="644525"/>
            </a:xfrm>
            <a:grpFill/>
          </p:grpSpPr>
          <p:sp>
            <p:nvSpPr>
              <p:cNvPr id="273" name="Freeform 101"/>
              <p:cNvSpPr>
                <a:spLocks noChangeArrowheads="1"/>
              </p:cNvSpPr>
              <p:nvPr/>
            </p:nvSpPr>
            <p:spPr bwMode="auto">
              <a:xfrm>
                <a:off x="9525" y="82550"/>
                <a:ext cx="174625" cy="519113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327"/>
                  <a:gd name="T23" fmla="*/ 110 w 110"/>
                  <a:gd name="T24" fmla="*/ 327 h 3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4" name="Freeform 102"/>
              <p:cNvSpPr>
                <a:spLocks noChangeArrowheads="1"/>
              </p:cNvSpPr>
              <p:nvPr/>
            </p:nvSpPr>
            <p:spPr bwMode="auto">
              <a:xfrm>
                <a:off x="1587" y="0"/>
                <a:ext cx="128588" cy="146050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1"/>
                  <a:gd name="T112" fmla="*/ 0 h 92"/>
                  <a:gd name="T113" fmla="*/ 81 w 8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5" name="Freeform 103"/>
              <p:cNvSpPr>
                <a:spLocks noChangeArrowheads="1"/>
              </p:cNvSpPr>
              <p:nvPr/>
            </p:nvSpPr>
            <p:spPr bwMode="auto">
              <a:xfrm>
                <a:off x="0" y="49212"/>
                <a:ext cx="149225" cy="142875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90"/>
                  <a:gd name="T17" fmla="*/ 94 w 9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6" name="Freeform 104"/>
              <p:cNvSpPr>
                <a:spLocks noChangeArrowheads="1"/>
              </p:cNvSpPr>
              <p:nvPr/>
            </p:nvSpPr>
            <p:spPr bwMode="auto">
              <a:xfrm>
                <a:off x="115887" y="588962"/>
                <a:ext cx="44450" cy="55563"/>
              </a:xfrm>
              <a:custGeom>
                <a:avLst/>
                <a:gdLst>
                  <a:gd name="T0" fmla="*/ 28 w 28"/>
                  <a:gd name="T1" fmla="*/ 2 h 35"/>
                  <a:gd name="T2" fmla="*/ 28 w 28"/>
                  <a:gd name="T3" fmla="*/ 2 h 35"/>
                  <a:gd name="T4" fmla="*/ 27 w 28"/>
                  <a:gd name="T5" fmla="*/ 14 h 35"/>
                  <a:gd name="T6" fmla="*/ 21 w 28"/>
                  <a:gd name="T7" fmla="*/ 31 h 35"/>
                  <a:gd name="T8" fmla="*/ 21 w 28"/>
                  <a:gd name="T9" fmla="*/ 31 h 35"/>
                  <a:gd name="T10" fmla="*/ 20 w 28"/>
                  <a:gd name="T11" fmla="*/ 35 h 35"/>
                  <a:gd name="T12" fmla="*/ 19 w 28"/>
                  <a:gd name="T13" fmla="*/ 35 h 35"/>
                  <a:gd name="T14" fmla="*/ 16 w 28"/>
                  <a:gd name="T15" fmla="*/ 35 h 35"/>
                  <a:gd name="T16" fmla="*/ 13 w 28"/>
                  <a:gd name="T17" fmla="*/ 32 h 35"/>
                  <a:gd name="T18" fmla="*/ 11 w 28"/>
                  <a:gd name="T19" fmla="*/ 27 h 35"/>
                  <a:gd name="T20" fmla="*/ 0 w 28"/>
                  <a:gd name="T21" fmla="*/ 8 h 35"/>
                  <a:gd name="T22" fmla="*/ 0 w 28"/>
                  <a:gd name="T23" fmla="*/ 8 h 35"/>
                  <a:gd name="T24" fmla="*/ 3 w 28"/>
                  <a:gd name="T25" fmla="*/ 5 h 35"/>
                  <a:gd name="T26" fmla="*/ 8 w 28"/>
                  <a:gd name="T27" fmla="*/ 2 h 35"/>
                  <a:gd name="T28" fmla="*/ 12 w 28"/>
                  <a:gd name="T29" fmla="*/ 1 h 35"/>
                  <a:gd name="T30" fmla="*/ 16 w 28"/>
                  <a:gd name="T31" fmla="*/ 0 h 35"/>
                  <a:gd name="T32" fmla="*/ 23 w 28"/>
                  <a:gd name="T33" fmla="*/ 0 h 35"/>
                  <a:gd name="T34" fmla="*/ 28 w 28"/>
                  <a:gd name="T35" fmla="*/ 2 h 35"/>
                  <a:gd name="T36" fmla="*/ 28 w 28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"/>
                  <a:gd name="T58" fmla="*/ 0 h 35"/>
                  <a:gd name="T59" fmla="*/ 28 w 28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59" name="组合 215"/>
            <p:cNvGrpSpPr/>
            <p:nvPr/>
          </p:nvGrpSpPr>
          <p:grpSpPr bwMode="auto">
            <a:xfrm rot="0">
              <a:off x="3915" y="6823"/>
              <a:ext cx="2003" cy="2125"/>
              <a:chOff x="0" y="0"/>
              <a:chExt cx="1414463" cy="1541463"/>
            </a:xfrm>
            <a:grpFill/>
          </p:grpSpPr>
          <p:sp>
            <p:nvSpPr>
              <p:cNvPr id="176" name="Freeform 5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91"/>
                  <a:gd name="T187" fmla="*/ 0 h 792"/>
                  <a:gd name="T188" fmla="*/ 891 w 891"/>
                  <a:gd name="T189" fmla="*/ 792 h 79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7" name="Freeform 6"/>
              <p:cNvSpPr>
                <a:spLocks noChangeArrowheads="1"/>
              </p:cNvSpPr>
              <p:nvPr/>
            </p:nvSpPr>
            <p:spPr bwMode="auto">
              <a:xfrm>
                <a:off x="303212" y="152400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52"/>
                  <a:gd name="T154" fmla="*/ 0 h 792"/>
                  <a:gd name="T155" fmla="*/ 252 w 252"/>
                  <a:gd name="T156" fmla="*/ 792 h 79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8" name="Freeform 7"/>
              <p:cNvSpPr>
                <a:spLocks noChangeArrowheads="1"/>
              </p:cNvSpPr>
              <p:nvPr/>
            </p:nvSpPr>
            <p:spPr bwMode="auto">
              <a:xfrm>
                <a:off x="557212" y="1400175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3"/>
                  <a:gd name="T139" fmla="*/ 0 h 89"/>
                  <a:gd name="T140" fmla="*/ 203 w 203"/>
                  <a:gd name="T141" fmla="*/ 89 h 8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9" name="Freeform 8"/>
              <p:cNvSpPr>
                <a:spLocks noChangeArrowheads="1"/>
              </p:cNvSpPr>
              <p:nvPr/>
            </p:nvSpPr>
            <p:spPr bwMode="auto">
              <a:xfrm>
                <a:off x="436562" y="1335088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55"/>
                  <a:gd name="T151" fmla="*/ 0 h 99"/>
                  <a:gd name="T152" fmla="*/ 355 w 355"/>
                  <a:gd name="T153" fmla="*/ 99 h 9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0" name="Freeform 9"/>
              <p:cNvSpPr>
                <a:spLocks noChangeArrowheads="1"/>
              </p:cNvSpPr>
              <p:nvPr/>
            </p:nvSpPr>
            <p:spPr bwMode="auto">
              <a:xfrm>
                <a:off x="361950" y="1379538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50"/>
                  <a:gd name="T121" fmla="*/ 0 h 37"/>
                  <a:gd name="T122" fmla="*/ 450 w 450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1" name="Freeform 10"/>
              <p:cNvSpPr>
                <a:spLocks noChangeArrowheads="1"/>
              </p:cNvSpPr>
              <p:nvPr/>
            </p:nvSpPr>
            <p:spPr bwMode="auto">
              <a:xfrm>
                <a:off x="69850" y="509588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23"/>
                  <a:gd name="T73" fmla="*/ 0 h 61"/>
                  <a:gd name="T74" fmla="*/ 823 w 823"/>
                  <a:gd name="T75" fmla="*/ 61 h 6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2" name="Freeform 11"/>
              <p:cNvSpPr>
                <a:spLocks noChangeArrowheads="1"/>
              </p:cNvSpPr>
              <p:nvPr/>
            </p:nvSpPr>
            <p:spPr bwMode="auto">
              <a:xfrm>
                <a:off x="46037" y="401638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5"/>
                  <a:gd name="T76" fmla="*/ 0 h 63"/>
                  <a:gd name="T77" fmla="*/ 835 w 835"/>
                  <a:gd name="T78" fmla="*/ 63 h 6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3" name="Freeform 12"/>
              <p:cNvSpPr>
                <a:spLocks noChangeArrowheads="1"/>
              </p:cNvSpPr>
              <p:nvPr/>
            </p:nvSpPr>
            <p:spPr bwMode="auto">
              <a:xfrm>
                <a:off x="73025" y="598488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9"/>
                  <a:gd name="T46" fmla="*/ 0 h 61"/>
                  <a:gd name="T47" fmla="*/ 799 w 799"/>
                  <a:gd name="T48" fmla="*/ 61 h 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4" name="Freeform 13"/>
              <p:cNvSpPr>
                <a:spLocks noChangeArrowheads="1"/>
              </p:cNvSpPr>
              <p:nvPr/>
            </p:nvSpPr>
            <p:spPr bwMode="auto">
              <a:xfrm>
                <a:off x="84137" y="684213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10"/>
                  <a:gd name="T49" fmla="*/ 0 h 61"/>
                  <a:gd name="T50" fmla="*/ 810 w 810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5" name="Freeform 14"/>
              <p:cNvSpPr>
                <a:spLocks noChangeArrowheads="1"/>
              </p:cNvSpPr>
              <p:nvPr/>
            </p:nvSpPr>
            <p:spPr bwMode="auto">
              <a:xfrm>
                <a:off x="76200" y="782638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95"/>
                  <a:gd name="T55" fmla="*/ 0 h 61"/>
                  <a:gd name="T56" fmla="*/ 795 w 795"/>
                  <a:gd name="T57" fmla="*/ 61 h 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6" name="Freeform 15"/>
              <p:cNvSpPr>
                <a:spLocks noChangeArrowheads="1"/>
              </p:cNvSpPr>
              <p:nvPr/>
            </p:nvSpPr>
            <p:spPr bwMode="auto">
              <a:xfrm>
                <a:off x="71437" y="873125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23"/>
                  <a:gd name="T61" fmla="*/ 0 h 61"/>
                  <a:gd name="T62" fmla="*/ 823 w 823"/>
                  <a:gd name="T63" fmla="*/ 61 h 6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7" name="Freeform 16"/>
              <p:cNvSpPr>
                <a:spLocks noChangeArrowheads="1"/>
              </p:cNvSpPr>
              <p:nvPr/>
            </p:nvSpPr>
            <p:spPr bwMode="auto">
              <a:xfrm>
                <a:off x="84137" y="965200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88"/>
                  <a:gd name="T40" fmla="*/ 0 h 61"/>
                  <a:gd name="T41" fmla="*/ 788 w 788"/>
                  <a:gd name="T42" fmla="*/ 61 h 6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8" name="Freeform 17"/>
              <p:cNvSpPr>
                <a:spLocks noChangeArrowheads="1"/>
              </p:cNvSpPr>
              <p:nvPr/>
            </p:nvSpPr>
            <p:spPr bwMode="auto">
              <a:xfrm>
                <a:off x="103187" y="1098550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90"/>
                  <a:gd name="T163" fmla="*/ 0 h 196"/>
                  <a:gd name="T164" fmla="*/ 790 w 790"/>
                  <a:gd name="T165" fmla="*/ 196 h 19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9" name="Freeform 18"/>
              <p:cNvSpPr>
                <a:spLocks noChangeArrowheads="1"/>
              </p:cNvSpPr>
              <p:nvPr/>
            </p:nvSpPr>
            <p:spPr bwMode="auto">
              <a:xfrm>
                <a:off x="327025" y="1130300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8"/>
                  <a:gd name="T82" fmla="*/ 0 h 176"/>
                  <a:gd name="T83" fmla="*/ 228 w 228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0" name="Freeform 19"/>
              <p:cNvSpPr>
                <a:spLocks noChangeArrowheads="1"/>
              </p:cNvSpPr>
              <p:nvPr/>
            </p:nvSpPr>
            <p:spPr bwMode="auto">
              <a:xfrm>
                <a:off x="901700" y="152400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3"/>
                  <a:gd name="T43" fmla="*/ 0 h 171"/>
                  <a:gd name="T44" fmla="*/ 323 w 323"/>
                  <a:gd name="T45" fmla="*/ 171 h 1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1" name="Freeform 20"/>
              <p:cNvSpPr>
                <a:spLocks noChangeArrowheads="1"/>
              </p:cNvSpPr>
              <p:nvPr/>
            </p:nvSpPr>
            <p:spPr bwMode="auto">
              <a:xfrm>
                <a:off x="906462" y="152400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0"/>
                  <a:gd name="T58" fmla="*/ 0 h 170"/>
                  <a:gd name="T59" fmla="*/ 320 w 320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2" name="Freeform 21"/>
              <p:cNvSpPr>
                <a:spLocks noChangeArrowheads="1"/>
              </p:cNvSpPr>
              <p:nvPr/>
            </p:nvSpPr>
            <p:spPr bwMode="auto">
              <a:xfrm>
                <a:off x="912812" y="152400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6"/>
                  <a:gd name="T58" fmla="*/ 0 h 170"/>
                  <a:gd name="T59" fmla="*/ 316 w 316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3" name="Freeform 22"/>
              <p:cNvSpPr>
                <a:spLocks noChangeArrowheads="1"/>
              </p:cNvSpPr>
              <p:nvPr/>
            </p:nvSpPr>
            <p:spPr bwMode="auto">
              <a:xfrm>
                <a:off x="919162" y="152400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2"/>
                  <a:gd name="T58" fmla="*/ 0 h 168"/>
                  <a:gd name="T59" fmla="*/ 312 w 312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4" name="Freeform 23"/>
              <p:cNvSpPr>
                <a:spLocks noChangeArrowheads="1"/>
              </p:cNvSpPr>
              <p:nvPr/>
            </p:nvSpPr>
            <p:spPr bwMode="auto">
              <a:xfrm>
                <a:off x="925512" y="152400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8"/>
                  <a:gd name="T58" fmla="*/ 0 h 168"/>
                  <a:gd name="T59" fmla="*/ 308 w 308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5" name="Freeform 24"/>
              <p:cNvSpPr>
                <a:spLocks noChangeArrowheads="1"/>
              </p:cNvSpPr>
              <p:nvPr/>
            </p:nvSpPr>
            <p:spPr bwMode="auto">
              <a:xfrm>
                <a:off x="931862" y="152400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4"/>
                  <a:gd name="T58" fmla="*/ 0 h 168"/>
                  <a:gd name="T59" fmla="*/ 304 w 304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6" name="Freeform 25"/>
              <p:cNvSpPr>
                <a:spLocks noChangeArrowheads="1"/>
              </p:cNvSpPr>
              <p:nvPr/>
            </p:nvSpPr>
            <p:spPr bwMode="auto">
              <a:xfrm>
                <a:off x="938212" y="152400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0"/>
                  <a:gd name="T58" fmla="*/ 0 h 168"/>
                  <a:gd name="T59" fmla="*/ 300 w 300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7" name="Freeform 26"/>
              <p:cNvSpPr>
                <a:spLocks noChangeArrowheads="1"/>
              </p:cNvSpPr>
              <p:nvPr/>
            </p:nvSpPr>
            <p:spPr bwMode="auto">
              <a:xfrm>
                <a:off x="942975" y="152400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7"/>
                  <a:gd name="T58" fmla="*/ 0 h 168"/>
                  <a:gd name="T59" fmla="*/ 297 w 297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8" name="Freeform 27"/>
              <p:cNvSpPr>
                <a:spLocks noChangeArrowheads="1"/>
              </p:cNvSpPr>
              <p:nvPr/>
            </p:nvSpPr>
            <p:spPr bwMode="auto">
              <a:xfrm>
                <a:off x="949325" y="152400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3"/>
                  <a:gd name="T58" fmla="*/ 0 h 168"/>
                  <a:gd name="T59" fmla="*/ 293 w 293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9" name="Freeform 28"/>
              <p:cNvSpPr>
                <a:spLocks noChangeArrowheads="1"/>
              </p:cNvSpPr>
              <p:nvPr/>
            </p:nvSpPr>
            <p:spPr bwMode="auto">
              <a:xfrm>
                <a:off x="955675" y="152400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9"/>
                  <a:gd name="T55" fmla="*/ 0 h 168"/>
                  <a:gd name="T56" fmla="*/ 289 w 289"/>
                  <a:gd name="T57" fmla="*/ 168 h 1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0" name="Freeform 29"/>
              <p:cNvSpPr>
                <a:spLocks noChangeArrowheads="1"/>
              </p:cNvSpPr>
              <p:nvPr/>
            </p:nvSpPr>
            <p:spPr bwMode="auto">
              <a:xfrm>
                <a:off x="962025" y="152400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5"/>
                  <a:gd name="T55" fmla="*/ 0 h 167"/>
                  <a:gd name="T56" fmla="*/ 285 w 28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1" name="Freeform 30"/>
              <p:cNvSpPr>
                <a:spLocks noChangeArrowheads="1"/>
              </p:cNvSpPr>
              <p:nvPr/>
            </p:nvSpPr>
            <p:spPr bwMode="auto">
              <a:xfrm>
                <a:off x="968375" y="152400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167"/>
                  <a:gd name="T56" fmla="*/ 281 w 281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2" name="Freeform 31"/>
              <p:cNvSpPr>
                <a:spLocks noChangeArrowheads="1"/>
              </p:cNvSpPr>
              <p:nvPr/>
            </p:nvSpPr>
            <p:spPr bwMode="auto">
              <a:xfrm>
                <a:off x="973137" y="152400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8"/>
                  <a:gd name="T55" fmla="*/ 0 h 167"/>
                  <a:gd name="T56" fmla="*/ 278 w 278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3" name="Freeform 32"/>
              <p:cNvSpPr>
                <a:spLocks noChangeArrowheads="1"/>
              </p:cNvSpPr>
              <p:nvPr/>
            </p:nvSpPr>
            <p:spPr bwMode="auto">
              <a:xfrm>
                <a:off x="979487" y="152400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4"/>
                  <a:gd name="T55" fmla="*/ 0 h 167"/>
                  <a:gd name="T56" fmla="*/ 274 w 274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4" name="Freeform 33"/>
              <p:cNvSpPr>
                <a:spLocks noChangeArrowheads="1"/>
              </p:cNvSpPr>
              <p:nvPr/>
            </p:nvSpPr>
            <p:spPr bwMode="auto">
              <a:xfrm>
                <a:off x="985837" y="152400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0"/>
                  <a:gd name="T55" fmla="*/ 0 h 167"/>
                  <a:gd name="T56" fmla="*/ 270 w 270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5" name="Freeform 34"/>
              <p:cNvSpPr>
                <a:spLocks noChangeArrowheads="1"/>
              </p:cNvSpPr>
              <p:nvPr/>
            </p:nvSpPr>
            <p:spPr bwMode="auto">
              <a:xfrm>
                <a:off x="992187" y="152400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6"/>
                  <a:gd name="T52" fmla="*/ 0 h 167"/>
                  <a:gd name="T53" fmla="*/ 266 w 266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6" name="Freeform 35"/>
              <p:cNvSpPr>
                <a:spLocks noChangeArrowheads="1"/>
              </p:cNvSpPr>
              <p:nvPr/>
            </p:nvSpPr>
            <p:spPr bwMode="auto">
              <a:xfrm>
                <a:off x="995362" y="152400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4"/>
                  <a:gd name="T52" fmla="*/ 0 h 167"/>
                  <a:gd name="T53" fmla="*/ 264 w 264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7" name="Freeform 36"/>
              <p:cNvSpPr>
                <a:spLocks noChangeArrowheads="1"/>
              </p:cNvSpPr>
              <p:nvPr/>
            </p:nvSpPr>
            <p:spPr bwMode="auto">
              <a:xfrm>
                <a:off x="1001712" y="152400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0"/>
                  <a:gd name="T52" fmla="*/ 0 h 167"/>
                  <a:gd name="T53" fmla="*/ 260 w 260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8" name="Freeform 37"/>
              <p:cNvSpPr>
                <a:spLocks noChangeArrowheads="1"/>
              </p:cNvSpPr>
              <p:nvPr/>
            </p:nvSpPr>
            <p:spPr bwMode="auto">
              <a:xfrm>
                <a:off x="1009650" y="152400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5"/>
                  <a:gd name="T52" fmla="*/ 0 h 167"/>
                  <a:gd name="T53" fmla="*/ 255 w 255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9" name="Freeform 38"/>
              <p:cNvSpPr>
                <a:spLocks noChangeArrowheads="1"/>
              </p:cNvSpPr>
              <p:nvPr/>
            </p:nvSpPr>
            <p:spPr bwMode="auto">
              <a:xfrm>
                <a:off x="1016000" y="152400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1"/>
                  <a:gd name="T52" fmla="*/ 0 h 167"/>
                  <a:gd name="T53" fmla="*/ 251 w 251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0" name="Freeform 39"/>
              <p:cNvSpPr>
                <a:spLocks noChangeArrowheads="1"/>
              </p:cNvSpPr>
              <p:nvPr/>
            </p:nvSpPr>
            <p:spPr bwMode="auto">
              <a:xfrm>
                <a:off x="1019175" y="152400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9"/>
                  <a:gd name="T52" fmla="*/ 0 h 166"/>
                  <a:gd name="T53" fmla="*/ 249 w 249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1" name="Freeform 40"/>
              <p:cNvSpPr>
                <a:spLocks noChangeArrowheads="1"/>
              </p:cNvSpPr>
              <p:nvPr/>
            </p:nvSpPr>
            <p:spPr bwMode="auto">
              <a:xfrm>
                <a:off x="1025525" y="152400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5"/>
                  <a:gd name="T52" fmla="*/ 0 h 166"/>
                  <a:gd name="T53" fmla="*/ 245 w 245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2" name="Freeform 41"/>
              <p:cNvSpPr>
                <a:spLocks noChangeArrowheads="1"/>
              </p:cNvSpPr>
              <p:nvPr/>
            </p:nvSpPr>
            <p:spPr bwMode="auto">
              <a:xfrm>
                <a:off x="1031875" y="152400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1"/>
                  <a:gd name="T52" fmla="*/ 0 h 166"/>
                  <a:gd name="T53" fmla="*/ 241 w 241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3" name="Freeform 42"/>
              <p:cNvSpPr>
                <a:spLocks noChangeArrowheads="1"/>
              </p:cNvSpPr>
              <p:nvPr/>
            </p:nvSpPr>
            <p:spPr bwMode="auto">
              <a:xfrm>
                <a:off x="1039812" y="152400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6"/>
                  <a:gd name="T52" fmla="*/ 0 h 166"/>
                  <a:gd name="T53" fmla="*/ 236 w 23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4" name="Freeform 43"/>
              <p:cNvSpPr>
                <a:spLocks noChangeArrowheads="1"/>
              </p:cNvSpPr>
              <p:nvPr/>
            </p:nvSpPr>
            <p:spPr bwMode="auto">
              <a:xfrm>
                <a:off x="1046162" y="152400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2"/>
                  <a:gd name="T52" fmla="*/ 0 h 166"/>
                  <a:gd name="T53" fmla="*/ 232 w 23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5" name="Freeform 44"/>
              <p:cNvSpPr>
                <a:spLocks noChangeArrowheads="1"/>
              </p:cNvSpPr>
              <p:nvPr/>
            </p:nvSpPr>
            <p:spPr bwMode="auto">
              <a:xfrm>
                <a:off x="1049337" y="152400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0"/>
                  <a:gd name="T52" fmla="*/ 0 h 166"/>
                  <a:gd name="T53" fmla="*/ 230 w 230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6" name="Freeform 45"/>
              <p:cNvSpPr>
                <a:spLocks noChangeArrowheads="1"/>
              </p:cNvSpPr>
              <p:nvPr/>
            </p:nvSpPr>
            <p:spPr bwMode="auto">
              <a:xfrm>
                <a:off x="1055687" y="152400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6"/>
                  <a:gd name="T52" fmla="*/ 0 h 166"/>
                  <a:gd name="T53" fmla="*/ 226 w 22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7" name="Freeform 46"/>
              <p:cNvSpPr>
                <a:spLocks noChangeArrowheads="1"/>
              </p:cNvSpPr>
              <p:nvPr/>
            </p:nvSpPr>
            <p:spPr bwMode="auto">
              <a:xfrm>
                <a:off x="1062037" y="152400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2"/>
                  <a:gd name="T52" fmla="*/ 0 h 166"/>
                  <a:gd name="T53" fmla="*/ 222 w 22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8" name="Freeform 47"/>
              <p:cNvSpPr>
                <a:spLocks noChangeArrowheads="1"/>
              </p:cNvSpPr>
              <p:nvPr/>
            </p:nvSpPr>
            <p:spPr bwMode="auto">
              <a:xfrm>
                <a:off x="1068387" y="152400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8"/>
                  <a:gd name="T52" fmla="*/ 0 h 166"/>
                  <a:gd name="T53" fmla="*/ 218 w 218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9" name="Freeform 48"/>
              <p:cNvSpPr>
                <a:spLocks noChangeArrowheads="1"/>
              </p:cNvSpPr>
              <p:nvPr/>
            </p:nvSpPr>
            <p:spPr bwMode="auto">
              <a:xfrm>
                <a:off x="1073150" y="152400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"/>
                  <a:gd name="T52" fmla="*/ 0 h 164"/>
                  <a:gd name="T53" fmla="*/ 215 w 215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0" name="Freeform 49"/>
              <p:cNvSpPr>
                <a:spLocks noChangeArrowheads="1"/>
              </p:cNvSpPr>
              <p:nvPr/>
            </p:nvSpPr>
            <p:spPr bwMode="auto">
              <a:xfrm>
                <a:off x="1079500" y="152400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1"/>
                  <a:gd name="T52" fmla="*/ 0 h 164"/>
                  <a:gd name="T53" fmla="*/ 211 w 211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1" name="Freeform 50"/>
              <p:cNvSpPr>
                <a:spLocks noChangeArrowheads="1"/>
              </p:cNvSpPr>
              <p:nvPr/>
            </p:nvSpPr>
            <p:spPr bwMode="auto">
              <a:xfrm>
                <a:off x="1085850" y="152400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"/>
                  <a:gd name="T52" fmla="*/ 0 h 164"/>
                  <a:gd name="T53" fmla="*/ 207 w 207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2" name="Freeform 51"/>
              <p:cNvSpPr>
                <a:spLocks noChangeArrowheads="1"/>
              </p:cNvSpPr>
              <p:nvPr/>
            </p:nvSpPr>
            <p:spPr bwMode="auto">
              <a:xfrm>
                <a:off x="1092200" y="152400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64"/>
                  <a:gd name="T53" fmla="*/ 203 w 203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3" name="Freeform 52"/>
              <p:cNvSpPr>
                <a:spLocks noChangeArrowheads="1"/>
              </p:cNvSpPr>
              <p:nvPr/>
            </p:nvSpPr>
            <p:spPr bwMode="auto">
              <a:xfrm>
                <a:off x="1096962" y="152400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0"/>
                  <a:gd name="T52" fmla="*/ 0 h 164"/>
                  <a:gd name="T53" fmla="*/ 200 w 200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4" name="Freeform 53"/>
              <p:cNvSpPr>
                <a:spLocks noChangeArrowheads="1"/>
              </p:cNvSpPr>
              <p:nvPr/>
            </p:nvSpPr>
            <p:spPr bwMode="auto">
              <a:xfrm>
                <a:off x="1103312" y="152400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6"/>
                  <a:gd name="T52" fmla="*/ 0 h 164"/>
                  <a:gd name="T53" fmla="*/ 196 w 196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5" name="Freeform 54"/>
              <p:cNvSpPr>
                <a:spLocks noChangeArrowheads="1"/>
              </p:cNvSpPr>
              <p:nvPr/>
            </p:nvSpPr>
            <p:spPr bwMode="auto">
              <a:xfrm>
                <a:off x="1109662" y="152400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2"/>
                  <a:gd name="T52" fmla="*/ 0 h 164"/>
                  <a:gd name="T53" fmla="*/ 192 w 192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6" name="Freeform 55"/>
              <p:cNvSpPr>
                <a:spLocks noChangeArrowheads="1"/>
              </p:cNvSpPr>
              <p:nvPr/>
            </p:nvSpPr>
            <p:spPr bwMode="auto">
              <a:xfrm>
                <a:off x="1116012" y="152400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8"/>
                  <a:gd name="T52" fmla="*/ 0 h 164"/>
                  <a:gd name="T53" fmla="*/ 188 w 188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7" name="Freeform 56"/>
              <p:cNvSpPr>
                <a:spLocks noChangeArrowheads="1"/>
              </p:cNvSpPr>
              <p:nvPr/>
            </p:nvSpPr>
            <p:spPr bwMode="auto">
              <a:xfrm>
                <a:off x="1122362" y="152400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4"/>
                  <a:gd name="T49" fmla="*/ 0 h 164"/>
                  <a:gd name="T50" fmla="*/ 184 w 184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8" name="Freeform 57"/>
              <p:cNvSpPr>
                <a:spLocks noChangeArrowheads="1"/>
              </p:cNvSpPr>
              <p:nvPr/>
            </p:nvSpPr>
            <p:spPr bwMode="auto">
              <a:xfrm>
                <a:off x="1127125" y="152400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1"/>
                  <a:gd name="T49" fmla="*/ 0 h 164"/>
                  <a:gd name="T50" fmla="*/ 181 w 181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9" name="Freeform 58"/>
              <p:cNvSpPr>
                <a:spLocks noChangeArrowheads="1"/>
              </p:cNvSpPr>
              <p:nvPr/>
            </p:nvSpPr>
            <p:spPr bwMode="auto">
              <a:xfrm>
                <a:off x="1133475" y="152400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63"/>
                  <a:gd name="T50" fmla="*/ 177 w 17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0" name="Freeform 59"/>
              <p:cNvSpPr>
                <a:spLocks noChangeArrowheads="1"/>
              </p:cNvSpPr>
              <p:nvPr/>
            </p:nvSpPr>
            <p:spPr bwMode="auto">
              <a:xfrm>
                <a:off x="1139825" y="152400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3"/>
                  <a:gd name="T49" fmla="*/ 0 h 163"/>
                  <a:gd name="T50" fmla="*/ 173 w 17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1" name="Freeform 60"/>
              <p:cNvSpPr>
                <a:spLocks noChangeArrowheads="1"/>
              </p:cNvSpPr>
              <p:nvPr/>
            </p:nvSpPr>
            <p:spPr bwMode="auto">
              <a:xfrm>
                <a:off x="1146175" y="152400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9"/>
                  <a:gd name="T49" fmla="*/ 0 h 163"/>
                  <a:gd name="T50" fmla="*/ 169 w 169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2" name="Freeform 61"/>
              <p:cNvSpPr>
                <a:spLocks noChangeArrowheads="1"/>
              </p:cNvSpPr>
              <p:nvPr/>
            </p:nvSpPr>
            <p:spPr bwMode="auto">
              <a:xfrm>
                <a:off x="1150937" y="152400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"/>
                  <a:gd name="T49" fmla="*/ 0 h 163"/>
                  <a:gd name="T50" fmla="*/ 166 w 166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3" name="Freeform 62"/>
              <p:cNvSpPr>
                <a:spLocks noChangeArrowheads="1"/>
              </p:cNvSpPr>
              <p:nvPr/>
            </p:nvSpPr>
            <p:spPr bwMode="auto">
              <a:xfrm>
                <a:off x="1157287" y="152400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163"/>
                  <a:gd name="T50" fmla="*/ 162 w 162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4" name="Freeform 63"/>
              <p:cNvSpPr>
                <a:spLocks noChangeArrowheads="1"/>
              </p:cNvSpPr>
              <p:nvPr/>
            </p:nvSpPr>
            <p:spPr bwMode="auto">
              <a:xfrm>
                <a:off x="1163637" y="152400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8"/>
                  <a:gd name="T49" fmla="*/ 0 h 163"/>
                  <a:gd name="T50" fmla="*/ 158 w 158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5" name="Freeform 64"/>
              <p:cNvSpPr>
                <a:spLocks noChangeArrowheads="1"/>
              </p:cNvSpPr>
              <p:nvPr/>
            </p:nvSpPr>
            <p:spPr bwMode="auto">
              <a:xfrm>
                <a:off x="1169987" y="152400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4"/>
                  <a:gd name="T49" fmla="*/ 0 h 163"/>
                  <a:gd name="T50" fmla="*/ 154 w 154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6" name="Freeform 65"/>
              <p:cNvSpPr>
                <a:spLocks noChangeArrowheads="1"/>
              </p:cNvSpPr>
              <p:nvPr/>
            </p:nvSpPr>
            <p:spPr bwMode="auto">
              <a:xfrm>
                <a:off x="1174750" y="152400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1"/>
                  <a:gd name="T49" fmla="*/ 0 h 163"/>
                  <a:gd name="T50" fmla="*/ 151 w 151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7" name="Freeform 66"/>
              <p:cNvSpPr>
                <a:spLocks noChangeArrowheads="1"/>
              </p:cNvSpPr>
              <p:nvPr/>
            </p:nvSpPr>
            <p:spPr bwMode="auto">
              <a:xfrm>
                <a:off x="1181100" y="152400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63"/>
                  <a:gd name="T50" fmla="*/ 147 w 14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8" name="Freeform 67"/>
              <p:cNvSpPr>
                <a:spLocks noChangeArrowheads="1"/>
              </p:cNvSpPr>
              <p:nvPr/>
            </p:nvSpPr>
            <p:spPr bwMode="auto">
              <a:xfrm>
                <a:off x="1187450" y="152400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3"/>
                  <a:gd name="T49" fmla="*/ 0 h 163"/>
                  <a:gd name="T50" fmla="*/ 143 w 14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9" name="Freeform 68"/>
              <p:cNvSpPr>
                <a:spLocks noChangeArrowheads="1"/>
              </p:cNvSpPr>
              <p:nvPr/>
            </p:nvSpPr>
            <p:spPr bwMode="auto">
              <a:xfrm>
                <a:off x="1193800" y="152400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"/>
                  <a:gd name="T49" fmla="*/ 0 h 161"/>
                  <a:gd name="T50" fmla="*/ 139 w 139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0" name="Freeform 69"/>
              <p:cNvSpPr>
                <a:spLocks noChangeArrowheads="1"/>
              </p:cNvSpPr>
              <p:nvPr/>
            </p:nvSpPr>
            <p:spPr bwMode="auto">
              <a:xfrm>
                <a:off x="1200150" y="152400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"/>
                  <a:gd name="T49" fmla="*/ 0 h 161"/>
                  <a:gd name="T50" fmla="*/ 135 w 135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1" name="Freeform 70"/>
              <p:cNvSpPr>
                <a:spLocks noChangeArrowheads="1"/>
              </p:cNvSpPr>
              <p:nvPr/>
            </p:nvSpPr>
            <p:spPr bwMode="auto">
              <a:xfrm>
                <a:off x="1204912" y="152400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2"/>
                  <a:gd name="T49" fmla="*/ 0 h 161"/>
                  <a:gd name="T50" fmla="*/ 132 w 132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2" name="Freeform 71"/>
              <p:cNvSpPr>
                <a:spLocks noChangeArrowheads="1"/>
              </p:cNvSpPr>
              <p:nvPr/>
            </p:nvSpPr>
            <p:spPr bwMode="auto">
              <a:xfrm>
                <a:off x="1211262" y="152400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161"/>
                  <a:gd name="T50" fmla="*/ 128 w 128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3" name="Freeform 72"/>
              <p:cNvSpPr>
                <a:spLocks noChangeArrowheads="1"/>
              </p:cNvSpPr>
              <p:nvPr/>
            </p:nvSpPr>
            <p:spPr bwMode="auto">
              <a:xfrm>
                <a:off x="1217612" y="152400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4"/>
                  <a:gd name="T46" fmla="*/ 0 h 161"/>
                  <a:gd name="T47" fmla="*/ 124 w 124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4" name="Freeform 73"/>
              <p:cNvSpPr>
                <a:spLocks noChangeArrowheads="1"/>
              </p:cNvSpPr>
              <p:nvPr/>
            </p:nvSpPr>
            <p:spPr bwMode="auto">
              <a:xfrm>
                <a:off x="1223962" y="152400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61"/>
                  <a:gd name="T47" fmla="*/ 120 w 120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5" name="Freeform 74"/>
              <p:cNvSpPr>
                <a:spLocks noChangeArrowheads="1"/>
              </p:cNvSpPr>
              <p:nvPr/>
            </p:nvSpPr>
            <p:spPr bwMode="auto">
              <a:xfrm>
                <a:off x="1228725" y="152400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7"/>
                  <a:gd name="T46" fmla="*/ 0 h 161"/>
                  <a:gd name="T47" fmla="*/ 117 w 117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6" name="Freeform 75"/>
              <p:cNvSpPr>
                <a:spLocks noChangeArrowheads="1"/>
              </p:cNvSpPr>
              <p:nvPr/>
            </p:nvSpPr>
            <p:spPr bwMode="auto">
              <a:xfrm>
                <a:off x="1235075" y="152400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3"/>
                  <a:gd name="T46" fmla="*/ 0 h 161"/>
                  <a:gd name="T47" fmla="*/ 113 w 113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7" name="Freeform 76"/>
              <p:cNvSpPr>
                <a:spLocks noChangeArrowheads="1"/>
              </p:cNvSpPr>
              <p:nvPr/>
            </p:nvSpPr>
            <p:spPr bwMode="auto">
              <a:xfrm>
                <a:off x="1241425" y="152400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9"/>
                  <a:gd name="T46" fmla="*/ 0 h 161"/>
                  <a:gd name="T47" fmla="*/ 109 w 109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8" name="Freeform 77"/>
              <p:cNvSpPr>
                <a:spLocks noChangeArrowheads="1"/>
              </p:cNvSpPr>
              <p:nvPr/>
            </p:nvSpPr>
            <p:spPr bwMode="auto">
              <a:xfrm>
                <a:off x="1247775" y="152400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60"/>
                  <a:gd name="T47" fmla="*/ 105 w 10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9" name="Freeform 78"/>
              <p:cNvSpPr>
                <a:spLocks noChangeArrowheads="1"/>
              </p:cNvSpPr>
              <p:nvPr/>
            </p:nvSpPr>
            <p:spPr bwMode="auto">
              <a:xfrm>
                <a:off x="1252537" y="152400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2"/>
                  <a:gd name="T46" fmla="*/ 0 h 160"/>
                  <a:gd name="T47" fmla="*/ 102 w 102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0" name="Freeform 79"/>
              <p:cNvSpPr>
                <a:spLocks noChangeArrowheads="1"/>
              </p:cNvSpPr>
              <p:nvPr/>
            </p:nvSpPr>
            <p:spPr bwMode="auto">
              <a:xfrm>
                <a:off x="1258887" y="152400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"/>
                  <a:gd name="T46" fmla="*/ 0 h 160"/>
                  <a:gd name="T47" fmla="*/ 98 w 9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1" name="Freeform 80"/>
              <p:cNvSpPr>
                <a:spLocks noChangeArrowheads="1"/>
              </p:cNvSpPr>
              <p:nvPr/>
            </p:nvSpPr>
            <p:spPr bwMode="auto">
              <a:xfrm>
                <a:off x="1265237" y="152400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4"/>
                  <a:gd name="T46" fmla="*/ 0 h 160"/>
                  <a:gd name="T47" fmla="*/ 94 w 94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2" name="Freeform 81"/>
              <p:cNvSpPr>
                <a:spLocks noChangeArrowheads="1"/>
              </p:cNvSpPr>
              <p:nvPr/>
            </p:nvSpPr>
            <p:spPr bwMode="auto">
              <a:xfrm>
                <a:off x="1271587" y="152400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0"/>
                  <a:gd name="T46" fmla="*/ 0 h 160"/>
                  <a:gd name="T47" fmla="*/ 90 w 90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3" name="Freeform 82"/>
              <p:cNvSpPr>
                <a:spLocks noChangeArrowheads="1"/>
              </p:cNvSpPr>
              <p:nvPr/>
            </p:nvSpPr>
            <p:spPr bwMode="auto">
              <a:xfrm>
                <a:off x="1274762" y="152400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8"/>
                  <a:gd name="T46" fmla="*/ 0 h 160"/>
                  <a:gd name="T47" fmla="*/ 88 w 8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4" name="Freeform 83"/>
              <p:cNvSpPr>
                <a:spLocks noChangeArrowheads="1"/>
              </p:cNvSpPr>
              <p:nvPr/>
            </p:nvSpPr>
            <p:spPr bwMode="auto">
              <a:xfrm>
                <a:off x="1282700" y="152400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160"/>
                  <a:gd name="T47" fmla="*/ 83 w 83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5" name="Freeform 84"/>
              <p:cNvSpPr>
                <a:spLocks noChangeArrowheads="1"/>
              </p:cNvSpPr>
              <p:nvPr/>
            </p:nvSpPr>
            <p:spPr bwMode="auto">
              <a:xfrm>
                <a:off x="1289050" y="152400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"/>
                  <a:gd name="T46" fmla="*/ 0 h 160"/>
                  <a:gd name="T47" fmla="*/ 79 w 79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6" name="Freeform 85"/>
              <p:cNvSpPr>
                <a:spLocks noChangeArrowheads="1"/>
              </p:cNvSpPr>
              <p:nvPr/>
            </p:nvSpPr>
            <p:spPr bwMode="auto">
              <a:xfrm>
                <a:off x="1295400" y="152400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5"/>
                  <a:gd name="T46" fmla="*/ 0 h 160"/>
                  <a:gd name="T47" fmla="*/ 75 w 7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7" name="Freeform 86"/>
              <p:cNvSpPr>
                <a:spLocks noChangeArrowheads="1"/>
              </p:cNvSpPr>
              <p:nvPr/>
            </p:nvSpPr>
            <p:spPr bwMode="auto">
              <a:xfrm>
                <a:off x="1301750" y="152400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"/>
                  <a:gd name="T46" fmla="*/ 0 h 160"/>
                  <a:gd name="T47" fmla="*/ 71 w 71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8" name="Freeform 87"/>
              <p:cNvSpPr>
                <a:spLocks noChangeArrowheads="1"/>
              </p:cNvSpPr>
              <p:nvPr/>
            </p:nvSpPr>
            <p:spPr bwMode="auto">
              <a:xfrm>
                <a:off x="1304925" y="152400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9"/>
                  <a:gd name="T46" fmla="*/ 0 h 159"/>
                  <a:gd name="T47" fmla="*/ 69 w 6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9" name="Freeform 88"/>
              <p:cNvSpPr>
                <a:spLocks noChangeArrowheads="1"/>
              </p:cNvSpPr>
              <p:nvPr/>
            </p:nvSpPr>
            <p:spPr bwMode="auto">
              <a:xfrm>
                <a:off x="1311275" y="152400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159"/>
                  <a:gd name="T47" fmla="*/ 65 w 6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0" name="Freeform 89"/>
              <p:cNvSpPr>
                <a:spLocks noChangeArrowheads="1"/>
              </p:cNvSpPr>
              <p:nvPr/>
            </p:nvSpPr>
            <p:spPr bwMode="auto">
              <a:xfrm>
                <a:off x="1319212" y="152400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0"/>
                  <a:gd name="T46" fmla="*/ 0 h 159"/>
                  <a:gd name="T47" fmla="*/ 60 w 6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1" name="Freeform 90"/>
              <p:cNvSpPr>
                <a:spLocks noChangeArrowheads="1"/>
              </p:cNvSpPr>
              <p:nvPr/>
            </p:nvSpPr>
            <p:spPr bwMode="auto">
              <a:xfrm>
                <a:off x="1325562" y="152400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6"/>
                  <a:gd name="T46" fmla="*/ 0 h 159"/>
                  <a:gd name="T47" fmla="*/ 56 w 5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2" name="Freeform 91"/>
              <p:cNvSpPr>
                <a:spLocks noChangeArrowheads="1"/>
              </p:cNvSpPr>
              <p:nvPr/>
            </p:nvSpPr>
            <p:spPr bwMode="auto">
              <a:xfrm>
                <a:off x="1328737" y="152400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"/>
                  <a:gd name="T46" fmla="*/ 0 h 159"/>
                  <a:gd name="T47" fmla="*/ 54 w 54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3" name="Freeform 92"/>
              <p:cNvSpPr>
                <a:spLocks noChangeArrowheads="1"/>
              </p:cNvSpPr>
              <p:nvPr/>
            </p:nvSpPr>
            <p:spPr bwMode="auto">
              <a:xfrm>
                <a:off x="1335087" y="152400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"/>
                  <a:gd name="T46" fmla="*/ 0 h 159"/>
                  <a:gd name="T47" fmla="*/ 50 w 5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4" name="Freeform 93"/>
              <p:cNvSpPr>
                <a:spLocks noChangeArrowheads="1"/>
              </p:cNvSpPr>
              <p:nvPr/>
            </p:nvSpPr>
            <p:spPr bwMode="auto">
              <a:xfrm>
                <a:off x="1341437" y="152400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"/>
                  <a:gd name="T46" fmla="*/ 0 h 159"/>
                  <a:gd name="T47" fmla="*/ 46 w 4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5" name="Freeform 94"/>
              <p:cNvSpPr>
                <a:spLocks noChangeArrowheads="1"/>
              </p:cNvSpPr>
              <p:nvPr/>
            </p:nvSpPr>
            <p:spPr bwMode="auto">
              <a:xfrm>
                <a:off x="1349375" y="152400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1"/>
                  <a:gd name="T46" fmla="*/ 0 h 159"/>
                  <a:gd name="T47" fmla="*/ 41 w 41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6" name="Freeform 95"/>
              <p:cNvSpPr>
                <a:spLocks noChangeArrowheads="1"/>
              </p:cNvSpPr>
              <p:nvPr/>
            </p:nvSpPr>
            <p:spPr bwMode="auto">
              <a:xfrm>
                <a:off x="1352550" y="152400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"/>
                  <a:gd name="T46" fmla="*/ 0 h 159"/>
                  <a:gd name="T47" fmla="*/ 39 w 3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7" name="Freeform 96"/>
              <p:cNvSpPr>
                <a:spLocks noChangeArrowheads="1"/>
              </p:cNvSpPr>
              <p:nvPr/>
            </p:nvSpPr>
            <p:spPr bwMode="auto">
              <a:xfrm>
                <a:off x="1358900" y="152400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5"/>
                  <a:gd name="T46" fmla="*/ 0 h 159"/>
                  <a:gd name="T47" fmla="*/ 35 w 3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8" name="Freeform 97"/>
              <p:cNvSpPr>
                <a:spLocks noChangeArrowheads="1"/>
              </p:cNvSpPr>
              <p:nvPr/>
            </p:nvSpPr>
            <p:spPr bwMode="auto">
              <a:xfrm>
                <a:off x="1365250" y="152400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1"/>
                  <a:gd name="T46" fmla="*/ 0 h 157"/>
                  <a:gd name="T47" fmla="*/ 31 w 31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9" name="Freeform 98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0" name="Freeform 99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1" name="Freeform 100"/>
              <p:cNvSpPr>
                <a:spLocks noChangeArrowheads="1"/>
              </p:cNvSpPr>
              <p:nvPr/>
            </p:nvSpPr>
            <p:spPr bwMode="auto">
              <a:xfrm>
                <a:off x="1371600" y="152400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157"/>
                  <a:gd name="T29" fmla="*/ 27 w 27"/>
                  <a:gd name="T30" fmla="*/ 157 h 1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2" name="Freeform 108"/>
              <p:cNvSpPr>
                <a:spLocks noChangeArrowheads="1"/>
              </p:cNvSpPr>
              <p:nvPr/>
            </p:nvSpPr>
            <p:spPr bwMode="auto">
              <a:xfrm>
                <a:off x="544512" y="0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"/>
                  <a:gd name="T58" fmla="*/ 0 h 35"/>
                  <a:gd name="T59" fmla="*/ 30 w 30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60" name="组合 209"/>
            <p:cNvGrpSpPr/>
            <p:nvPr/>
          </p:nvGrpSpPr>
          <p:grpSpPr bwMode="auto">
            <a:xfrm rot="0">
              <a:off x="4499" y="6009"/>
              <a:ext cx="288" cy="829"/>
              <a:chOff x="0" y="0"/>
              <a:chExt cx="203200" cy="601663"/>
            </a:xfrm>
            <a:grpFill/>
          </p:grpSpPr>
          <p:sp>
            <p:nvSpPr>
              <p:cNvPr id="172" name="Freeform 105"/>
              <p:cNvSpPr>
                <a:spLocks noChangeArrowheads="1"/>
              </p:cNvSpPr>
              <p:nvPr/>
            </p:nvSpPr>
            <p:spPr bwMode="auto">
              <a:xfrm>
                <a:off x="26987" y="84138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326"/>
                  <a:gd name="T23" fmla="*/ 111 w 111"/>
                  <a:gd name="T24" fmla="*/ 326 h 3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3" name="Freeform 106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0"/>
                  <a:gd name="T112" fmla="*/ 0 h 92"/>
                  <a:gd name="T113" fmla="*/ 80 w 8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4" name="Freeform 107"/>
              <p:cNvSpPr>
                <a:spLocks noChangeArrowheads="1"/>
              </p:cNvSpPr>
              <p:nvPr/>
            </p:nvSpPr>
            <p:spPr bwMode="auto">
              <a:xfrm>
                <a:off x="15875" y="49213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91"/>
                  <a:gd name="T17" fmla="*/ 95 w 9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5" name="Freeform 109"/>
              <p:cNvSpPr>
                <a:spLocks noChangeArrowheads="1"/>
              </p:cNvSpPr>
              <p:nvPr/>
            </p:nvSpPr>
            <p:spPr bwMode="auto">
              <a:xfrm>
                <a:off x="0" y="90488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"/>
                  <a:gd name="T64" fmla="*/ 0 h 164"/>
                  <a:gd name="T65" fmla="*/ 28 w 28"/>
                  <a:gd name="T66" fmla="*/ 164 h 1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2" name="组合 207"/>
            <p:cNvGrpSpPr/>
            <p:nvPr/>
          </p:nvGrpSpPr>
          <p:grpSpPr bwMode="auto">
            <a:xfrm rot="0">
              <a:off x="5155" y="6018"/>
              <a:ext cx="1128" cy="845"/>
              <a:chOff x="0" y="0"/>
              <a:chExt cx="796925" cy="612776"/>
            </a:xfrm>
            <a:grpFill/>
          </p:grpSpPr>
          <p:sp>
            <p:nvSpPr>
              <p:cNvPr id="166" name="Freeform 110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9"/>
                  <a:gd name="T16" fmla="*/ 0 h 219"/>
                  <a:gd name="T17" fmla="*/ 489 w 489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7" name="Rectangle 111"/>
              <p:cNvSpPr>
                <a:spLocks noChangeArrowheads="1"/>
              </p:cNvSpPr>
              <p:nvPr/>
            </p:nvSpPr>
            <p:spPr bwMode="auto">
              <a:xfrm>
                <a:off x="30162" y="163513"/>
                <a:ext cx="22225" cy="2555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8" name="Freeform 112"/>
              <p:cNvSpPr>
                <a:spLocks noChangeArrowheads="1"/>
              </p:cNvSpPr>
              <p:nvPr/>
            </p:nvSpPr>
            <p:spPr bwMode="auto">
              <a:xfrm>
                <a:off x="3175" y="388938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8"/>
                  <a:gd name="T115" fmla="*/ 0 h 49"/>
                  <a:gd name="T116" fmla="*/ 48 w 48"/>
                  <a:gd name="T117" fmla="*/ 49 h 4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9" name="Freeform 113"/>
              <p:cNvSpPr>
                <a:spLocks noChangeArrowheads="1"/>
              </p:cNvSpPr>
              <p:nvPr/>
            </p:nvSpPr>
            <p:spPr bwMode="auto">
              <a:xfrm>
                <a:off x="33337" y="431800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107"/>
                  <a:gd name="T53" fmla="*/ 29 w 29"/>
                  <a:gd name="T54" fmla="*/ 107 h 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0" name="Freeform 114"/>
              <p:cNvSpPr>
                <a:spLocks noChangeArrowheads="1"/>
              </p:cNvSpPr>
              <p:nvPr/>
            </p:nvSpPr>
            <p:spPr bwMode="auto">
              <a:xfrm>
                <a:off x="0" y="431800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"/>
                  <a:gd name="T49" fmla="*/ 0 h 107"/>
                  <a:gd name="T50" fmla="*/ 29 w 29"/>
                  <a:gd name="T51" fmla="*/ 107 h 1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1" name="Freeform 115"/>
              <p:cNvSpPr>
                <a:spLocks noChangeArrowheads="1"/>
              </p:cNvSpPr>
              <p:nvPr/>
            </p:nvSpPr>
            <p:spPr bwMode="auto">
              <a:xfrm>
                <a:off x="192087" y="277813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3"/>
                  <a:gd name="T106" fmla="*/ 0 h 211"/>
                  <a:gd name="T107" fmla="*/ 283 w 283"/>
                  <a:gd name="T108" fmla="*/ 211 h 2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2" name="Freeform 116"/>
            <p:cNvSpPr>
              <a:spLocks noEditPoints="1"/>
            </p:cNvSpPr>
            <p:nvPr/>
          </p:nvSpPr>
          <p:spPr>
            <a:xfrm>
              <a:off x="6585" y="3085"/>
              <a:ext cx="557" cy="678"/>
            </a:xfrm>
            <a:custGeom>
              <a:avLst/>
              <a:gdLst>
                <a:gd name="txL" fmla="*/ 0 w 247"/>
                <a:gd name="txT" fmla="*/ 0 h 310"/>
                <a:gd name="txR" fmla="*/ 247 w 247"/>
                <a:gd name="txB" fmla="*/ 310 h 310"/>
              </a:gdLst>
              <a:ahLst/>
              <a:cxnLst>
                <a:cxn ang="0">
                  <a:pos x="89502254" y="169469736"/>
                </a:cxn>
                <a:cxn ang="0">
                  <a:pos x="94960002" y="149132900"/>
                </a:cxn>
                <a:cxn ang="0">
                  <a:pos x="94960002" y="66657799"/>
                </a:cxn>
                <a:cxn ang="0">
                  <a:pos x="86228024" y="56489912"/>
                </a:cxn>
                <a:cxn ang="0">
                  <a:pos x="87319782" y="19206953"/>
                </a:cxn>
                <a:cxn ang="0">
                  <a:pos x="87319782" y="14687420"/>
                </a:cxn>
                <a:cxn ang="0">
                  <a:pos x="100417749" y="5649416"/>
                </a:cxn>
                <a:cxn ang="0">
                  <a:pos x="136436376" y="0"/>
                </a:cxn>
                <a:cxn ang="0">
                  <a:pos x="176822036" y="6779300"/>
                </a:cxn>
                <a:cxn ang="0">
                  <a:pos x="183370498" y="18077069"/>
                </a:cxn>
                <a:cxn ang="0">
                  <a:pos x="185554014" y="19206953"/>
                </a:cxn>
                <a:cxn ang="0">
                  <a:pos x="183370498" y="56489912"/>
                </a:cxn>
                <a:cxn ang="0">
                  <a:pos x="176822036" y="65527915"/>
                </a:cxn>
                <a:cxn ang="0">
                  <a:pos x="170272530" y="149132900"/>
                </a:cxn>
                <a:cxn ang="0">
                  <a:pos x="171364289" y="158171966"/>
                </a:cxn>
                <a:cxn ang="0">
                  <a:pos x="181188025" y="169469736"/>
                </a:cxn>
                <a:cxn ang="0">
                  <a:pos x="207383960" y="193195159"/>
                </a:cxn>
                <a:cxn ang="0">
                  <a:pos x="252134565" y="250814954"/>
                </a:cxn>
                <a:cxn ang="0">
                  <a:pos x="268506763" y="285839210"/>
                </a:cxn>
                <a:cxn ang="0">
                  <a:pos x="265232532" y="314084166"/>
                </a:cxn>
                <a:cxn ang="0">
                  <a:pos x="257592312" y="321992286"/>
                </a:cxn>
                <a:cxn ang="0">
                  <a:pos x="204108685" y="343457942"/>
                </a:cxn>
                <a:cxn ang="0">
                  <a:pos x="153900332" y="350237242"/>
                </a:cxn>
                <a:cxn ang="0">
                  <a:pos x="123338409" y="350237242"/>
                </a:cxn>
                <a:cxn ang="0">
                  <a:pos x="55666100" y="342329122"/>
                </a:cxn>
                <a:cxn ang="0">
                  <a:pos x="68764067" y="321992286"/>
                </a:cxn>
                <a:cxn ang="0">
                  <a:pos x="90594013" y="324252053"/>
                </a:cxn>
                <a:cxn ang="0">
                  <a:pos x="66580550" y="316342870"/>
                </a:cxn>
                <a:cxn ang="0">
                  <a:pos x="55666100" y="238387301"/>
                </a:cxn>
                <a:cxn ang="0">
                  <a:pos x="82953793" y="203363046"/>
                </a:cxn>
                <a:cxn ang="0">
                  <a:pos x="55666100" y="229349298"/>
                </a:cxn>
                <a:cxn ang="0">
                  <a:pos x="74221815" y="179637623"/>
                </a:cxn>
                <a:cxn ang="0">
                  <a:pos x="55666100" y="342329122"/>
                </a:cxn>
                <a:cxn ang="0">
                  <a:pos x="32744396" y="334419939"/>
                </a:cxn>
                <a:cxn ang="0">
                  <a:pos x="12006209" y="321992286"/>
                </a:cxn>
                <a:cxn ang="0">
                  <a:pos x="2182472" y="305045100"/>
                </a:cxn>
                <a:cxn ang="0">
                  <a:pos x="3274231" y="283579443"/>
                </a:cxn>
                <a:cxn ang="0">
                  <a:pos x="29470165" y="231608002"/>
                </a:cxn>
                <a:cxn ang="0">
                  <a:pos x="55666100" y="229349298"/>
                </a:cxn>
                <a:cxn ang="0">
                  <a:pos x="29470165" y="257594254"/>
                </a:cxn>
                <a:cxn ang="0">
                  <a:pos x="19646429" y="281319677"/>
                </a:cxn>
                <a:cxn ang="0">
                  <a:pos x="19646429" y="294877213"/>
                </a:cxn>
                <a:cxn ang="0">
                  <a:pos x="29470165" y="308434750"/>
                </a:cxn>
                <a:cxn ang="0">
                  <a:pos x="55666100" y="342329122"/>
                </a:cxn>
                <a:cxn ang="0">
                  <a:pos x="55666100" y="238387301"/>
                </a:cxn>
                <a:cxn ang="0">
                  <a:pos x="37110385" y="274540377"/>
                </a:cxn>
                <a:cxn ang="0">
                  <a:pos x="39293902" y="292617447"/>
                </a:cxn>
                <a:cxn ang="0">
                  <a:pos x="55666100" y="309564633"/>
                </a:cxn>
              </a:cxnLst>
              <a:rect l="txL" t="txT" r="txR" b="tx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4" name="组合 204"/>
            <p:cNvGrpSpPr/>
            <p:nvPr/>
          </p:nvGrpSpPr>
          <p:grpSpPr bwMode="auto">
            <a:xfrm rot="0">
              <a:off x="2579" y="2856"/>
              <a:ext cx="575" cy="843"/>
              <a:chOff x="0" y="0"/>
              <a:chExt cx="404813" cy="611188"/>
            </a:xfrm>
            <a:grpFill/>
          </p:grpSpPr>
          <p:sp>
            <p:nvSpPr>
              <p:cNvPr id="162" name="Freeform 117"/>
              <p:cNvSpPr>
                <a:spLocks noChangeArrowheads="1"/>
              </p:cNvSpPr>
              <p:nvPr/>
            </p:nvSpPr>
            <p:spPr bwMode="auto">
              <a:xfrm>
                <a:off x="123825" y="49212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8"/>
                  <a:gd name="T115" fmla="*/ 0 h 88"/>
                  <a:gd name="T116" fmla="*/ 88 w 88"/>
                  <a:gd name="T117" fmla="*/ 88 h 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3" name="Freeform 118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4"/>
                  <a:gd name="T46" fmla="*/ 0 h 289"/>
                  <a:gd name="T47" fmla="*/ 134 w 134"/>
                  <a:gd name="T48" fmla="*/ 289 h 2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4" name="Freeform 119"/>
              <p:cNvSpPr>
                <a:spLocks noChangeArrowheads="1"/>
              </p:cNvSpPr>
              <p:nvPr/>
            </p:nvSpPr>
            <p:spPr bwMode="auto">
              <a:xfrm>
                <a:off x="169863" y="152400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8"/>
                  <a:gd name="T22" fmla="*/ 0 h 283"/>
                  <a:gd name="T23" fmla="*/ 148 w 148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5" name="Freeform 120"/>
              <p:cNvSpPr>
                <a:spLocks noChangeArrowheads="1"/>
              </p:cNvSpPr>
              <p:nvPr/>
            </p:nvSpPr>
            <p:spPr bwMode="auto">
              <a:xfrm>
                <a:off x="174625" y="0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"/>
                  <a:gd name="T70" fmla="*/ 0 h 49"/>
                  <a:gd name="T71" fmla="*/ 16 w 16"/>
                  <a:gd name="T72" fmla="*/ 49 h 4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5" name="组合 201"/>
            <p:cNvGrpSpPr/>
            <p:nvPr/>
          </p:nvGrpSpPr>
          <p:grpSpPr bwMode="auto">
            <a:xfrm rot="0">
              <a:off x="3870" y="2387"/>
              <a:ext cx="852" cy="829"/>
              <a:chOff x="0" y="0"/>
              <a:chExt cx="601663" cy="601663"/>
            </a:xfrm>
            <a:grpFill/>
          </p:grpSpPr>
          <p:sp>
            <p:nvSpPr>
              <p:cNvPr id="157" name="Freeform 121"/>
              <p:cNvSpPr>
                <a:spLocks noEditPoints="1" noChangeArrowheads="1"/>
              </p:cNvSpPr>
              <p:nvPr/>
            </p:nvSpPr>
            <p:spPr bwMode="auto">
              <a:xfrm>
                <a:off x="188912" y="0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1"/>
                  <a:gd name="T166" fmla="*/ 0 h 379"/>
                  <a:gd name="T167" fmla="*/ 141 w 141"/>
                  <a:gd name="T168" fmla="*/ 379 h 37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8" name="Freeform 122"/>
              <p:cNvSpPr>
                <a:spLocks noEditPoints="1" noChangeArrowheads="1"/>
              </p:cNvSpPr>
              <p:nvPr/>
            </p:nvSpPr>
            <p:spPr bwMode="auto">
              <a:xfrm>
                <a:off x="0" y="192087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9"/>
                  <a:gd name="T169" fmla="*/ 0 h 139"/>
                  <a:gd name="T170" fmla="*/ 379 w 379"/>
                  <a:gd name="T171" fmla="*/ 139 h 13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9" name="Freeform 123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0" name="Freeform 124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1" name="Freeform 125"/>
              <p:cNvSpPr>
                <a:spLocks noChangeArrowheads="1"/>
              </p:cNvSpPr>
              <p:nvPr/>
            </p:nvSpPr>
            <p:spPr bwMode="auto">
              <a:xfrm>
                <a:off x="254000" y="254000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8"/>
                  <a:gd name="T115" fmla="*/ 0 h 60"/>
                  <a:gd name="T116" fmla="*/ 58 w 58"/>
                  <a:gd name="T117" fmla="*/ 60 h 6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6" name="组合 203"/>
            <p:cNvGrpSpPr/>
            <p:nvPr/>
          </p:nvGrpSpPr>
          <p:grpSpPr bwMode="auto">
            <a:xfrm rot="0">
              <a:off x="2993" y="2151"/>
              <a:ext cx="539" cy="668"/>
              <a:chOff x="0" y="0"/>
              <a:chExt cx="381000" cy="484187"/>
            </a:xfrm>
            <a:grpFill/>
          </p:grpSpPr>
          <p:sp>
            <p:nvSpPr>
              <p:cNvPr id="155" name="Freeform 126"/>
              <p:cNvSpPr>
                <a:spLocks noEditPoints="1" noChangeArrowheads="1"/>
              </p:cNvSpPr>
              <p:nvPr/>
            </p:nvSpPr>
            <p:spPr bwMode="auto">
              <a:xfrm>
                <a:off x="0" y="4762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0"/>
                  <a:gd name="T52" fmla="*/ 0 h 302"/>
                  <a:gd name="T53" fmla="*/ 160 w 160"/>
                  <a:gd name="T54" fmla="*/ 302 h 30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6" name="Rectangle 127"/>
              <p:cNvSpPr>
                <a:spLocks noChangeArrowheads="1"/>
              </p:cNvSpPr>
              <p:nvPr/>
            </p:nvSpPr>
            <p:spPr bwMode="auto">
              <a:xfrm>
                <a:off x="317500" y="0"/>
                <a:ext cx="63500" cy="4714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6" name="Freeform 128"/>
            <p:cNvSpPr>
              <a:spLocks noEditPoints="1"/>
            </p:cNvSpPr>
            <p:nvPr/>
          </p:nvSpPr>
          <p:spPr>
            <a:xfrm>
              <a:off x="5708" y="5414"/>
              <a:ext cx="719" cy="547"/>
            </a:xfrm>
            <a:custGeom>
              <a:avLst/>
              <a:gdLst>
                <a:gd name="txL" fmla="*/ 0 w 320"/>
                <a:gd name="txT" fmla="*/ 0 h 250"/>
                <a:gd name="txR" fmla="*/ 320 w 320"/>
                <a:gd name="txB" fmla="*/ 250 h 250"/>
              </a:gdLst>
              <a:ahLst/>
              <a:cxnLst>
                <a:cxn ang="0">
                  <a:pos x="322645849" y="64397829"/>
                </a:cxn>
                <a:cxn ang="0">
                  <a:pos x="346465690" y="155910645"/>
                </a:cxn>
                <a:cxn ang="0">
                  <a:pos x="328059733" y="239515366"/>
                </a:cxn>
                <a:cxn ang="0">
                  <a:pos x="293413164" y="276798207"/>
                </a:cxn>
                <a:cxn ang="0">
                  <a:pos x="284751782" y="263240714"/>
                </a:cxn>
                <a:cxn ang="0">
                  <a:pos x="302074546" y="241775125"/>
                </a:cxn>
                <a:cxn ang="0">
                  <a:pos x="298827048" y="215790018"/>
                </a:cxn>
                <a:cxn ang="0">
                  <a:pos x="282586436" y="186415271"/>
                </a:cxn>
                <a:cxn ang="0">
                  <a:pos x="310735928" y="186415271"/>
                </a:cxn>
                <a:cxn ang="0">
                  <a:pos x="323729042" y="172857777"/>
                </a:cxn>
                <a:cxn ang="0">
                  <a:pos x="323729042" y="142353151"/>
                </a:cxn>
                <a:cxn ang="0">
                  <a:pos x="306405237" y="126536961"/>
                </a:cxn>
                <a:cxn ang="0">
                  <a:pos x="282586436" y="112979467"/>
                </a:cxn>
                <a:cxn ang="0">
                  <a:pos x="300992394" y="108459949"/>
                </a:cxn>
                <a:cxn ang="0">
                  <a:pos x="310735928" y="83604721"/>
                </a:cxn>
                <a:cxn ang="0">
                  <a:pos x="303157739" y="65527708"/>
                </a:cxn>
                <a:cxn ang="0">
                  <a:pos x="257683402" y="9037975"/>
                </a:cxn>
                <a:cxn ang="0">
                  <a:pos x="282586436" y="56489734"/>
                </a:cxn>
                <a:cxn ang="0">
                  <a:pos x="262015134" y="66657588"/>
                </a:cxn>
                <a:cxn ang="0">
                  <a:pos x="257683402" y="38412721"/>
                </a:cxn>
                <a:cxn ang="0">
                  <a:pos x="282586436" y="279057967"/>
                </a:cxn>
                <a:cxn ang="0">
                  <a:pos x="264180479" y="265500473"/>
                </a:cxn>
                <a:cxn ang="0">
                  <a:pos x="282586436" y="279057967"/>
                </a:cxn>
                <a:cxn ang="0">
                  <a:pos x="282586436" y="127666841"/>
                </a:cxn>
                <a:cxn ang="0">
                  <a:pos x="265262632" y="152522069"/>
                </a:cxn>
                <a:cxn ang="0">
                  <a:pos x="272841861" y="175117537"/>
                </a:cxn>
                <a:cxn ang="0">
                  <a:pos x="277172552" y="196583125"/>
                </a:cxn>
                <a:cxn ang="0">
                  <a:pos x="257683402" y="92642696"/>
                </a:cxn>
                <a:cxn ang="0">
                  <a:pos x="276089359" y="112979467"/>
                </a:cxn>
                <a:cxn ang="0">
                  <a:pos x="257683402" y="9037975"/>
                </a:cxn>
                <a:cxn ang="0">
                  <a:pos x="253352711" y="22595468"/>
                </a:cxn>
                <a:cxn ang="0">
                  <a:pos x="237112099" y="2259759"/>
                </a:cxn>
                <a:cxn ang="0">
                  <a:pos x="237112099" y="242905005"/>
                </a:cxn>
                <a:cxn ang="0">
                  <a:pos x="247939867" y="256462498"/>
                </a:cxn>
                <a:cxn ang="0">
                  <a:pos x="257683402" y="44062120"/>
                </a:cxn>
                <a:cxn ang="0">
                  <a:pos x="257683402" y="196583125"/>
                </a:cxn>
                <a:cxn ang="0">
                  <a:pos x="244691329" y="207881923"/>
                </a:cxn>
                <a:cxn ang="0">
                  <a:pos x="243609176" y="57619613"/>
                </a:cxn>
                <a:cxn ang="0">
                  <a:pos x="257683402" y="44062120"/>
                </a:cxn>
                <a:cxn ang="0">
                  <a:pos x="145082313" y="9037975"/>
                </a:cxn>
                <a:cxn ang="0">
                  <a:pos x="237112099" y="2259759"/>
                </a:cxn>
                <a:cxn ang="0">
                  <a:pos x="228450717" y="18077012"/>
                </a:cxn>
                <a:cxn ang="0">
                  <a:pos x="219789335" y="47450696"/>
                </a:cxn>
                <a:cxn ang="0">
                  <a:pos x="237112099" y="59879373"/>
                </a:cxn>
                <a:cxn ang="0">
                  <a:pos x="236029947" y="237255606"/>
                </a:cxn>
                <a:cxn ang="0">
                  <a:pos x="210044760" y="259852137"/>
                </a:cxn>
                <a:cxn ang="0">
                  <a:pos x="135337738" y="216919897"/>
                </a:cxn>
                <a:cxn ang="0">
                  <a:pos x="73623829" y="185285391"/>
                </a:cxn>
                <a:cxn ang="0">
                  <a:pos x="90947634" y="179637056"/>
                </a:cxn>
                <a:cxn ang="0">
                  <a:pos x="112601089" y="148002550"/>
                </a:cxn>
                <a:cxn ang="0">
                  <a:pos x="102856514" y="112979467"/>
                </a:cxn>
                <a:cxn ang="0">
                  <a:pos x="0" y="153651948"/>
                </a:cxn>
                <a:cxn ang="0">
                  <a:pos x="5413884" y="108459949"/>
                </a:cxn>
                <a:cxn ang="0">
                  <a:pos x="48721835" y="49710455"/>
                </a:cxn>
                <a:cxn ang="0">
                  <a:pos x="73623829" y="99421974"/>
                </a:cxn>
                <a:cxn ang="0">
                  <a:pos x="41142606" y="114109347"/>
                </a:cxn>
                <a:cxn ang="0">
                  <a:pos x="33563376" y="152522069"/>
                </a:cxn>
                <a:cxn ang="0">
                  <a:pos x="61713908" y="183025632"/>
                </a:cxn>
                <a:cxn ang="0">
                  <a:pos x="45473297" y="213530258"/>
                </a:cxn>
                <a:cxn ang="0">
                  <a:pos x="3248539" y="169468138"/>
                </a:cxn>
              </a:cxnLst>
              <a:rect l="txL" t="txT" r="txR" b="tx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8" name="组合 206"/>
            <p:cNvGrpSpPr/>
            <p:nvPr/>
          </p:nvGrpSpPr>
          <p:grpSpPr bwMode="auto">
            <a:xfrm rot="0">
              <a:off x="3559" y="5961"/>
              <a:ext cx="701" cy="889"/>
              <a:chOff x="0" y="0"/>
              <a:chExt cx="495300" cy="644526"/>
            </a:xfrm>
            <a:grpFill/>
          </p:grpSpPr>
          <p:sp>
            <p:nvSpPr>
              <p:cNvPr id="147" name="Freeform 1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8" name="Freeform 130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9" name="Freeform 131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0" name="Freeform 132"/>
              <p:cNvSpPr>
                <a:spLocks noChangeArrowheads="1"/>
              </p:cNvSpPr>
              <p:nvPr/>
            </p:nvSpPr>
            <p:spPr bwMode="auto">
              <a:xfrm>
                <a:off x="246063" y="4810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103"/>
                  <a:gd name="T80" fmla="*/ 86 w 86"/>
                  <a:gd name="T81" fmla="*/ 103 h 10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1" name="Freeform 133"/>
              <p:cNvSpPr>
                <a:spLocks noChangeArrowheads="1"/>
              </p:cNvSpPr>
              <p:nvPr/>
            </p:nvSpPr>
            <p:spPr bwMode="auto">
              <a:xfrm>
                <a:off x="130175" y="4810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2"/>
                  <a:gd name="T76" fmla="*/ 0 h 103"/>
                  <a:gd name="T77" fmla="*/ 82 w 82"/>
                  <a:gd name="T78" fmla="*/ 103 h 10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2" name="Freeform 1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3" name="Freeform 135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4" name="Freeform 136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9" name="组合 198"/>
            <p:cNvGrpSpPr/>
            <p:nvPr/>
          </p:nvGrpSpPr>
          <p:grpSpPr bwMode="auto">
            <a:xfrm rot="0">
              <a:off x="6324" y="2527"/>
              <a:ext cx="459" cy="794"/>
              <a:chOff x="0" y="0"/>
              <a:chExt cx="323850" cy="576262"/>
            </a:xfrm>
            <a:grpFill/>
          </p:grpSpPr>
          <p:sp>
            <p:nvSpPr>
              <p:cNvPr id="144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4"/>
                  <a:gd name="T127" fmla="*/ 0 h 204"/>
                  <a:gd name="T128" fmla="*/ 204 w 204"/>
                  <a:gd name="T129" fmla="*/ 204 h 20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5" name="Freeform 138"/>
              <p:cNvSpPr>
                <a:spLocks noChangeArrowheads="1"/>
              </p:cNvSpPr>
              <p:nvPr/>
            </p:nvSpPr>
            <p:spPr bwMode="auto">
              <a:xfrm>
                <a:off x="147638" y="304800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02"/>
                  <a:gd name="T17" fmla="*/ 33 w 3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6" name="Freeform 139"/>
              <p:cNvSpPr>
                <a:spLocks noChangeArrowheads="1"/>
              </p:cNvSpPr>
              <p:nvPr/>
            </p:nvSpPr>
            <p:spPr bwMode="auto">
              <a:xfrm>
                <a:off x="139700" y="357187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9"/>
                  <a:gd name="T118" fmla="*/ 0 h 138"/>
                  <a:gd name="T119" fmla="*/ 49 w 49"/>
                  <a:gd name="T120" fmla="*/ 138 h 13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9" name="Freeform 140"/>
            <p:cNvSpPr/>
            <p:nvPr/>
          </p:nvSpPr>
          <p:spPr>
            <a:xfrm>
              <a:off x="4512" y="1624"/>
              <a:ext cx="731" cy="580"/>
            </a:xfrm>
            <a:custGeom>
              <a:avLst/>
              <a:gdLst>
                <a:gd name="txL" fmla="*/ 0 w 325"/>
                <a:gd name="txT" fmla="*/ 0 h 265"/>
                <a:gd name="txR" fmla="*/ 325 w 325"/>
                <a:gd name="txB" fmla="*/ 265 h 265"/>
              </a:gdLst>
              <a:ahLst/>
              <a:cxnLst>
                <a:cxn ang="0">
                  <a:pos x="179729064" y="299395015"/>
                </a:cxn>
                <a:cxn ang="0">
                  <a:pos x="179729064" y="299395015"/>
                </a:cxn>
                <a:cxn ang="0">
                  <a:pos x="182977606" y="297135253"/>
                </a:cxn>
                <a:cxn ang="0">
                  <a:pos x="191638997" y="290357032"/>
                </a:cxn>
                <a:cxn ang="0">
                  <a:pos x="204632124" y="282447866"/>
                </a:cxn>
                <a:cxn ang="0">
                  <a:pos x="214375669" y="277929406"/>
                </a:cxn>
                <a:cxn ang="0">
                  <a:pos x="224120254" y="275669645"/>
                </a:cxn>
                <a:cxn ang="0">
                  <a:pos x="236030187" y="272280003"/>
                </a:cxn>
                <a:cxn ang="0">
                  <a:pos x="249022273" y="271150122"/>
                </a:cxn>
                <a:cxn ang="0">
                  <a:pos x="262015400" y="271150122"/>
                </a:cxn>
                <a:cxn ang="0">
                  <a:pos x="278256028" y="272280003"/>
                </a:cxn>
                <a:cxn ang="0">
                  <a:pos x="294496656" y="273409883"/>
                </a:cxn>
                <a:cxn ang="0">
                  <a:pos x="311819438" y="280188105"/>
                </a:cxn>
                <a:cxn ang="0">
                  <a:pos x="331308608" y="288097270"/>
                </a:cxn>
                <a:cxn ang="0">
                  <a:pos x="351879932" y="297135253"/>
                </a:cxn>
                <a:cxn ang="0">
                  <a:pos x="351879932" y="29374774"/>
                </a:cxn>
                <a:cxn ang="0">
                  <a:pos x="351879932" y="29374774"/>
                </a:cxn>
                <a:cxn ang="0">
                  <a:pos x="332390762" y="20336791"/>
                </a:cxn>
                <a:cxn ang="0">
                  <a:pos x="311819438" y="10167864"/>
                </a:cxn>
                <a:cxn ang="0">
                  <a:pos x="286917419" y="4519523"/>
                </a:cxn>
                <a:cxn ang="0">
                  <a:pos x="273925333" y="1129881"/>
                </a:cxn>
                <a:cxn ang="0">
                  <a:pos x="259850052" y="0"/>
                </a:cxn>
                <a:cxn ang="0">
                  <a:pos x="244691577" y="0"/>
                </a:cxn>
                <a:cxn ang="0">
                  <a:pos x="229534143" y="1129881"/>
                </a:cxn>
                <a:cxn ang="0">
                  <a:pos x="215458863" y="4519523"/>
                </a:cxn>
                <a:cxn ang="0">
                  <a:pos x="202466776" y="9037983"/>
                </a:cxn>
                <a:cxn ang="0">
                  <a:pos x="189473650" y="18077029"/>
                </a:cxn>
                <a:cxn ang="0">
                  <a:pos x="175398369" y="29374774"/>
                </a:cxn>
                <a:cxn ang="0">
                  <a:pos x="0" y="29374774"/>
                </a:cxn>
                <a:cxn ang="0">
                  <a:pos x="0" y="298265134"/>
                </a:cxn>
                <a:cxn ang="0">
                  <a:pos x="179729064" y="299395015"/>
                </a:cxn>
              </a:cxnLst>
              <a:rect l="txL" t="txT" r="txR" b="tx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0" name="Freeform 141"/>
            <p:cNvSpPr>
              <a:spLocks noEditPoints="1"/>
            </p:cNvSpPr>
            <p:nvPr/>
          </p:nvSpPr>
          <p:spPr>
            <a:xfrm>
              <a:off x="4571" y="5171"/>
              <a:ext cx="890" cy="716"/>
            </a:xfrm>
            <a:custGeom>
              <a:avLst/>
              <a:gdLst>
                <a:gd name="txL" fmla="*/ 0 w 396"/>
                <a:gd name="txT" fmla="*/ 0 h 327"/>
                <a:gd name="txR" fmla="*/ 396 w 396"/>
                <a:gd name="txB" fmla="*/ 327 h 327"/>
              </a:gdLst>
              <a:ahLst/>
              <a:cxnLst>
                <a:cxn ang="0">
                  <a:pos x="395188125" y="0"/>
                </a:cxn>
                <a:cxn ang="0">
                  <a:pos x="414677305" y="5649422"/>
                </a:cxn>
                <a:cxn ang="0">
                  <a:pos x="426587244" y="21465679"/>
                </a:cxn>
                <a:cxn ang="0">
                  <a:pos x="428752592" y="222570236"/>
                </a:cxn>
                <a:cxn ang="0">
                  <a:pos x="426587244" y="237257671"/>
                </a:cxn>
                <a:cxn ang="0">
                  <a:pos x="414677305" y="253074991"/>
                </a:cxn>
                <a:cxn ang="0">
                  <a:pos x="395188125" y="259854298"/>
                </a:cxn>
                <a:cxn ang="0">
                  <a:pos x="319398835" y="293747644"/>
                </a:cxn>
                <a:cxn ang="0">
                  <a:pos x="332391969" y="296007412"/>
                </a:cxn>
                <a:cxn ang="0">
                  <a:pos x="347549411" y="308435079"/>
                </a:cxn>
                <a:cxn ang="0">
                  <a:pos x="352963303" y="328771937"/>
                </a:cxn>
                <a:cxn ang="0">
                  <a:pos x="352963303" y="341199603"/>
                </a:cxn>
                <a:cxn ang="0">
                  <a:pos x="344300867" y="359276692"/>
                </a:cxn>
                <a:cxn ang="0">
                  <a:pos x="326978076" y="368314705"/>
                </a:cxn>
                <a:cxn ang="0">
                  <a:pos x="215458971" y="234997902"/>
                </a:cxn>
                <a:cxn ang="0">
                  <a:pos x="376782140" y="234997902"/>
                </a:cxn>
                <a:cxn ang="0">
                  <a:pos x="390857427" y="230479427"/>
                </a:cxn>
                <a:cxn ang="0">
                  <a:pos x="401685212" y="216921876"/>
                </a:cxn>
                <a:cxn ang="0">
                  <a:pos x="403850561" y="53100319"/>
                </a:cxn>
                <a:cxn ang="0">
                  <a:pos x="401685212" y="40672653"/>
                </a:cxn>
                <a:cxn ang="0">
                  <a:pos x="390857427" y="28244986"/>
                </a:cxn>
                <a:cxn ang="0">
                  <a:pos x="376782140" y="22595564"/>
                </a:cxn>
                <a:cxn ang="0">
                  <a:pos x="137504332" y="293747644"/>
                </a:cxn>
                <a:cxn ang="0">
                  <a:pos x="137504332" y="259854298"/>
                </a:cxn>
                <a:cxn ang="0">
                  <a:pos x="215458971" y="369444589"/>
                </a:cxn>
                <a:cxn ang="0">
                  <a:pos x="166737061" y="325382283"/>
                </a:cxn>
                <a:cxn ang="0">
                  <a:pos x="171067759" y="324252399"/>
                </a:cxn>
                <a:cxn ang="0">
                  <a:pos x="172150954" y="319732861"/>
                </a:cxn>
                <a:cxn ang="0">
                  <a:pos x="167820256" y="312954617"/>
                </a:cxn>
                <a:cxn ang="0">
                  <a:pos x="137504332" y="293747644"/>
                </a:cxn>
                <a:cxn ang="0">
                  <a:pos x="215458971" y="0"/>
                </a:cxn>
                <a:cxn ang="0">
                  <a:pos x="137504332" y="0"/>
                </a:cxn>
                <a:cxn ang="0">
                  <a:pos x="137504332" y="311824732"/>
                </a:cxn>
                <a:cxn ang="0">
                  <a:pos x="105023059" y="312954617"/>
                </a:cxn>
                <a:cxn ang="0">
                  <a:pos x="101774516" y="319732861"/>
                </a:cxn>
                <a:cxn ang="0">
                  <a:pos x="103939865" y="324252399"/>
                </a:cxn>
                <a:cxn ang="0">
                  <a:pos x="108270562" y="325382283"/>
                </a:cxn>
                <a:cxn ang="0">
                  <a:pos x="109353757" y="369444589"/>
                </a:cxn>
                <a:cxn ang="0">
                  <a:pos x="95278469" y="367184820"/>
                </a:cxn>
                <a:cxn ang="0">
                  <a:pos x="80119987" y="354757154"/>
                </a:cxn>
                <a:cxn ang="0">
                  <a:pos x="74707135" y="333291474"/>
                </a:cxn>
                <a:cxn ang="0">
                  <a:pos x="75789290" y="321992630"/>
                </a:cxn>
                <a:cxn ang="0">
                  <a:pos x="84451725" y="303916604"/>
                </a:cxn>
                <a:cxn ang="0">
                  <a:pos x="101774516" y="293747644"/>
                </a:cxn>
                <a:cxn ang="0">
                  <a:pos x="137504332" y="259854298"/>
                </a:cxn>
                <a:cxn ang="0">
                  <a:pos x="27067380" y="258724413"/>
                </a:cxn>
                <a:cxn ang="0">
                  <a:pos x="9744590" y="248556516"/>
                </a:cxn>
                <a:cxn ang="0">
                  <a:pos x="1083195" y="230479427"/>
                </a:cxn>
                <a:cxn ang="0">
                  <a:pos x="0" y="35024293"/>
                </a:cxn>
                <a:cxn ang="0">
                  <a:pos x="5413892" y="14687435"/>
                </a:cxn>
                <a:cxn ang="0">
                  <a:pos x="21654529" y="2259769"/>
                </a:cxn>
                <a:cxn ang="0">
                  <a:pos x="137504332" y="0"/>
                </a:cxn>
                <a:cxn ang="0">
                  <a:pos x="54135801" y="22595564"/>
                </a:cxn>
                <a:cxn ang="0">
                  <a:pos x="37895165" y="28244986"/>
                </a:cxn>
                <a:cxn ang="0">
                  <a:pos x="27067380" y="40672653"/>
                </a:cxn>
                <a:cxn ang="0">
                  <a:pos x="25985226" y="205624094"/>
                </a:cxn>
                <a:cxn ang="0">
                  <a:pos x="27067380" y="216921876"/>
                </a:cxn>
                <a:cxn ang="0">
                  <a:pos x="37895165" y="230479427"/>
                </a:cxn>
                <a:cxn ang="0">
                  <a:pos x="54135801" y="234997902"/>
                </a:cxn>
              </a:cxnLst>
              <a:rect l="txL" t="txT" r="txR" b="tx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1" name="Freeform 142"/>
            <p:cNvSpPr>
              <a:spLocks noEditPoints="1"/>
            </p:cNvSpPr>
            <p:nvPr/>
          </p:nvSpPr>
          <p:spPr>
            <a:xfrm>
              <a:off x="2741" y="3735"/>
              <a:ext cx="1144" cy="1298"/>
            </a:xfrm>
            <a:custGeom>
              <a:avLst/>
              <a:gdLst>
                <a:gd name="txL" fmla="*/ 0 w 509"/>
                <a:gd name="txT" fmla="*/ 0 h 593"/>
                <a:gd name="txR" fmla="*/ 509 w 509"/>
                <a:gd name="txB" fmla="*/ 593 h 593"/>
              </a:gdLst>
              <a:ahLst/>
              <a:cxnLst>
                <a:cxn ang="0">
                  <a:pos x="99609316" y="142354623"/>
                </a:cxn>
                <a:cxn ang="0">
                  <a:pos x="159159098" y="106200495"/>
                </a:cxn>
                <a:cxn ang="0">
                  <a:pos x="148331298" y="150262741"/>
                </a:cxn>
                <a:cxn ang="0">
                  <a:pos x="181895815" y="135575326"/>
                </a:cxn>
                <a:cxn ang="0">
                  <a:pos x="169985859" y="177377806"/>
                </a:cxn>
                <a:cxn ang="0">
                  <a:pos x="204632532" y="162690391"/>
                </a:cxn>
                <a:cxn ang="0">
                  <a:pos x="191640420" y="206752637"/>
                </a:cxn>
                <a:cxn ang="0">
                  <a:pos x="227369249" y="192065222"/>
                </a:cxn>
                <a:cxn ang="0">
                  <a:pos x="188391871" y="257594181"/>
                </a:cxn>
                <a:cxn ang="0">
                  <a:pos x="249023810" y="220310170"/>
                </a:cxn>
                <a:cxn ang="0">
                  <a:pos x="237113853" y="265502299"/>
                </a:cxn>
                <a:cxn ang="0">
                  <a:pos x="272843723" y="249685001"/>
                </a:cxn>
                <a:cxn ang="0">
                  <a:pos x="258768414" y="292617364"/>
                </a:cxn>
                <a:cxn ang="0">
                  <a:pos x="294497243" y="276800066"/>
                </a:cxn>
                <a:cxn ang="0">
                  <a:pos x="282587287" y="321992195"/>
                </a:cxn>
                <a:cxn ang="0">
                  <a:pos x="318317156" y="306174897"/>
                </a:cxn>
                <a:cxn ang="0">
                  <a:pos x="279339779" y="371702794"/>
                </a:cxn>
                <a:cxn ang="0">
                  <a:pos x="339971717" y="335549728"/>
                </a:cxn>
                <a:cxn ang="0">
                  <a:pos x="326978564" y="379611974"/>
                </a:cxn>
                <a:cxn ang="0">
                  <a:pos x="361625238" y="364924559"/>
                </a:cxn>
                <a:cxn ang="0">
                  <a:pos x="349716322" y="408986805"/>
                </a:cxn>
                <a:cxn ang="0">
                  <a:pos x="385445151" y="392039624"/>
                </a:cxn>
                <a:cxn ang="0">
                  <a:pos x="372453039" y="436101871"/>
                </a:cxn>
                <a:cxn ang="0">
                  <a:pos x="407099712" y="421414455"/>
                </a:cxn>
                <a:cxn ang="0">
                  <a:pos x="369204490" y="486942352"/>
                </a:cxn>
                <a:cxn ang="0">
                  <a:pos x="429836429" y="449659403"/>
                </a:cxn>
                <a:cxn ang="0">
                  <a:pos x="417926472" y="494851533"/>
                </a:cxn>
                <a:cxn ang="0">
                  <a:pos x="452573145" y="479034234"/>
                </a:cxn>
                <a:cxn ang="0">
                  <a:pos x="439581033" y="523096481"/>
                </a:cxn>
                <a:cxn ang="0">
                  <a:pos x="474227706" y="508409065"/>
                </a:cxn>
                <a:cxn ang="0">
                  <a:pos x="461235594" y="551340366"/>
                </a:cxn>
                <a:cxn ang="0">
                  <a:pos x="496964423" y="535524130"/>
                </a:cxn>
                <a:cxn ang="0">
                  <a:pos x="459070242" y="601052027"/>
                </a:cxn>
                <a:cxn ang="0">
                  <a:pos x="519702180" y="564898961"/>
                </a:cxn>
                <a:cxn ang="0">
                  <a:pos x="473145551" y="669969573"/>
                </a:cxn>
                <a:cxn ang="0">
                  <a:pos x="75789403" y="92642962"/>
                </a:cxn>
                <a:cxn ang="0">
                  <a:pos x="83368655" y="90384259"/>
                </a:cxn>
                <a:cxn ang="0">
                  <a:pos x="88782556" y="88124493"/>
                </a:cxn>
                <a:cxn ang="0">
                  <a:pos x="95278612" y="73437078"/>
                </a:cxn>
                <a:cxn ang="0">
                  <a:pos x="90947908" y="58749662"/>
                </a:cxn>
                <a:cxn ang="0">
                  <a:pos x="87699359" y="55360013"/>
                </a:cxn>
                <a:cxn ang="0">
                  <a:pos x="80121147" y="50840481"/>
                </a:cxn>
                <a:cxn ang="0">
                  <a:pos x="75789403" y="2259766"/>
                </a:cxn>
                <a:cxn ang="0">
                  <a:pos x="152662002" y="97162494"/>
                </a:cxn>
                <a:cxn ang="0">
                  <a:pos x="0" y="66657780"/>
                </a:cxn>
                <a:cxn ang="0">
                  <a:pos x="75789403" y="50840481"/>
                </a:cxn>
                <a:cxn ang="0">
                  <a:pos x="70376543" y="51970364"/>
                </a:cxn>
                <a:cxn ang="0">
                  <a:pos x="63880487" y="55360013"/>
                </a:cxn>
                <a:cxn ang="0">
                  <a:pos x="57383390" y="68917546"/>
                </a:cxn>
                <a:cxn ang="0">
                  <a:pos x="61714094" y="84734844"/>
                </a:cxn>
                <a:cxn ang="0">
                  <a:pos x="61714094" y="84734844"/>
                </a:cxn>
                <a:cxn ang="0">
                  <a:pos x="68211191" y="89254376"/>
                </a:cxn>
                <a:cxn ang="0">
                  <a:pos x="75789403" y="92642962"/>
                </a:cxn>
              </a:cxnLst>
              <a:rect l="txL" t="txT" r="txR" b="tx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2" name="Freeform 143"/>
            <p:cNvSpPr>
              <a:spLocks noEditPoints="1"/>
            </p:cNvSpPr>
            <p:nvPr/>
          </p:nvSpPr>
          <p:spPr>
            <a:xfrm>
              <a:off x="2535" y="4118"/>
              <a:ext cx="481" cy="943"/>
            </a:xfrm>
            <a:custGeom>
              <a:avLst/>
              <a:gdLst>
                <a:gd name="txL" fmla="*/ 0 w 214"/>
                <a:gd name="txT" fmla="*/ 0 h 431"/>
                <a:gd name="txR" fmla="*/ 214 w 214"/>
                <a:gd name="txB" fmla="*/ 431 h 431"/>
              </a:gdLst>
              <a:ahLst/>
              <a:cxnLst>
                <a:cxn ang="0">
                  <a:pos x="210045054" y="486940106"/>
                </a:cxn>
                <a:cxn ang="0">
                  <a:pos x="182977677" y="460954987"/>
                </a:cxn>
                <a:cxn ang="0">
                  <a:pos x="226285689" y="394297369"/>
                </a:cxn>
                <a:cxn ang="0">
                  <a:pos x="219789643" y="385259390"/>
                </a:cxn>
                <a:cxn ang="0">
                  <a:pos x="203549009" y="380739869"/>
                </a:cxn>
                <a:cxn ang="0">
                  <a:pos x="194887615" y="388647968"/>
                </a:cxn>
                <a:cxn ang="0">
                  <a:pos x="193804420" y="398816890"/>
                </a:cxn>
                <a:cxn ang="0">
                  <a:pos x="185143026" y="392037609"/>
                </a:cxn>
                <a:cxn ang="0">
                  <a:pos x="135338968" y="434969868"/>
                </a:cxn>
                <a:cxn ang="0">
                  <a:pos x="54135795" y="219179754"/>
                </a:cxn>
                <a:cxn ang="0">
                  <a:pos x="58466492" y="210140713"/>
                </a:cxn>
                <a:cxn ang="0">
                  <a:pos x="87699218" y="198842973"/>
                </a:cxn>
                <a:cxn ang="0">
                  <a:pos x="80119978" y="195454396"/>
                </a:cxn>
                <a:cxn ang="0">
                  <a:pos x="54135795" y="129925595"/>
                </a:cxn>
                <a:cxn ang="0">
                  <a:pos x="107188396" y="68917378"/>
                </a:cxn>
                <a:cxn ang="0">
                  <a:pos x="120180488" y="73436899"/>
                </a:cxn>
                <a:cxn ang="0">
                  <a:pos x="155910300" y="164949756"/>
                </a:cxn>
                <a:cxn ang="0">
                  <a:pos x="155910300" y="176247495"/>
                </a:cxn>
                <a:cxn ang="0">
                  <a:pos x="181894483" y="392037609"/>
                </a:cxn>
                <a:cxn ang="0">
                  <a:pos x="176481631" y="393167489"/>
                </a:cxn>
                <a:cxn ang="0">
                  <a:pos x="165654889" y="403335348"/>
                </a:cxn>
                <a:cxn ang="0">
                  <a:pos x="162406345" y="405595108"/>
                </a:cxn>
                <a:cxn ang="0">
                  <a:pos x="146165711" y="403335348"/>
                </a:cxn>
                <a:cxn ang="0">
                  <a:pos x="139669665" y="413503207"/>
                </a:cxn>
                <a:cxn ang="0">
                  <a:pos x="140751819" y="430450347"/>
                </a:cxn>
                <a:cxn ang="0">
                  <a:pos x="135338968" y="434969868"/>
                </a:cxn>
                <a:cxn ang="0">
                  <a:pos x="54135795" y="86994399"/>
                </a:cxn>
                <a:cxn ang="0">
                  <a:pos x="94195264" y="31634520"/>
                </a:cxn>
                <a:cxn ang="0">
                  <a:pos x="83368521" y="15817260"/>
                </a:cxn>
                <a:cxn ang="0">
                  <a:pos x="67127887" y="3389641"/>
                </a:cxn>
                <a:cxn ang="0">
                  <a:pos x="54135795" y="0"/>
                </a:cxn>
                <a:cxn ang="0">
                  <a:pos x="48721904" y="215790114"/>
                </a:cxn>
                <a:cxn ang="0">
                  <a:pos x="11909937" y="122017497"/>
                </a:cxn>
                <a:cxn ang="0">
                  <a:pos x="12992091" y="108459997"/>
                </a:cxn>
                <a:cxn ang="0">
                  <a:pos x="4330697" y="68917378"/>
                </a:cxn>
                <a:cxn ang="0">
                  <a:pos x="1083195" y="39542619"/>
                </a:cxn>
                <a:cxn ang="0">
                  <a:pos x="16240635" y="13557500"/>
                </a:cxn>
                <a:cxn ang="0">
                  <a:pos x="32481269" y="3389641"/>
                </a:cxn>
                <a:cxn ang="0">
                  <a:pos x="54135795" y="86994399"/>
                </a:cxn>
                <a:cxn ang="0">
                  <a:pos x="54135795" y="129925595"/>
                </a:cxn>
                <a:cxn ang="0">
                  <a:pos x="46556555" y="110719757"/>
                </a:cxn>
                <a:cxn ang="0">
                  <a:pos x="50887252" y="99422018"/>
                </a:cxn>
                <a:cxn ang="0">
                  <a:pos x="23819875" y="111849638"/>
                </a:cxn>
                <a:cxn ang="0">
                  <a:pos x="20571332" y="125407137"/>
                </a:cxn>
                <a:cxn ang="0">
                  <a:pos x="50887252" y="204492374"/>
                </a:cxn>
              </a:cxnLst>
              <a:rect l="txL" t="txT" r="txR" b="tx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4" name="组合 213"/>
            <p:cNvGrpSpPr/>
            <p:nvPr/>
          </p:nvGrpSpPr>
          <p:grpSpPr bwMode="auto">
            <a:xfrm rot="0">
              <a:off x="3933" y="4237"/>
              <a:ext cx="809" cy="792"/>
              <a:chOff x="0" y="0"/>
              <a:chExt cx="571500" cy="574675"/>
            </a:xfrm>
            <a:grpFill/>
          </p:grpSpPr>
          <p:sp>
            <p:nvSpPr>
              <p:cNvPr id="142" name="Freeform 144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571500" cy="574675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60"/>
                  <a:gd name="T190" fmla="*/ 0 h 362"/>
                  <a:gd name="T191" fmla="*/ 360 w 360"/>
                  <a:gd name="T192" fmla="*/ 362 h 3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3" name="Freeform 145"/>
              <p:cNvSpPr>
                <a:spLocks noChangeArrowheads="1"/>
              </p:cNvSpPr>
              <p:nvPr/>
            </p:nvSpPr>
            <p:spPr bwMode="auto">
              <a:xfrm>
                <a:off x="179388" y="180975"/>
                <a:ext cx="285750" cy="150813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0"/>
                  <a:gd name="T97" fmla="*/ 0 h 95"/>
                  <a:gd name="T98" fmla="*/ 180 w 180"/>
                  <a:gd name="T99" fmla="*/ 95 h 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85" name="组合 211"/>
            <p:cNvGrpSpPr/>
            <p:nvPr/>
          </p:nvGrpSpPr>
          <p:grpSpPr bwMode="auto">
            <a:xfrm rot="0">
              <a:off x="3784" y="5254"/>
              <a:ext cx="634" cy="582"/>
              <a:chOff x="0" y="0"/>
              <a:chExt cx="447675" cy="422275"/>
            </a:xfrm>
            <a:grpFill/>
          </p:grpSpPr>
          <p:sp>
            <p:nvSpPr>
              <p:cNvPr id="140" name="Freeform 146"/>
              <p:cNvSpPr>
                <a:spLocks noChangeArrowheads="1"/>
              </p:cNvSpPr>
              <p:nvPr/>
            </p:nvSpPr>
            <p:spPr bwMode="auto">
              <a:xfrm>
                <a:off x="0" y="87312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2"/>
                  <a:gd name="T103" fmla="*/ 0 h 211"/>
                  <a:gd name="T104" fmla="*/ 282 w 282"/>
                  <a:gd name="T105" fmla="*/ 211 h 21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1" name="Freeform 147"/>
              <p:cNvSpPr>
                <a:spLocks noChangeArrowheads="1"/>
              </p:cNvSpPr>
              <p:nvPr/>
            </p:nvSpPr>
            <p:spPr bwMode="auto">
              <a:xfrm>
                <a:off x="127000" y="0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97"/>
                  <a:gd name="T65" fmla="*/ 68 w 68"/>
                  <a:gd name="T66" fmla="*/ 97 h 9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86" name="组合 200"/>
            <p:cNvGrpSpPr/>
            <p:nvPr/>
          </p:nvGrpSpPr>
          <p:grpSpPr bwMode="auto">
            <a:xfrm rot="0">
              <a:off x="5398" y="1722"/>
              <a:ext cx="958" cy="766"/>
              <a:chOff x="0" y="0"/>
              <a:chExt cx="676275" cy="555625"/>
            </a:xfrm>
            <a:grpFill/>
          </p:grpSpPr>
          <p:sp>
            <p:nvSpPr>
              <p:cNvPr id="137" name="Freeform 148"/>
              <p:cNvSpPr>
                <a:spLocks noChangeArrowheads="1"/>
              </p:cNvSpPr>
              <p:nvPr/>
            </p:nvSpPr>
            <p:spPr bwMode="auto">
              <a:xfrm>
                <a:off x="19050" y="26987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4"/>
                  <a:gd name="T130" fmla="*/ 0 h 333"/>
                  <a:gd name="T131" fmla="*/ 414 w 414"/>
                  <a:gd name="T132" fmla="*/ 333 h 3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8" name="Freeform 1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1"/>
                  <a:gd name="T73" fmla="*/ 0 h 155"/>
                  <a:gd name="T74" fmla="*/ 111 w 111"/>
                  <a:gd name="T75" fmla="*/ 155 h 15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9" name="Freeform 150"/>
              <p:cNvSpPr>
                <a:spLocks noChangeArrowheads="1"/>
              </p:cNvSpPr>
              <p:nvPr/>
            </p:nvSpPr>
            <p:spPr bwMode="auto">
              <a:xfrm>
                <a:off x="96837" y="169862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8"/>
                  <a:gd name="T61" fmla="*/ 0 h 204"/>
                  <a:gd name="T62" fmla="*/ 318 w 318"/>
                  <a:gd name="T63" fmla="*/ 204 h 2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96" name="Freeform 151"/>
            <p:cNvSpPr>
              <a:spLocks noEditPoints="1"/>
            </p:cNvSpPr>
            <p:nvPr/>
          </p:nvSpPr>
          <p:spPr>
            <a:xfrm>
              <a:off x="3078" y="5033"/>
              <a:ext cx="539" cy="910"/>
            </a:xfrm>
            <a:custGeom>
              <a:avLst/>
              <a:gdLst>
                <a:gd name="txL" fmla="*/ 0 w 240"/>
                <a:gd name="txT" fmla="*/ 0 h 416"/>
                <a:gd name="txR" fmla="*/ 240 w 240"/>
                <a:gd name="txB" fmla="*/ 416 h 416"/>
              </a:gdLst>
              <a:ahLst/>
              <a:cxnLst>
                <a:cxn ang="0">
                  <a:pos x="155910393" y="397687682"/>
                </a:cxn>
                <a:cxn ang="0">
                  <a:pos x="166737142" y="399947446"/>
                </a:cxn>
                <a:cxn ang="0">
                  <a:pos x="177563892" y="405596857"/>
                </a:cxn>
                <a:cxn ang="0">
                  <a:pos x="185143137" y="413504968"/>
                </a:cxn>
                <a:cxn ang="0">
                  <a:pos x="189473836" y="423672845"/>
                </a:cxn>
                <a:cxn ang="0">
                  <a:pos x="190557031" y="431582019"/>
                </a:cxn>
                <a:cxn ang="0">
                  <a:pos x="189473836" y="445139542"/>
                </a:cxn>
                <a:cxn ang="0">
                  <a:pos x="181895632" y="457567182"/>
                </a:cxn>
                <a:cxn ang="0">
                  <a:pos x="171067842" y="466605176"/>
                </a:cxn>
                <a:cxn ang="0">
                  <a:pos x="164571793" y="468864941"/>
                </a:cxn>
                <a:cxn ang="0">
                  <a:pos x="155910393" y="397687682"/>
                </a:cxn>
                <a:cxn ang="0">
                  <a:pos x="155910393" y="367182990"/>
                </a:cxn>
                <a:cxn ang="0">
                  <a:pos x="155910393" y="159300624"/>
                </a:cxn>
                <a:cxn ang="0">
                  <a:pos x="176481737" y="180767321"/>
                </a:cxn>
                <a:cxn ang="0">
                  <a:pos x="189473836" y="213531777"/>
                </a:cxn>
                <a:cxn ang="0">
                  <a:pos x="203549131" y="274540097"/>
                </a:cxn>
                <a:cxn ang="0">
                  <a:pos x="207879830" y="283578091"/>
                </a:cxn>
                <a:cxn ang="0">
                  <a:pos x="221955125" y="293747030"/>
                </a:cxn>
                <a:cxn ang="0">
                  <a:pos x="243609664" y="298265496"/>
                </a:cxn>
                <a:cxn ang="0">
                  <a:pos x="259850308" y="338938063"/>
                </a:cxn>
                <a:cxn ang="0">
                  <a:pos x="146165798" y="397687682"/>
                </a:cxn>
                <a:cxn ang="0">
                  <a:pos x="155910393" y="397687682"/>
                </a:cxn>
                <a:cxn ang="0">
                  <a:pos x="155910393" y="469994823"/>
                </a:cxn>
                <a:cxn ang="0">
                  <a:pos x="145082603" y="468864941"/>
                </a:cxn>
                <a:cxn ang="0">
                  <a:pos x="135339049" y="462086711"/>
                </a:cxn>
                <a:cxn ang="0">
                  <a:pos x="127759804" y="455307418"/>
                </a:cxn>
                <a:cxn ang="0">
                  <a:pos x="121263755" y="442879778"/>
                </a:cxn>
                <a:cxn ang="0">
                  <a:pos x="121263755" y="436100485"/>
                </a:cxn>
                <a:cxn ang="0">
                  <a:pos x="123429105" y="422542962"/>
                </a:cxn>
                <a:cxn ang="0">
                  <a:pos x="131008349" y="410115322"/>
                </a:cxn>
                <a:cxn ang="0">
                  <a:pos x="140751903" y="401077328"/>
                </a:cxn>
                <a:cxn ang="0">
                  <a:pos x="146165798" y="397687682"/>
                </a:cxn>
                <a:cxn ang="0">
                  <a:pos x="155910393" y="159300624"/>
                </a:cxn>
                <a:cxn ang="0">
                  <a:pos x="132090504" y="146872984"/>
                </a:cxn>
                <a:cxn ang="0">
                  <a:pos x="106105265" y="142354518"/>
                </a:cxn>
                <a:cxn ang="0">
                  <a:pos x="74707172" y="21465634"/>
                </a:cxn>
                <a:cxn ang="0">
                  <a:pos x="70376472" y="11297758"/>
                </a:cxn>
                <a:cxn ang="0">
                  <a:pos x="62797227" y="4519528"/>
                </a:cxn>
                <a:cxn ang="0">
                  <a:pos x="53052633" y="0"/>
                </a:cxn>
                <a:cxn ang="0">
                  <a:pos x="42225883" y="2259764"/>
                </a:cxn>
                <a:cxn ang="0">
                  <a:pos x="36811988" y="3389646"/>
                </a:cxn>
                <a:cxn ang="0">
                  <a:pos x="28150589" y="11297758"/>
                </a:cxn>
                <a:cxn ang="0">
                  <a:pos x="23819889" y="20336815"/>
                </a:cxn>
                <a:cxn ang="0">
                  <a:pos x="21654539" y="30504691"/>
                </a:cxn>
                <a:cxn ang="0">
                  <a:pos x="53052633" y="157041923"/>
                </a:cxn>
                <a:cxn ang="0">
                  <a:pos x="41142688" y="163820152"/>
                </a:cxn>
                <a:cxn ang="0">
                  <a:pos x="21654539" y="185286850"/>
                </a:cxn>
                <a:cxn ang="0">
                  <a:pos x="11909945" y="211272013"/>
                </a:cxn>
                <a:cxn ang="0">
                  <a:pos x="8661399" y="244035405"/>
                </a:cxn>
                <a:cxn ang="0">
                  <a:pos x="11909945" y="262112456"/>
                </a:cxn>
                <a:cxn ang="0">
                  <a:pos x="28150589" y="321991957"/>
                </a:cxn>
                <a:cxn ang="0">
                  <a:pos x="28150589" y="332159833"/>
                </a:cxn>
                <a:cxn ang="0">
                  <a:pos x="21654539" y="347977120"/>
                </a:cxn>
                <a:cxn ang="0">
                  <a:pos x="5413895" y="362664525"/>
                </a:cxn>
                <a:cxn ang="0">
                  <a:pos x="10826749" y="407855558"/>
                </a:cxn>
                <a:cxn ang="0">
                  <a:pos x="155910393" y="159300624"/>
                </a:cxn>
              </a:cxnLst>
              <a:rect l="txL" t="txT" r="txR" b="tx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7" name="Freeform 152"/>
            <p:cNvSpPr>
              <a:spLocks noEditPoints="1"/>
            </p:cNvSpPr>
            <p:nvPr/>
          </p:nvSpPr>
          <p:spPr>
            <a:xfrm>
              <a:off x="6437" y="3843"/>
              <a:ext cx="775" cy="821"/>
            </a:xfrm>
            <a:custGeom>
              <a:avLst/>
              <a:gdLst>
                <a:gd name="txL" fmla="*/ 0 w 345"/>
                <a:gd name="txT" fmla="*/ 0 h 375"/>
                <a:gd name="txR" fmla="*/ 345 w 345"/>
                <a:gd name="txB" fmla="*/ 375 h 375"/>
              </a:gdLst>
              <a:ahLst/>
              <a:cxnLst>
                <a:cxn ang="0">
                  <a:pos x="290166247" y="194324673"/>
                </a:cxn>
                <a:cxn ang="0">
                  <a:pos x="279339498" y="146872854"/>
                </a:cxn>
                <a:cxn ang="0">
                  <a:pos x="285835547" y="284707722"/>
                </a:cxn>
                <a:cxn ang="0">
                  <a:pos x="320482186" y="328769897"/>
                </a:cxn>
                <a:cxn ang="0">
                  <a:pos x="304241541" y="333289422"/>
                </a:cxn>
                <a:cxn ang="0">
                  <a:pos x="304241541" y="56489805"/>
                </a:cxn>
                <a:cxn ang="0">
                  <a:pos x="320482186" y="59879448"/>
                </a:cxn>
                <a:cxn ang="0">
                  <a:pos x="285835547" y="106200322"/>
                </a:cxn>
                <a:cxn ang="0">
                  <a:pos x="307489046" y="194324673"/>
                </a:cxn>
                <a:cxn ang="0">
                  <a:pos x="363790223" y="185285624"/>
                </a:cxn>
                <a:cxn ang="0">
                  <a:pos x="372451623" y="198843134"/>
                </a:cxn>
                <a:cxn ang="0">
                  <a:pos x="312902941" y="203362659"/>
                </a:cxn>
                <a:cxn ang="0">
                  <a:pos x="187308486" y="86994469"/>
                </a:cxn>
                <a:cxn ang="0">
                  <a:pos x="263098853" y="122017595"/>
                </a:cxn>
                <a:cxn ang="0">
                  <a:pos x="265264203" y="266630687"/>
                </a:cxn>
                <a:cxn ang="0">
                  <a:pos x="240361119" y="389778164"/>
                </a:cxn>
                <a:cxn ang="0">
                  <a:pos x="192722381" y="423672472"/>
                </a:cxn>
                <a:cxn ang="0">
                  <a:pos x="224120475" y="273409974"/>
                </a:cxn>
                <a:cxn ang="0">
                  <a:pos x="257684958" y="238386848"/>
                </a:cxn>
                <a:cxn ang="0">
                  <a:pos x="268511708" y="177377519"/>
                </a:cxn>
                <a:cxn ang="0">
                  <a:pos x="219789775" y="116368190"/>
                </a:cxn>
                <a:cxn ang="0">
                  <a:pos x="187308486" y="86994469"/>
                </a:cxn>
                <a:cxn ang="0">
                  <a:pos x="270677058" y="102810679"/>
                </a:cxn>
                <a:cxn ang="0">
                  <a:pos x="279339498" y="82474945"/>
                </a:cxn>
                <a:cxn ang="0">
                  <a:pos x="270677058" y="288097366"/>
                </a:cxn>
                <a:cxn ang="0">
                  <a:pos x="279339498" y="281318079"/>
                </a:cxn>
                <a:cxn ang="0">
                  <a:pos x="194887731" y="6779287"/>
                </a:cxn>
                <a:cxn ang="0">
                  <a:pos x="190557031" y="67787553"/>
                </a:cxn>
                <a:cxn ang="0">
                  <a:pos x="169985687" y="422542590"/>
                </a:cxn>
                <a:cxn ang="0">
                  <a:pos x="129925154" y="380740178"/>
                </a:cxn>
                <a:cxn ang="0">
                  <a:pos x="100692411" y="253073177"/>
                </a:cxn>
                <a:cxn ang="0">
                  <a:pos x="120180559" y="112979609"/>
                </a:cxn>
                <a:cxn ang="0">
                  <a:pos x="187308486" y="108460085"/>
                </a:cxn>
                <a:cxn ang="0">
                  <a:pos x="128841959" y="134445225"/>
                </a:cxn>
                <a:cxn ang="0">
                  <a:pos x="105023110" y="206752302"/>
                </a:cxn>
                <a:cxn ang="0">
                  <a:pos x="136421204" y="262112226"/>
                </a:cxn>
                <a:cxn ang="0">
                  <a:pos x="150496498" y="327640016"/>
                </a:cxn>
                <a:cxn ang="0">
                  <a:pos x="187308486" y="67787553"/>
                </a:cxn>
                <a:cxn ang="0">
                  <a:pos x="177563892" y="61009329"/>
                </a:cxn>
                <a:cxn ang="0">
                  <a:pos x="182977787" y="0"/>
                </a:cxn>
                <a:cxn ang="0">
                  <a:pos x="100692411" y="298265233"/>
                </a:cxn>
                <a:cxn ang="0">
                  <a:pos x="100692411" y="284707722"/>
                </a:cxn>
                <a:cxn ang="0">
                  <a:pos x="93113166" y="108460085"/>
                </a:cxn>
                <a:cxn ang="0">
                  <a:pos x="101774565" y="94902574"/>
                </a:cxn>
                <a:cxn ang="0">
                  <a:pos x="88782466" y="229347799"/>
                </a:cxn>
                <a:cxn ang="0">
                  <a:pos x="86617116" y="171728113"/>
                </a:cxn>
                <a:cxn ang="0">
                  <a:pos x="93113166" y="108460085"/>
                </a:cxn>
                <a:cxn ang="0">
                  <a:pos x="54135828" y="72307077"/>
                </a:cxn>
                <a:cxn ang="0">
                  <a:pos x="57383332" y="55359923"/>
                </a:cxn>
                <a:cxn ang="0">
                  <a:pos x="93113166" y="281318079"/>
                </a:cxn>
                <a:cxn ang="0">
                  <a:pos x="57383332" y="335548121"/>
                </a:cxn>
                <a:cxn ang="0">
                  <a:pos x="54135828" y="318602030"/>
                </a:cxn>
                <a:cxn ang="0">
                  <a:pos x="93113166" y="281318079"/>
                </a:cxn>
                <a:cxn ang="0">
                  <a:pos x="61714032" y="188675267"/>
                </a:cxn>
                <a:cxn ang="0">
                  <a:pos x="58466527" y="203362659"/>
                </a:cxn>
                <a:cxn ang="0">
                  <a:pos x="0" y="198843134"/>
                </a:cxn>
                <a:cxn ang="0">
                  <a:pos x="8661399" y="185285624"/>
                </a:cxn>
              </a:cxnLst>
              <a:rect l="txL" t="txT" r="txR" b="tx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8" name="Freeform 153"/>
            <p:cNvSpPr>
              <a:spLocks noEditPoints="1"/>
            </p:cNvSpPr>
            <p:nvPr/>
          </p:nvSpPr>
          <p:spPr>
            <a:xfrm>
              <a:off x="3609" y="1713"/>
              <a:ext cx="733" cy="696"/>
            </a:xfrm>
            <a:custGeom>
              <a:avLst/>
              <a:gdLst>
                <a:gd name="txL" fmla="*/ 0 w 325"/>
                <a:gd name="txT" fmla="*/ 0 h 318"/>
                <a:gd name="txR" fmla="*/ 325 w 325"/>
                <a:gd name="txB" fmla="*/ 318 h 318"/>
              </a:gdLst>
              <a:ahLst/>
              <a:cxnLst>
                <a:cxn ang="0">
                  <a:pos x="217876630" y="39542684"/>
                </a:cxn>
                <a:cxn ang="0">
                  <a:pos x="233127692" y="32764455"/>
                </a:cxn>
                <a:cxn ang="0">
                  <a:pos x="234217352" y="18077050"/>
                </a:cxn>
                <a:cxn ang="0">
                  <a:pos x="349692060" y="199974249"/>
                </a:cxn>
                <a:cxn ang="0">
                  <a:pos x="354049655" y="221439883"/>
                </a:cxn>
                <a:cxn ang="0">
                  <a:pos x="342066529" y="246295163"/>
                </a:cxn>
                <a:cxn ang="0">
                  <a:pos x="317010617" y="178507552"/>
                </a:cxn>
                <a:cxn ang="0">
                  <a:pos x="319188893" y="173988024"/>
                </a:cxn>
                <a:cxn ang="0">
                  <a:pos x="211340759" y="196584602"/>
                </a:cxn>
                <a:cxn ang="0">
                  <a:pos x="300669896" y="142354514"/>
                </a:cxn>
                <a:cxn ang="0">
                  <a:pos x="211340759" y="189805310"/>
                </a:cxn>
                <a:cxn ang="0">
                  <a:pos x="284329175" y="110719941"/>
                </a:cxn>
                <a:cxn ang="0">
                  <a:pos x="279971580" y="108460177"/>
                </a:cxn>
                <a:cxn ang="0">
                  <a:pos x="265809134" y="82475015"/>
                </a:cxn>
                <a:cxn ang="0">
                  <a:pos x="265809134" y="75696785"/>
                </a:cxn>
                <a:cxn ang="0">
                  <a:pos x="16340721" y="131056756"/>
                </a:cxn>
                <a:cxn ang="0">
                  <a:pos x="17430381" y="142354514"/>
                </a:cxn>
                <a:cxn ang="0">
                  <a:pos x="37039038" y="148002861"/>
                </a:cxn>
                <a:cxn ang="0">
                  <a:pos x="44664568" y="132185575"/>
                </a:cxn>
                <a:cxn ang="0">
                  <a:pos x="33771102" y="120887817"/>
                </a:cxn>
                <a:cxn ang="0">
                  <a:pos x="55559078" y="120887817"/>
                </a:cxn>
                <a:cxn ang="0">
                  <a:pos x="69720480" y="127667110"/>
                </a:cxn>
                <a:cxn ang="0">
                  <a:pos x="82793266" y="117498171"/>
                </a:cxn>
                <a:cxn ang="0">
                  <a:pos x="76256351" y="100552065"/>
                </a:cxn>
                <a:cxn ang="0">
                  <a:pos x="92598116" y="91513009"/>
                </a:cxn>
                <a:cxn ang="0">
                  <a:pos x="103491582" y="105070531"/>
                </a:cxn>
                <a:cxn ang="0">
                  <a:pos x="117652984" y="99422183"/>
                </a:cxn>
                <a:cxn ang="0">
                  <a:pos x="119832303" y="83604897"/>
                </a:cxn>
                <a:cxn ang="0">
                  <a:pos x="131815429" y="63268082"/>
                </a:cxn>
                <a:cxn ang="0">
                  <a:pos x="136173024" y="80215251"/>
                </a:cxn>
                <a:cxn ang="0">
                  <a:pos x="152513746" y="82475015"/>
                </a:cxn>
                <a:cxn ang="0">
                  <a:pos x="157961001" y="61009381"/>
                </a:cxn>
                <a:cxn ang="0">
                  <a:pos x="169944127" y="42932331"/>
                </a:cxn>
                <a:cxn ang="0">
                  <a:pos x="171032743" y="53100206"/>
                </a:cxn>
                <a:cxn ang="0">
                  <a:pos x="190642443" y="58749617"/>
                </a:cxn>
                <a:cxn ang="0">
                  <a:pos x="197178314" y="45192095"/>
                </a:cxn>
                <a:cxn ang="0">
                  <a:pos x="187373464" y="31634573"/>
                </a:cxn>
                <a:cxn ang="0">
                  <a:pos x="209161440" y="31634573"/>
                </a:cxn>
                <a:cxn ang="0">
                  <a:pos x="51201483" y="196584602"/>
                </a:cxn>
                <a:cxn ang="0">
                  <a:pos x="50111823" y="201103068"/>
                </a:cxn>
                <a:cxn ang="0">
                  <a:pos x="211340759" y="112979705"/>
                </a:cxn>
                <a:cxn ang="0">
                  <a:pos x="67542204" y="230477876"/>
                </a:cxn>
                <a:cxn ang="0">
                  <a:pos x="71899799" y="234997405"/>
                </a:cxn>
                <a:cxn ang="0">
                  <a:pos x="87150861" y="260982567"/>
                </a:cxn>
                <a:cxn ang="0">
                  <a:pos x="86061201" y="265502095"/>
                </a:cxn>
                <a:cxn ang="0">
                  <a:pos x="211340759" y="196584602"/>
                </a:cxn>
                <a:cxn ang="0">
                  <a:pos x="101312263" y="294876904"/>
                </a:cxn>
                <a:cxn ang="0">
                  <a:pos x="106759518" y="299395369"/>
                </a:cxn>
                <a:cxn ang="0">
                  <a:pos x="154692021" y="354755340"/>
                </a:cxn>
                <a:cxn ang="0">
                  <a:pos x="133993705" y="359274868"/>
                </a:cxn>
                <a:cxn ang="0">
                  <a:pos x="111117113" y="345717346"/>
                </a:cxn>
              </a:cxnLst>
              <a:rect l="txL" t="txT" r="txR" b="tx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9" name="Freeform 154"/>
            <p:cNvSpPr>
              <a:spLocks noEditPoints="1"/>
            </p:cNvSpPr>
            <p:nvPr/>
          </p:nvSpPr>
          <p:spPr>
            <a:xfrm>
              <a:off x="6176" y="4681"/>
              <a:ext cx="692" cy="707"/>
            </a:xfrm>
            <a:custGeom>
              <a:avLst/>
              <a:gdLst>
                <a:gd name="txL" fmla="*/ 0 w 308"/>
                <a:gd name="txT" fmla="*/ 0 h 323"/>
                <a:gd name="txR" fmla="*/ 308 w 308"/>
                <a:gd name="txB" fmla="*/ 323 h 323"/>
              </a:gdLst>
              <a:ahLst/>
              <a:cxnLst>
                <a:cxn ang="0">
                  <a:pos x="331308659" y="108460306"/>
                </a:cxn>
                <a:cxn ang="0">
                  <a:pos x="236030223" y="347977525"/>
                </a:cxn>
                <a:cxn ang="0">
                  <a:pos x="245774809" y="253074757"/>
                </a:cxn>
                <a:cxn ang="0">
                  <a:pos x="252270854" y="236127568"/>
                </a:cxn>
                <a:cxn ang="0">
                  <a:pos x="266346136" y="207882608"/>
                </a:cxn>
                <a:cxn ang="0">
                  <a:pos x="270676832" y="179637648"/>
                </a:cxn>
                <a:cxn ang="0">
                  <a:pos x="303158094" y="123147728"/>
                </a:cxn>
                <a:cxn ang="0">
                  <a:pos x="236030223" y="84734880"/>
                </a:cxn>
                <a:cxn ang="0">
                  <a:pos x="217624244" y="361535063"/>
                </a:cxn>
                <a:cxn ang="0">
                  <a:pos x="213293548" y="326511865"/>
                </a:cxn>
                <a:cxn ang="0">
                  <a:pos x="225203482" y="296007138"/>
                </a:cxn>
                <a:cxn ang="0">
                  <a:pos x="236030223" y="280189833"/>
                </a:cxn>
                <a:cxn ang="0">
                  <a:pos x="219789592" y="181897415"/>
                </a:cxn>
                <a:cxn ang="0">
                  <a:pos x="204632156" y="207882608"/>
                </a:cxn>
                <a:cxn ang="0">
                  <a:pos x="201383613" y="228219447"/>
                </a:cxn>
                <a:cxn ang="0">
                  <a:pos x="200301459" y="175119177"/>
                </a:cxn>
                <a:cxn ang="0">
                  <a:pos x="194887569" y="29374843"/>
                </a:cxn>
                <a:cxn ang="0">
                  <a:pos x="188391525" y="359275296"/>
                </a:cxn>
                <a:cxn ang="0">
                  <a:pos x="159157765" y="246295456"/>
                </a:cxn>
                <a:cxn ang="0">
                  <a:pos x="179729092" y="224829797"/>
                </a:cxn>
                <a:cxn ang="0">
                  <a:pos x="159157765" y="192065303"/>
                </a:cxn>
                <a:cxn ang="0">
                  <a:pos x="194887569" y="192065303"/>
                </a:cxn>
                <a:cxn ang="0">
                  <a:pos x="184060829" y="254204640"/>
                </a:cxn>
                <a:cxn ang="0">
                  <a:pos x="181894440" y="274540416"/>
                </a:cxn>
                <a:cxn ang="0">
                  <a:pos x="163488461" y="297137022"/>
                </a:cxn>
                <a:cxn ang="0">
                  <a:pos x="194887569" y="362664946"/>
                </a:cxn>
                <a:cxn ang="0">
                  <a:pos x="159157765" y="11297771"/>
                </a:cxn>
                <a:cxn ang="0">
                  <a:pos x="128841852" y="0"/>
                </a:cxn>
                <a:cxn ang="0">
                  <a:pos x="142917134" y="293747371"/>
                </a:cxn>
                <a:cxn ang="0">
                  <a:pos x="159157765" y="345717758"/>
                </a:cxn>
                <a:cxn ang="0">
                  <a:pos x="150496373" y="151392688"/>
                </a:cxn>
                <a:cxn ang="0">
                  <a:pos x="138586438" y="179637648"/>
                </a:cxn>
                <a:cxn ang="0">
                  <a:pos x="131007200" y="196584837"/>
                </a:cxn>
                <a:cxn ang="0">
                  <a:pos x="133172548" y="141224800"/>
                </a:cxn>
                <a:cxn ang="0">
                  <a:pos x="159157765" y="265502411"/>
                </a:cxn>
                <a:cxn ang="0">
                  <a:pos x="106105177" y="319732565"/>
                </a:cxn>
                <a:cxn ang="0">
                  <a:pos x="111519067" y="4519534"/>
                </a:cxn>
                <a:cxn ang="0">
                  <a:pos x="120180459" y="38412848"/>
                </a:cxn>
                <a:cxn ang="0">
                  <a:pos x="128841852" y="137835150"/>
                </a:cxn>
                <a:cxn ang="0">
                  <a:pos x="128841852" y="159301872"/>
                </a:cxn>
                <a:cxn ang="0">
                  <a:pos x="118015111" y="222570030"/>
                </a:cxn>
                <a:cxn ang="0">
                  <a:pos x="115849763" y="241776985"/>
                </a:cxn>
                <a:cxn ang="0">
                  <a:pos x="113684415" y="193195186"/>
                </a:cxn>
                <a:cxn ang="0">
                  <a:pos x="106105177" y="166080110"/>
                </a:cxn>
                <a:cxn ang="0">
                  <a:pos x="128841852" y="159301872"/>
                </a:cxn>
                <a:cxn ang="0">
                  <a:pos x="93113088" y="232737918"/>
                </a:cxn>
                <a:cxn ang="0">
                  <a:pos x="105023023" y="212402142"/>
                </a:cxn>
                <a:cxn ang="0">
                  <a:pos x="97443785" y="270021945"/>
                </a:cxn>
                <a:cxn ang="0">
                  <a:pos x="93113088" y="24855310"/>
                </a:cxn>
                <a:cxn ang="0">
                  <a:pos x="100692327" y="76826759"/>
                </a:cxn>
                <a:cxn ang="0">
                  <a:pos x="93113088" y="24855310"/>
                </a:cxn>
                <a:cxn ang="0">
                  <a:pos x="93113088" y="314084210"/>
                </a:cxn>
                <a:cxn ang="0">
                  <a:pos x="83368502" y="259852994"/>
                </a:cxn>
                <a:cxn ang="0">
                  <a:pos x="93113088" y="120887961"/>
                </a:cxn>
                <a:cxn ang="0">
                  <a:pos x="72541762" y="142354683"/>
                </a:cxn>
                <a:cxn ang="0">
                  <a:pos x="93113088" y="159301872"/>
                </a:cxn>
                <a:cxn ang="0">
                  <a:pos x="62797175" y="93772885"/>
                </a:cxn>
                <a:cxn ang="0">
                  <a:pos x="93113088" y="214661909"/>
                </a:cxn>
                <a:cxn ang="0">
                  <a:pos x="2165348" y="255334523"/>
                </a:cxn>
                <a:cxn ang="0">
                  <a:pos x="62797175" y="166080110"/>
                </a:cxn>
                <a:cxn ang="0">
                  <a:pos x="54135783" y="194325070"/>
                </a:cxn>
                <a:cxn ang="0">
                  <a:pos x="45473350" y="210142375"/>
                </a:cxn>
                <a:cxn ang="0">
                  <a:pos x="31398067" y="237257451"/>
                </a:cxn>
              </a:cxnLst>
              <a:rect l="txL" t="txT" r="txR" b="tx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1" name="组合 212"/>
            <p:cNvGrpSpPr/>
            <p:nvPr/>
          </p:nvGrpSpPr>
          <p:grpSpPr bwMode="auto">
            <a:xfrm rot="0">
              <a:off x="3294" y="3136"/>
              <a:ext cx="877" cy="897"/>
              <a:chOff x="0" y="0"/>
              <a:chExt cx="619125" cy="650875"/>
            </a:xfrm>
            <a:grpFill/>
          </p:grpSpPr>
          <p:sp>
            <p:nvSpPr>
              <p:cNvPr id="124" name="Rectangle 155"/>
              <p:cNvSpPr>
                <a:spLocks noChangeArrowheads="1"/>
              </p:cNvSpPr>
              <p:nvPr/>
            </p:nvSpPr>
            <p:spPr bwMode="auto">
              <a:xfrm>
                <a:off x="0" y="617537"/>
                <a:ext cx="6191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5" name="Rectangle 156"/>
              <p:cNvSpPr>
                <a:spLocks noChangeArrowheads="1"/>
              </p:cNvSpPr>
              <p:nvPr/>
            </p:nvSpPr>
            <p:spPr bwMode="auto">
              <a:xfrm>
                <a:off x="25400" y="555625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6" name="Rectangle 157"/>
              <p:cNvSpPr>
                <a:spLocks noChangeArrowheads="1"/>
              </p:cNvSpPr>
              <p:nvPr/>
            </p:nvSpPr>
            <p:spPr bwMode="auto">
              <a:xfrm>
                <a:off x="249237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>
                <a:off x="271462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>
                <a:off x="249237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>
                <a:off x="69850" y="492125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0" name="Rectangle 161"/>
              <p:cNvSpPr>
                <a:spLocks noChangeArrowheads="1"/>
              </p:cNvSpPr>
              <p:nvPr/>
            </p:nvSpPr>
            <p:spPr bwMode="auto">
              <a:xfrm>
                <a:off x="90487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1" name="Rectangle 162"/>
              <p:cNvSpPr>
                <a:spLocks noChangeArrowheads="1"/>
              </p:cNvSpPr>
              <p:nvPr/>
            </p:nvSpPr>
            <p:spPr bwMode="auto">
              <a:xfrm>
                <a:off x="69850" y="249237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2" name="Rectangle 163"/>
              <p:cNvSpPr>
                <a:spLocks noChangeArrowheads="1"/>
              </p:cNvSpPr>
              <p:nvPr/>
            </p:nvSpPr>
            <p:spPr bwMode="auto">
              <a:xfrm>
                <a:off x="430212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3" name="Rectangle 164"/>
              <p:cNvSpPr>
                <a:spLocks noChangeArrowheads="1"/>
              </p:cNvSpPr>
              <p:nvPr/>
            </p:nvSpPr>
            <p:spPr bwMode="auto">
              <a:xfrm>
                <a:off x="452437" y="261937"/>
                <a:ext cx="76200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4" name="Rectangle 165"/>
              <p:cNvSpPr>
                <a:spLocks noChangeArrowheads="1"/>
              </p:cNvSpPr>
              <p:nvPr/>
            </p:nvSpPr>
            <p:spPr bwMode="auto">
              <a:xfrm>
                <a:off x="430212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5" name="Rectangle 166"/>
              <p:cNvSpPr>
                <a:spLocks noChangeArrowheads="1"/>
              </p:cNvSpPr>
              <p:nvPr/>
            </p:nvSpPr>
            <p:spPr bwMode="auto">
              <a:xfrm>
                <a:off x="25400" y="179387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6" name="Freeform 167"/>
              <p:cNvSpPr>
                <a:spLocks noChangeArrowheads="1"/>
              </p:cNvSpPr>
              <p:nvPr/>
            </p:nvSpPr>
            <p:spPr bwMode="auto">
              <a:xfrm>
                <a:off x="25400" y="0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8"/>
                  <a:gd name="T13" fmla="*/ 0 h 113"/>
                  <a:gd name="T14" fmla="*/ 358 w 358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01" name="Freeform 168"/>
            <p:cNvSpPr>
              <a:spLocks noEditPoints="1"/>
            </p:cNvSpPr>
            <p:nvPr/>
          </p:nvSpPr>
          <p:spPr>
            <a:xfrm>
              <a:off x="5227" y="3359"/>
              <a:ext cx="1119" cy="711"/>
            </a:xfrm>
            <a:custGeom>
              <a:avLst/>
              <a:gdLst>
                <a:gd name="txL" fmla="*/ 0 w 497"/>
                <a:gd name="txT" fmla="*/ 0 h 325"/>
                <a:gd name="txR" fmla="*/ 497 w 497"/>
                <a:gd name="txB" fmla="*/ 325 h 325"/>
              </a:gdLst>
              <a:ahLst/>
              <a:cxnLst>
                <a:cxn ang="0">
                  <a:pos x="540273027" y="0"/>
                </a:cxn>
                <a:cxn ang="0">
                  <a:pos x="419608905" y="41802518"/>
                </a:cxn>
                <a:cxn ang="0">
                  <a:pos x="419608905" y="237257562"/>
                </a:cxn>
                <a:cxn ang="0">
                  <a:pos x="419608905" y="237257562"/>
                </a:cxn>
                <a:cxn ang="0">
                  <a:pos x="431565738" y="236127678"/>
                </a:cxn>
                <a:cxn ang="0">
                  <a:pos x="440262279" y="232739089"/>
                </a:cxn>
                <a:cxn ang="0">
                  <a:pos x="444611071" y="230479321"/>
                </a:cxn>
                <a:cxn ang="0">
                  <a:pos x="446784946" y="227089669"/>
                </a:cxn>
                <a:cxn ang="0">
                  <a:pos x="448958820" y="222570133"/>
                </a:cxn>
                <a:cxn ang="0">
                  <a:pos x="448958820" y="219180482"/>
                </a:cxn>
                <a:cxn ang="0">
                  <a:pos x="448958820" y="133316741"/>
                </a:cxn>
                <a:cxn ang="0">
                  <a:pos x="433740655" y="133316741"/>
                </a:cxn>
                <a:cxn ang="0">
                  <a:pos x="433740655" y="97162580"/>
                </a:cxn>
                <a:cxn ang="0">
                  <a:pos x="448958820" y="97162580"/>
                </a:cxn>
                <a:cxn ang="0">
                  <a:pos x="485919903" y="97162580"/>
                </a:cxn>
                <a:cxn ang="0">
                  <a:pos x="502225528" y="97162580"/>
                </a:cxn>
                <a:cxn ang="0">
                  <a:pos x="502225528" y="133316741"/>
                </a:cxn>
                <a:cxn ang="0">
                  <a:pos x="485919903" y="133316741"/>
                </a:cxn>
                <a:cxn ang="0">
                  <a:pos x="485919903" y="219180482"/>
                </a:cxn>
                <a:cxn ang="0">
                  <a:pos x="485919903" y="219180482"/>
                </a:cxn>
                <a:cxn ang="0">
                  <a:pos x="484832445" y="230479321"/>
                </a:cxn>
                <a:cxn ang="0">
                  <a:pos x="480484695" y="239517330"/>
                </a:cxn>
                <a:cxn ang="0">
                  <a:pos x="473962029" y="248555339"/>
                </a:cxn>
                <a:cxn ang="0">
                  <a:pos x="467439362" y="256464526"/>
                </a:cxn>
                <a:cxn ang="0">
                  <a:pos x="456568946" y="262112883"/>
                </a:cxn>
                <a:cxn ang="0">
                  <a:pos x="446784946" y="266632419"/>
                </a:cxn>
                <a:cxn ang="0">
                  <a:pos x="433740655" y="270022071"/>
                </a:cxn>
                <a:cxn ang="0">
                  <a:pos x="419608905" y="270022071"/>
                </a:cxn>
                <a:cxn ang="0">
                  <a:pos x="419608905" y="326512017"/>
                </a:cxn>
                <a:cxn ang="0">
                  <a:pos x="540273027" y="367184651"/>
                </a:cxn>
                <a:cxn ang="0">
                  <a:pos x="540273027" y="0"/>
                </a:cxn>
                <a:cxn ang="0">
                  <a:pos x="419608905" y="41802518"/>
                </a:cxn>
                <a:cxn ang="0">
                  <a:pos x="0" y="184157268"/>
                </a:cxn>
                <a:cxn ang="0">
                  <a:pos x="419608905" y="326512017"/>
                </a:cxn>
                <a:cxn ang="0">
                  <a:pos x="419608905" y="270022071"/>
                </a:cxn>
                <a:cxn ang="0">
                  <a:pos x="419608905" y="270022071"/>
                </a:cxn>
                <a:cxn ang="0">
                  <a:pos x="406563572" y="270022071"/>
                </a:cxn>
                <a:cxn ang="0">
                  <a:pos x="394605697" y="266632419"/>
                </a:cxn>
                <a:cxn ang="0">
                  <a:pos x="383735281" y="262112883"/>
                </a:cxn>
                <a:cxn ang="0">
                  <a:pos x="372864865" y="256464526"/>
                </a:cxn>
                <a:cxn ang="0">
                  <a:pos x="365254740" y="248555339"/>
                </a:cxn>
                <a:cxn ang="0">
                  <a:pos x="359819532" y="239517330"/>
                </a:cxn>
                <a:cxn ang="0">
                  <a:pos x="355471782" y="230479321"/>
                </a:cxn>
                <a:cxn ang="0">
                  <a:pos x="353296865" y="219180482"/>
                </a:cxn>
                <a:cxn ang="0">
                  <a:pos x="353296865" y="133316741"/>
                </a:cxn>
                <a:cxn ang="0">
                  <a:pos x="338078699" y="133316741"/>
                </a:cxn>
                <a:cxn ang="0">
                  <a:pos x="338078699" y="97162580"/>
                </a:cxn>
                <a:cxn ang="0">
                  <a:pos x="353296865" y="97162580"/>
                </a:cxn>
                <a:cxn ang="0">
                  <a:pos x="390257948" y="97162580"/>
                </a:cxn>
                <a:cxn ang="0">
                  <a:pos x="408737447" y="97162580"/>
                </a:cxn>
                <a:cxn ang="0">
                  <a:pos x="408737447" y="133316741"/>
                </a:cxn>
                <a:cxn ang="0">
                  <a:pos x="390257948" y="133316741"/>
                </a:cxn>
                <a:cxn ang="0">
                  <a:pos x="390257948" y="219180482"/>
                </a:cxn>
                <a:cxn ang="0">
                  <a:pos x="390257948" y="219180482"/>
                </a:cxn>
                <a:cxn ang="0">
                  <a:pos x="392431822" y="222570133"/>
                </a:cxn>
                <a:cxn ang="0">
                  <a:pos x="393519281" y="227089669"/>
                </a:cxn>
                <a:cxn ang="0">
                  <a:pos x="396779572" y="230479321"/>
                </a:cxn>
                <a:cxn ang="0">
                  <a:pos x="398954489" y="232739089"/>
                </a:cxn>
                <a:cxn ang="0">
                  <a:pos x="408737447" y="236127678"/>
                </a:cxn>
                <a:cxn ang="0">
                  <a:pos x="419608905" y="237257562"/>
                </a:cxn>
                <a:cxn ang="0">
                  <a:pos x="419608905" y="41802518"/>
                </a:cxn>
              </a:cxnLst>
              <a:rect l="txL" t="txT" r="txR" b="tx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2" name="Freeform 169"/>
            <p:cNvSpPr>
              <a:spLocks noEditPoints="1"/>
            </p:cNvSpPr>
            <p:nvPr/>
          </p:nvSpPr>
          <p:spPr>
            <a:xfrm>
              <a:off x="3618" y="4142"/>
              <a:ext cx="265" cy="442"/>
            </a:xfrm>
            <a:custGeom>
              <a:avLst/>
              <a:gdLst>
                <a:gd name="txL" fmla="*/ 0 w 117"/>
                <a:gd name="txT" fmla="*/ 0 h 202"/>
                <a:gd name="txR" fmla="*/ 117 w 117"/>
                <a:gd name="txB" fmla="*/ 202 h 202"/>
              </a:gdLst>
              <a:ahLst/>
              <a:cxnLst>
                <a:cxn ang="0">
                  <a:pos x="78191782" y="192064641"/>
                </a:cxn>
                <a:cxn ang="0">
                  <a:pos x="88103624" y="195453217"/>
                </a:cxn>
                <a:cxn ang="0">
                  <a:pos x="93609969" y="204492253"/>
                </a:cxn>
                <a:cxn ang="0">
                  <a:pos x="93609969" y="212400347"/>
                </a:cxn>
                <a:cxn ang="0">
                  <a:pos x="88103624" y="224827959"/>
                </a:cxn>
                <a:cxn ang="0">
                  <a:pos x="82597278" y="228217597"/>
                </a:cxn>
                <a:cxn ang="0">
                  <a:pos x="78191782" y="192064641"/>
                </a:cxn>
                <a:cxn ang="0">
                  <a:pos x="78191782" y="177377270"/>
                </a:cxn>
                <a:cxn ang="0">
                  <a:pos x="78191782" y="76825431"/>
                </a:cxn>
                <a:cxn ang="0">
                  <a:pos x="88103624" y="86994347"/>
                </a:cxn>
                <a:cxn ang="0">
                  <a:pos x="93609969" y="102810535"/>
                </a:cxn>
                <a:cxn ang="0">
                  <a:pos x="101319062" y="131055397"/>
                </a:cxn>
                <a:cxn ang="0">
                  <a:pos x="103521810" y="135574916"/>
                </a:cxn>
                <a:cxn ang="0">
                  <a:pos x="110130054" y="142353130"/>
                </a:cxn>
                <a:cxn ang="0">
                  <a:pos x="121142745" y="143483009"/>
                </a:cxn>
                <a:cxn ang="0">
                  <a:pos x="128851838" y="163819778"/>
                </a:cxn>
                <a:cxn ang="0">
                  <a:pos x="72685437" y="192064641"/>
                </a:cxn>
                <a:cxn ang="0">
                  <a:pos x="78191782" y="192064641"/>
                </a:cxn>
                <a:cxn ang="0">
                  <a:pos x="78191782" y="228217597"/>
                </a:cxn>
                <a:cxn ang="0">
                  <a:pos x="67179092" y="224827959"/>
                </a:cxn>
                <a:cxn ang="0">
                  <a:pos x="61672747" y="213530226"/>
                </a:cxn>
                <a:cxn ang="0">
                  <a:pos x="61672747" y="207881892"/>
                </a:cxn>
                <a:cxn ang="0">
                  <a:pos x="67179092" y="195453217"/>
                </a:cxn>
                <a:cxn ang="0">
                  <a:pos x="72685437" y="192064641"/>
                </a:cxn>
                <a:cxn ang="0">
                  <a:pos x="78191782" y="76825431"/>
                </a:cxn>
                <a:cxn ang="0">
                  <a:pos x="66078243" y="70047217"/>
                </a:cxn>
                <a:cxn ang="0">
                  <a:pos x="51760905" y="68917337"/>
                </a:cxn>
                <a:cxn ang="0">
                  <a:pos x="37444617" y="9037973"/>
                </a:cxn>
                <a:cxn ang="0">
                  <a:pos x="31937223" y="1129880"/>
                </a:cxn>
                <a:cxn ang="0">
                  <a:pos x="20924532" y="0"/>
                </a:cxn>
                <a:cxn ang="0">
                  <a:pos x="16519036" y="1129880"/>
                </a:cxn>
                <a:cxn ang="0">
                  <a:pos x="11012691" y="10167853"/>
                </a:cxn>
                <a:cxn ang="0">
                  <a:pos x="26430877" y="74565672"/>
                </a:cxn>
                <a:cxn ang="0">
                  <a:pos x="20924532" y="79085190"/>
                </a:cxn>
                <a:cxn ang="0">
                  <a:pos x="12114589" y="88123164"/>
                </a:cxn>
                <a:cxn ang="0">
                  <a:pos x="6608244" y="102810535"/>
                </a:cxn>
                <a:cxn ang="0">
                  <a:pos x="4405496" y="117497906"/>
                </a:cxn>
                <a:cxn ang="0">
                  <a:pos x="6608244" y="125407063"/>
                </a:cxn>
                <a:cxn ang="0">
                  <a:pos x="13215439" y="155910621"/>
                </a:cxn>
                <a:cxn ang="0">
                  <a:pos x="13215439" y="160430140"/>
                </a:cxn>
                <a:cxn ang="0">
                  <a:pos x="11012691" y="168338233"/>
                </a:cxn>
                <a:cxn ang="0">
                  <a:pos x="3303597" y="176247390"/>
                </a:cxn>
                <a:cxn ang="0">
                  <a:pos x="6608244" y="197712976"/>
                </a:cxn>
                <a:cxn ang="0">
                  <a:pos x="78191782" y="76825431"/>
                </a:cxn>
              </a:cxnLst>
              <a:rect l="txL" t="txT" r="txR" b="txB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3" name="Freeform 170"/>
            <p:cNvSpPr>
              <a:spLocks noEditPoints="1"/>
            </p:cNvSpPr>
            <p:nvPr/>
          </p:nvSpPr>
          <p:spPr>
            <a:xfrm>
              <a:off x="5650" y="2613"/>
              <a:ext cx="524" cy="628"/>
            </a:xfrm>
            <a:custGeom>
              <a:avLst/>
              <a:gdLst>
                <a:gd name="txL" fmla="*/ 0 w 233"/>
                <a:gd name="txT" fmla="*/ 0 h 287"/>
                <a:gd name="txR" fmla="*/ 233 w 233"/>
                <a:gd name="txB" fmla="*/ 287 h 287"/>
              </a:gdLst>
              <a:ahLst/>
              <a:cxnLst>
                <a:cxn ang="0">
                  <a:pos x="177563696" y="0"/>
                </a:cxn>
                <a:cxn ang="0">
                  <a:pos x="252270786" y="280187946"/>
                </a:cxn>
                <a:cxn ang="0">
                  <a:pos x="233864812" y="316341983"/>
                </a:cxn>
                <a:cxn ang="0">
                  <a:pos x="177563696" y="255332709"/>
                </a:cxn>
                <a:cxn ang="0">
                  <a:pos x="193804323" y="246294731"/>
                </a:cxn>
                <a:cxn ang="0">
                  <a:pos x="210044949" y="215790094"/>
                </a:cxn>
                <a:cxn ang="0">
                  <a:pos x="210044949" y="177377359"/>
                </a:cxn>
                <a:cxn ang="0">
                  <a:pos x="192722169" y="167209501"/>
                </a:cxn>
                <a:cxn ang="0">
                  <a:pos x="177563696" y="133315224"/>
                </a:cxn>
                <a:cxn ang="0">
                  <a:pos x="180812238" y="237255690"/>
                </a:cxn>
                <a:cxn ang="0">
                  <a:pos x="194887517" y="197713075"/>
                </a:cxn>
                <a:cxn ang="0">
                  <a:pos x="189473628" y="180766999"/>
                </a:cxn>
                <a:cxn ang="0">
                  <a:pos x="177563696" y="180766999"/>
                </a:cxn>
                <a:cxn ang="0">
                  <a:pos x="144000290" y="15817259"/>
                </a:cxn>
                <a:cxn ang="0">
                  <a:pos x="177563696" y="133315224"/>
                </a:cxn>
                <a:cxn ang="0">
                  <a:pos x="147247791" y="125407126"/>
                </a:cxn>
                <a:cxn ang="0">
                  <a:pos x="144000290" y="324250081"/>
                </a:cxn>
                <a:cxn ang="0">
                  <a:pos x="151579527" y="253072949"/>
                </a:cxn>
                <a:cxn ang="0">
                  <a:pos x="177563696" y="324250081"/>
                </a:cxn>
                <a:cxn ang="0">
                  <a:pos x="165653765" y="227087832"/>
                </a:cxn>
                <a:cxn ang="0">
                  <a:pos x="168902306" y="237255690"/>
                </a:cxn>
                <a:cxn ang="0">
                  <a:pos x="177563696" y="180766999"/>
                </a:cxn>
                <a:cxn ang="0">
                  <a:pos x="103939801" y="0"/>
                </a:cxn>
                <a:cxn ang="0">
                  <a:pos x="144000290" y="124277246"/>
                </a:cxn>
                <a:cxn ang="0">
                  <a:pos x="111519037" y="129925583"/>
                </a:cxn>
                <a:cxn ang="0">
                  <a:pos x="103939801" y="324250081"/>
                </a:cxn>
                <a:cxn ang="0">
                  <a:pos x="142917096" y="223698192"/>
                </a:cxn>
                <a:cxn ang="0">
                  <a:pos x="144000290" y="246294731"/>
                </a:cxn>
                <a:cxn ang="0">
                  <a:pos x="109353690" y="190934857"/>
                </a:cxn>
                <a:cxn ang="0">
                  <a:pos x="103939801" y="180766999"/>
                </a:cxn>
                <a:cxn ang="0">
                  <a:pos x="103939801" y="150262362"/>
                </a:cxn>
                <a:cxn ang="0">
                  <a:pos x="88782368" y="15817259"/>
                </a:cxn>
                <a:cxn ang="0">
                  <a:pos x="103939801" y="136704864"/>
                </a:cxn>
                <a:cxn ang="0">
                  <a:pos x="88782368" y="56489754"/>
                </a:cxn>
                <a:cxn ang="0">
                  <a:pos x="88782368" y="185285457"/>
                </a:cxn>
                <a:cxn ang="0">
                  <a:pos x="103939801" y="255332709"/>
                </a:cxn>
                <a:cxn ang="0">
                  <a:pos x="97443758" y="162689981"/>
                </a:cxn>
                <a:cxn ang="0">
                  <a:pos x="43307990" y="0"/>
                </a:cxn>
                <a:cxn ang="0">
                  <a:pos x="29232711" y="16947139"/>
                </a:cxn>
                <a:cxn ang="0">
                  <a:pos x="18405974" y="35023095"/>
                </a:cxn>
                <a:cxn ang="0">
                  <a:pos x="88782368" y="56489754"/>
                </a:cxn>
                <a:cxn ang="0">
                  <a:pos x="66044659" y="175117599"/>
                </a:cxn>
                <a:cxn ang="0">
                  <a:pos x="41142643" y="180766999"/>
                </a:cxn>
                <a:cxn ang="0">
                  <a:pos x="31398059" y="196583195"/>
                </a:cxn>
                <a:cxn ang="0">
                  <a:pos x="43307990" y="206752116"/>
                </a:cxn>
                <a:cxn ang="0">
                  <a:pos x="49804033" y="202232596"/>
                </a:cxn>
                <a:cxn ang="0">
                  <a:pos x="48721879" y="194324498"/>
                </a:cxn>
                <a:cxn ang="0">
                  <a:pos x="61713964" y="185285457"/>
                </a:cxn>
                <a:cxn ang="0">
                  <a:pos x="51970421" y="220309614"/>
                </a:cxn>
                <a:cxn ang="0">
                  <a:pos x="44391184" y="263241870"/>
                </a:cxn>
                <a:cxn ang="0">
                  <a:pos x="57383269" y="275669488"/>
                </a:cxn>
                <a:cxn ang="0">
                  <a:pos x="64962506" y="266630447"/>
                </a:cxn>
                <a:cxn ang="0">
                  <a:pos x="79037785" y="202232596"/>
                </a:cxn>
                <a:cxn ang="0">
                  <a:pos x="43307990" y="324250081"/>
                </a:cxn>
                <a:cxn ang="0">
                  <a:pos x="14075279" y="310692583"/>
                </a:cxn>
                <a:cxn ang="0">
                  <a:pos x="0" y="44062135"/>
                </a:cxn>
                <a:cxn ang="0">
                  <a:pos x="14075279" y="13557498"/>
                </a:cxn>
                <a:cxn ang="0">
                  <a:pos x="43307990" y="0"/>
                </a:cxn>
              </a:cxnLst>
              <a:rect l="txL" t="txT" r="txR" b="tx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4" name="Freeform 171"/>
            <p:cNvSpPr>
              <a:spLocks noEditPoints="1"/>
            </p:cNvSpPr>
            <p:nvPr/>
          </p:nvSpPr>
          <p:spPr>
            <a:xfrm>
              <a:off x="4360" y="3271"/>
              <a:ext cx="796" cy="779"/>
            </a:xfrm>
            <a:custGeom>
              <a:avLst/>
              <a:gdLst>
                <a:gd name="txL" fmla="*/ 0 w 354"/>
                <a:gd name="txT" fmla="*/ 0 h 356"/>
                <a:gd name="txR" fmla="*/ 354 w 354"/>
                <a:gd name="txB" fmla="*/ 356 h 356"/>
              </a:gdLst>
              <a:ahLst/>
              <a:cxnLst>
                <a:cxn ang="0">
                  <a:pos x="364873617" y="337809330"/>
                </a:cxn>
                <a:cxn ang="0">
                  <a:pos x="381114270" y="102811859"/>
                </a:cxn>
                <a:cxn ang="0">
                  <a:pos x="367038968" y="173988073"/>
                </a:cxn>
                <a:cxn ang="0">
                  <a:pos x="360542915" y="169469606"/>
                </a:cxn>
                <a:cxn ang="0">
                  <a:pos x="360542915" y="232737706"/>
                </a:cxn>
                <a:cxn ang="0">
                  <a:pos x="312903111" y="249684879"/>
                </a:cxn>
                <a:cxn ang="0">
                  <a:pos x="331309115" y="275670049"/>
                </a:cxn>
                <a:cxn ang="0">
                  <a:pos x="306407058" y="301655219"/>
                </a:cxn>
                <a:cxn ang="0">
                  <a:pos x="331309115" y="381870492"/>
                </a:cxn>
                <a:cxn ang="0">
                  <a:pos x="306407058" y="66657747"/>
                </a:cxn>
                <a:cxn ang="0">
                  <a:pos x="343219066" y="66657747"/>
                </a:cxn>
                <a:cxn ang="0">
                  <a:pos x="293414951" y="53100221"/>
                </a:cxn>
                <a:cxn ang="0">
                  <a:pos x="284752507" y="13557526"/>
                </a:cxn>
                <a:cxn ang="0">
                  <a:pos x="294497107" y="251944644"/>
                </a:cxn>
                <a:cxn ang="0">
                  <a:pos x="306407058" y="76825626"/>
                </a:cxn>
                <a:cxn ang="0">
                  <a:pos x="294497107" y="298265571"/>
                </a:cxn>
                <a:cxn ang="0">
                  <a:pos x="296662458" y="402207312"/>
                </a:cxn>
                <a:cxn ang="0">
                  <a:pos x="284752507" y="31634582"/>
                </a:cxn>
                <a:cxn ang="0">
                  <a:pos x="280421805" y="56489869"/>
                </a:cxn>
                <a:cxn ang="0">
                  <a:pos x="255519747" y="56489869"/>
                </a:cxn>
                <a:cxn ang="0">
                  <a:pos x="249023694" y="31634582"/>
                </a:cxn>
                <a:cxn ang="0">
                  <a:pos x="284752507" y="76825626"/>
                </a:cxn>
                <a:cxn ang="0">
                  <a:pos x="284752507" y="260982641"/>
                </a:cxn>
                <a:cxn ang="0">
                  <a:pos x="246858343" y="303914983"/>
                </a:cxn>
                <a:cxn ang="0">
                  <a:pos x="246858343" y="244035467"/>
                </a:cxn>
                <a:cxn ang="0">
                  <a:pos x="284752507" y="393169316"/>
                </a:cxn>
                <a:cxn ang="0">
                  <a:pos x="246858343" y="31634582"/>
                </a:cxn>
                <a:cxn ang="0">
                  <a:pos x="243609796" y="55359986"/>
                </a:cxn>
                <a:cxn ang="0">
                  <a:pos x="246858343" y="4519530"/>
                </a:cxn>
                <a:cxn ang="0">
                  <a:pos x="193805682" y="76825626"/>
                </a:cxn>
                <a:cxn ang="0">
                  <a:pos x="246858343" y="244035467"/>
                </a:cxn>
                <a:cxn ang="0">
                  <a:pos x="246858343" y="337809330"/>
                </a:cxn>
                <a:cxn ang="0">
                  <a:pos x="144000527" y="48580692"/>
                </a:cxn>
                <a:cxn ang="0">
                  <a:pos x="136421278" y="4519530"/>
                </a:cxn>
                <a:cxn ang="0">
                  <a:pos x="193805682" y="76825626"/>
                </a:cxn>
                <a:cxn ang="0">
                  <a:pos x="193805682" y="273410284"/>
                </a:cxn>
                <a:cxn ang="0">
                  <a:pos x="185143237" y="183027132"/>
                </a:cxn>
                <a:cxn ang="0">
                  <a:pos x="124511327" y="35023166"/>
                </a:cxn>
                <a:cxn ang="0">
                  <a:pos x="133173772" y="56489869"/>
                </a:cxn>
                <a:cxn ang="0">
                  <a:pos x="108270674" y="48580692"/>
                </a:cxn>
                <a:cxn ang="0">
                  <a:pos x="97443919" y="13557526"/>
                </a:cxn>
                <a:cxn ang="0">
                  <a:pos x="136421278" y="108460208"/>
                </a:cxn>
                <a:cxn ang="0">
                  <a:pos x="97443919" y="289227575"/>
                </a:cxn>
                <a:cxn ang="0">
                  <a:pos x="136421278" y="183027132"/>
                </a:cxn>
                <a:cxn ang="0">
                  <a:pos x="97443919" y="393169316"/>
                </a:cxn>
                <a:cxn ang="0">
                  <a:pos x="85533968" y="44062225"/>
                </a:cxn>
                <a:cxn ang="0">
                  <a:pos x="76872563" y="22595522"/>
                </a:cxn>
                <a:cxn ang="0">
                  <a:pos x="97443919" y="183027132"/>
                </a:cxn>
                <a:cxn ang="0">
                  <a:pos x="97443919" y="76825626"/>
                </a:cxn>
                <a:cxn ang="0">
                  <a:pos x="87699319" y="298265571"/>
                </a:cxn>
                <a:cxn ang="0">
                  <a:pos x="90947865" y="398817665"/>
                </a:cxn>
                <a:cxn ang="0">
                  <a:pos x="40060555" y="66657747"/>
                </a:cxn>
                <a:cxn ang="0">
                  <a:pos x="76872563" y="22595522"/>
                </a:cxn>
                <a:cxn ang="0">
                  <a:pos x="58466559" y="256464174"/>
                </a:cxn>
                <a:cxn ang="0">
                  <a:pos x="54135857" y="290357457"/>
                </a:cxn>
                <a:cxn ang="0">
                  <a:pos x="17323849" y="337809330"/>
                </a:cxn>
                <a:cxn ang="0">
                  <a:pos x="76872563" y="76825626"/>
                </a:cxn>
                <a:cxn ang="0">
                  <a:pos x="53052661" y="389779669"/>
                </a:cxn>
                <a:cxn ang="0">
                  <a:pos x="21654551" y="169469606"/>
                </a:cxn>
                <a:cxn ang="0">
                  <a:pos x="17323849" y="173988073"/>
                </a:cxn>
                <a:cxn ang="0">
                  <a:pos x="0" y="107330325"/>
                </a:cxn>
                <a:cxn ang="0">
                  <a:pos x="17323849" y="108460208"/>
                </a:cxn>
                <a:cxn ang="0">
                  <a:pos x="17323849" y="237257236"/>
                </a:cxn>
              </a:cxnLst>
              <a:rect l="txL" t="txT" r="txR" b="tx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5" name="Freeform 172"/>
            <p:cNvSpPr>
              <a:spLocks noEditPoints="1"/>
            </p:cNvSpPr>
            <p:nvPr/>
          </p:nvSpPr>
          <p:spPr>
            <a:xfrm>
              <a:off x="4949" y="4272"/>
              <a:ext cx="897" cy="665"/>
            </a:xfrm>
            <a:custGeom>
              <a:avLst/>
              <a:gdLst>
                <a:gd name="txL" fmla="*/ 0 w 399"/>
                <a:gd name="txT" fmla="*/ 0 h 304"/>
                <a:gd name="txR" fmla="*/ 399 w 399"/>
                <a:gd name="txB" fmla="*/ 304 h 304"/>
              </a:gdLst>
              <a:ahLst/>
              <a:cxnLst>
                <a:cxn ang="0">
                  <a:pos x="428753007" y="321991804"/>
                </a:cxn>
                <a:cxn ang="0">
                  <a:pos x="422256954" y="11297753"/>
                </a:cxn>
                <a:cxn ang="0">
                  <a:pos x="377865700" y="24855269"/>
                </a:cxn>
                <a:cxn ang="0">
                  <a:pos x="407099498" y="54230064"/>
                </a:cxn>
                <a:cxn ang="0">
                  <a:pos x="389775650" y="317472278"/>
                </a:cxn>
                <a:cxn ang="0">
                  <a:pos x="329143744" y="289227364"/>
                </a:cxn>
                <a:cxn ang="0">
                  <a:pos x="373534998" y="47451838"/>
                </a:cxn>
                <a:cxn ang="0">
                  <a:pos x="386528144" y="283577956"/>
                </a:cxn>
                <a:cxn ang="0">
                  <a:pos x="275008930" y="24855269"/>
                </a:cxn>
                <a:cxn ang="0">
                  <a:pos x="275008930" y="343457428"/>
                </a:cxn>
                <a:cxn ang="0">
                  <a:pos x="275008930" y="298265354"/>
                </a:cxn>
                <a:cxn ang="0">
                  <a:pos x="299910986" y="188675343"/>
                </a:cxn>
                <a:cxn ang="0">
                  <a:pos x="296662439" y="150262558"/>
                </a:cxn>
                <a:cxn ang="0">
                  <a:pos x="295580284" y="123147526"/>
                </a:cxn>
                <a:cxn ang="0">
                  <a:pos x="275008930" y="46321956"/>
                </a:cxn>
                <a:cxn ang="0">
                  <a:pos x="281504983" y="193194870"/>
                </a:cxn>
                <a:cxn ang="0">
                  <a:pos x="275008930" y="154782085"/>
                </a:cxn>
                <a:cxn ang="0">
                  <a:pos x="278256436" y="116369300"/>
                </a:cxn>
                <a:cxn ang="0">
                  <a:pos x="216542375" y="0"/>
                </a:cxn>
                <a:cxn ang="0">
                  <a:pos x="216542375" y="318602159"/>
                </a:cxn>
                <a:cxn ang="0">
                  <a:pos x="260933629" y="105070484"/>
                </a:cxn>
                <a:cxn ang="0">
                  <a:pos x="244692977" y="136705042"/>
                </a:cxn>
                <a:cxn ang="0">
                  <a:pos x="249023679" y="162690193"/>
                </a:cxn>
                <a:cxn ang="0">
                  <a:pos x="251189030" y="201102978"/>
                </a:cxn>
                <a:cxn ang="0">
                  <a:pos x="216542375" y="210142031"/>
                </a:cxn>
                <a:cxn ang="0">
                  <a:pos x="275008930" y="46321956"/>
                </a:cxn>
                <a:cxn ang="0">
                  <a:pos x="262015784" y="116369300"/>
                </a:cxn>
                <a:cxn ang="0">
                  <a:pos x="271760384" y="144613150"/>
                </a:cxn>
                <a:cxn ang="0">
                  <a:pos x="271760384" y="153652203"/>
                </a:cxn>
                <a:cxn ang="0">
                  <a:pos x="266346486" y="192064988"/>
                </a:cxn>
                <a:cxn ang="0">
                  <a:pos x="146165869" y="24855269"/>
                </a:cxn>
                <a:cxn ang="0">
                  <a:pos x="146165869" y="343457428"/>
                </a:cxn>
                <a:cxn ang="0">
                  <a:pos x="187308577" y="201102978"/>
                </a:cxn>
                <a:cxn ang="0">
                  <a:pos x="150496571" y="240645644"/>
                </a:cxn>
                <a:cxn ang="0">
                  <a:pos x="175398626" y="206752386"/>
                </a:cxn>
                <a:cxn ang="0">
                  <a:pos x="160241170" y="172858064"/>
                </a:cxn>
                <a:cxn ang="0">
                  <a:pos x="147249065" y="142354450"/>
                </a:cxn>
                <a:cxn ang="0">
                  <a:pos x="154827272" y="153652203"/>
                </a:cxn>
                <a:cxn ang="0">
                  <a:pos x="162406521" y="137834924"/>
                </a:cxn>
                <a:cxn ang="0">
                  <a:pos x="216542375" y="46321956"/>
                </a:cxn>
                <a:cxn ang="0">
                  <a:pos x="159157974" y="218050139"/>
                </a:cxn>
                <a:cxn ang="0">
                  <a:pos x="150496571" y="185286762"/>
                </a:cxn>
                <a:cxn ang="0">
                  <a:pos x="27067407" y="2259763"/>
                </a:cxn>
                <a:cxn ang="0">
                  <a:pos x="0" y="308434288"/>
                </a:cxn>
                <a:cxn ang="0">
                  <a:pos x="27067407" y="343457428"/>
                </a:cxn>
                <a:cxn ang="0">
                  <a:pos x="43308059" y="317472278"/>
                </a:cxn>
                <a:cxn ang="0">
                  <a:pos x="25985251" y="54230064"/>
                </a:cxn>
                <a:cxn ang="0">
                  <a:pos x="54135854" y="24855269"/>
                </a:cxn>
                <a:cxn ang="0">
                  <a:pos x="134255919" y="141224569"/>
                </a:cxn>
                <a:cxn ang="0">
                  <a:pos x="114767760" y="197714396"/>
                </a:cxn>
                <a:cxn ang="0">
                  <a:pos x="126676670" y="236127181"/>
                </a:cxn>
                <a:cxn ang="0">
                  <a:pos x="58466556" y="296005590"/>
                </a:cxn>
                <a:cxn ang="0">
                  <a:pos x="46556605" y="59879472"/>
                </a:cxn>
                <a:cxn ang="0">
                  <a:pos x="146165869" y="176247709"/>
                </a:cxn>
                <a:cxn ang="0">
                  <a:pos x="141835167" y="198844278"/>
                </a:cxn>
                <a:cxn ang="0">
                  <a:pos x="138586620" y="224829428"/>
                </a:cxn>
                <a:cxn ang="0">
                  <a:pos x="137504465" y="154782085"/>
                </a:cxn>
              </a:cxnLst>
              <a:rect l="txL" t="txT" r="txR" b="tx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7" name="组合 210"/>
            <p:cNvGrpSpPr/>
            <p:nvPr/>
          </p:nvGrpSpPr>
          <p:grpSpPr bwMode="auto">
            <a:xfrm rot="0">
              <a:off x="5259" y="3247"/>
              <a:ext cx="297" cy="276"/>
              <a:chOff x="0" y="0"/>
              <a:chExt cx="209550" cy="200025"/>
            </a:xfrm>
            <a:grpFill/>
          </p:grpSpPr>
          <p:sp>
            <p:nvSpPr>
              <p:cNvPr id="122" name="Freeform 173"/>
              <p:cNvSpPr>
                <a:spLocks noChangeArrowheads="1"/>
              </p:cNvSpPr>
              <p:nvPr/>
            </p:nvSpPr>
            <p:spPr bwMode="auto">
              <a:xfrm>
                <a:off x="0" y="412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"/>
                  <a:gd name="T160" fmla="*/ 0 h 100"/>
                  <a:gd name="T161" fmla="*/ 132 w 132"/>
                  <a:gd name="T162" fmla="*/ 100 h 10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3" name="Freeform 174"/>
              <p:cNvSpPr>
                <a:spLocks noChangeArrowheads="1"/>
              </p:cNvSpPr>
              <p:nvPr/>
            </p:nvSpPr>
            <p:spPr bwMode="auto">
              <a:xfrm>
                <a:off x="57150" y="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6"/>
                  <a:gd name="T62" fmla="*/ 33 w 33"/>
                  <a:gd name="T63" fmla="*/ 46 h 4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07" name="Freeform 175"/>
            <p:cNvSpPr>
              <a:spLocks noEditPoints="1"/>
            </p:cNvSpPr>
            <p:nvPr/>
          </p:nvSpPr>
          <p:spPr>
            <a:xfrm>
              <a:off x="5573" y="5070"/>
              <a:ext cx="308" cy="418"/>
            </a:xfrm>
            <a:custGeom>
              <a:avLst/>
              <a:gdLst>
                <a:gd name="txL" fmla="*/ 0 w 137"/>
                <a:gd name="txT" fmla="*/ 0 h 191"/>
                <a:gd name="txR" fmla="*/ 137 w 137"/>
                <a:gd name="txB" fmla="*/ 191 h 191"/>
              </a:gdLst>
              <a:ahLst/>
              <a:cxnLst>
                <a:cxn ang="0">
                  <a:pos x="135338986" y="62139452"/>
                </a:cxn>
                <a:cxn ang="0">
                  <a:pos x="136421140" y="57619910"/>
                </a:cxn>
                <a:cxn ang="0">
                  <a:pos x="144000381" y="38412919"/>
                </a:cxn>
                <a:cxn ang="0">
                  <a:pos x="147247884" y="32764554"/>
                </a:cxn>
                <a:cxn ang="0">
                  <a:pos x="148331079" y="23725470"/>
                </a:cxn>
                <a:cxn ang="0">
                  <a:pos x="147247884" y="14687449"/>
                </a:cxn>
                <a:cxn ang="0">
                  <a:pos x="142917186" y="6779313"/>
                </a:cxn>
                <a:cxn ang="0">
                  <a:pos x="138586489" y="4519542"/>
                </a:cxn>
                <a:cxn ang="0">
                  <a:pos x="125594396" y="0"/>
                </a:cxn>
                <a:cxn ang="0">
                  <a:pos x="111519108" y="4519542"/>
                </a:cxn>
                <a:cxn ang="0">
                  <a:pos x="122345852" y="44062346"/>
                </a:cxn>
                <a:cxn ang="0">
                  <a:pos x="111519108" y="66657931"/>
                </a:cxn>
                <a:cxn ang="0">
                  <a:pos x="119098349" y="54230253"/>
                </a:cxn>
                <a:cxn ang="0">
                  <a:pos x="119098349" y="47452003"/>
                </a:cxn>
                <a:cxn ang="0">
                  <a:pos x="129925093" y="54230253"/>
                </a:cxn>
                <a:cxn ang="0">
                  <a:pos x="131007248" y="58749795"/>
                </a:cxn>
                <a:cxn ang="0">
                  <a:pos x="131007248" y="64399223"/>
                </a:cxn>
                <a:cxn ang="0">
                  <a:pos x="111519108" y="100552371"/>
                </a:cxn>
                <a:cxn ang="0">
                  <a:pos x="105023061" y="105071913"/>
                </a:cxn>
                <a:cxn ang="0">
                  <a:pos x="107188410" y="103942027"/>
                </a:cxn>
                <a:cxn ang="0">
                  <a:pos x="111519108" y="100552371"/>
                </a:cxn>
                <a:cxn ang="0">
                  <a:pos x="109353759" y="96032829"/>
                </a:cxn>
                <a:cxn ang="0">
                  <a:pos x="107188410" y="97162714"/>
                </a:cxn>
                <a:cxn ang="0">
                  <a:pos x="102857712" y="99422485"/>
                </a:cxn>
                <a:cxn ang="0">
                  <a:pos x="90947773" y="91514349"/>
                </a:cxn>
                <a:cxn ang="0">
                  <a:pos x="90947773" y="91514349"/>
                </a:cxn>
                <a:cxn ang="0">
                  <a:pos x="97443820" y="88124693"/>
                </a:cxn>
                <a:cxn ang="0">
                  <a:pos x="111519108" y="38412919"/>
                </a:cxn>
                <a:cxn ang="0">
                  <a:pos x="95278471" y="25985241"/>
                </a:cxn>
                <a:cxn ang="0">
                  <a:pos x="86617076" y="28245012"/>
                </a:cxn>
                <a:cxn ang="0">
                  <a:pos x="61714003" y="66657931"/>
                </a:cxn>
                <a:cxn ang="0">
                  <a:pos x="61714003" y="74567130"/>
                </a:cxn>
                <a:cxn ang="0">
                  <a:pos x="23819878" y="172859729"/>
                </a:cxn>
                <a:cxn ang="0">
                  <a:pos x="28150576" y="173989615"/>
                </a:cxn>
                <a:cxn ang="0">
                  <a:pos x="31398079" y="175119500"/>
                </a:cxn>
                <a:cxn ang="0">
                  <a:pos x="31398079" y="183027636"/>
                </a:cxn>
                <a:cxn ang="0">
                  <a:pos x="35729817" y="181897750"/>
                </a:cxn>
                <a:cxn ang="0">
                  <a:pos x="41142669" y="183027636"/>
                </a:cxn>
                <a:cxn ang="0">
                  <a:pos x="43308018" y="184157522"/>
                </a:cxn>
                <a:cxn ang="0">
                  <a:pos x="44391212" y="190936835"/>
                </a:cxn>
                <a:cxn ang="0">
                  <a:pos x="41142669" y="195455314"/>
                </a:cxn>
                <a:cxn ang="0">
                  <a:pos x="23819878" y="205624283"/>
                </a:cxn>
                <a:cxn ang="0">
                  <a:pos x="44391212" y="198844970"/>
                </a:cxn>
                <a:cxn ang="0">
                  <a:pos x="111519108" y="32764554"/>
                </a:cxn>
                <a:cxn ang="0">
                  <a:pos x="105023061" y="10167907"/>
                </a:cxn>
                <a:cxn ang="0">
                  <a:pos x="111519108" y="4519542"/>
                </a:cxn>
                <a:cxn ang="0">
                  <a:pos x="23819878" y="132187039"/>
                </a:cxn>
                <a:cxn ang="0">
                  <a:pos x="2165349" y="215792190"/>
                </a:cxn>
                <a:cxn ang="0">
                  <a:pos x="23819878" y="203364512"/>
                </a:cxn>
                <a:cxn ang="0">
                  <a:pos x="5413892" y="196585199"/>
                </a:cxn>
                <a:cxn ang="0">
                  <a:pos x="5413892" y="169470073"/>
                </a:cxn>
                <a:cxn ang="0">
                  <a:pos x="6496047" y="168340187"/>
                </a:cxn>
                <a:cxn ang="0">
                  <a:pos x="10826744" y="164951594"/>
                </a:cxn>
                <a:cxn ang="0">
                  <a:pos x="16240637" y="164951594"/>
                </a:cxn>
                <a:cxn ang="0">
                  <a:pos x="18405986" y="168340187"/>
                </a:cxn>
                <a:cxn ang="0">
                  <a:pos x="19489180" y="175119500"/>
                </a:cxn>
                <a:cxn ang="0">
                  <a:pos x="20571334" y="173989615"/>
                </a:cxn>
                <a:cxn ang="0">
                  <a:pos x="23819878" y="132187039"/>
                </a:cxn>
              </a:cxnLst>
              <a:rect l="txL" t="txT" r="txR" b="tx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8" name="Freeform 176"/>
            <p:cNvSpPr>
              <a:spLocks noEditPoints="1"/>
            </p:cNvSpPr>
            <p:nvPr/>
          </p:nvSpPr>
          <p:spPr>
            <a:xfrm>
              <a:off x="3074" y="2886"/>
              <a:ext cx="396" cy="418"/>
            </a:xfrm>
            <a:custGeom>
              <a:avLst/>
              <a:gdLst>
                <a:gd name="txL" fmla="*/ 0 w 176"/>
                <a:gd name="txT" fmla="*/ 0 h 191"/>
                <a:gd name="txR" fmla="*/ 176 w 176"/>
                <a:gd name="txB" fmla="*/ 191 h 191"/>
              </a:gdLst>
              <a:ahLst/>
              <a:cxnLst>
                <a:cxn ang="0">
                  <a:pos x="149414452" y="99422485"/>
                </a:cxn>
                <a:cxn ang="0">
                  <a:pos x="142918398" y="155912509"/>
                </a:cxn>
                <a:cxn ang="0">
                  <a:pos x="162406561" y="161561937"/>
                </a:cxn>
                <a:cxn ang="0">
                  <a:pos x="159159054" y="170599958"/>
                </a:cxn>
                <a:cxn ang="0">
                  <a:pos x="142918398" y="40672690"/>
                </a:cxn>
                <a:cxn ang="0">
                  <a:pos x="162406561" y="29374898"/>
                </a:cxn>
                <a:cxn ang="0">
                  <a:pos x="146165905" y="53100368"/>
                </a:cxn>
                <a:cxn ang="0">
                  <a:pos x="158075858" y="99422485"/>
                </a:cxn>
                <a:cxn ang="0">
                  <a:pos x="188391819" y="96032829"/>
                </a:cxn>
                <a:cxn ang="0">
                  <a:pos x="162406561" y="103942027"/>
                </a:cxn>
                <a:cxn ang="0">
                  <a:pos x="95278585" y="44062346"/>
                </a:cxn>
                <a:cxn ang="0">
                  <a:pos x="124511350" y="51970482"/>
                </a:cxn>
                <a:cxn ang="0">
                  <a:pos x="142918398" y="123147955"/>
                </a:cxn>
                <a:cxn ang="0">
                  <a:pos x="124511350" y="144614717"/>
                </a:cxn>
                <a:cxn ang="0">
                  <a:pos x="120180647" y="203364512"/>
                </a:cxn>
                <a:cxn ang="0">
                  <a:pos x="97443937" y="215792190"/>
                </a:cxn>
                <a:cxn ang="0">
                  <a:pos x="113684593" y="142354946"/>
                </a:cxn>
                <a:cxn ang="0">
                  <a:pos x="132090600" y="120889247"/>
                </a:cxn>
                <a:cxn ang="0">
                  <a:pos x="134255952" y="82475265"/>
                </a:cxn>
                <a:cxn ang="0">
                  <a:pos x="112602437" y="57619910"/>
                </a:cxn>
                <a:cxn ang="0">
                  <a:pos x="95278585" y="44062346"/>
                </a:cxn>
                <a:cxn ang="0">
                  <a:pos x="137504499" y="48581889"/>
                </a:cxn>
                <a:cxn ang="0">
                  <a:pos x="142918398" y="40672690"/>
                </a:cxn>
                <a:cxn ang="0">
                  <a:pos x="138586655" y="144614717"/>
                </a:cxn>
                <a:cxn ang="0">
                  <a:pos x="142918398" y="143484832"/>
                </a:cxn>
                <a:cxn ang="0">
                  <a:pos x="99609288" y="1129886"/>
                </a:cxn>
                <a:cxn ang="0">
                  <a:pos x="95278585" y="33894440"/>
                </a:cxn>
                <a:cxn ang="0">
                  <a:pos x="86617179" y="215792190"/>
                </a:cxn>
                <a:cxn ang="0">
                  <a:pos x="67127976" y="198844970"/>
                </a:cxn>
                <a:cxn ang="0">
                  <a:pos x="59548725" y="140095175"/>
                </a:cxn>
                <a:cxn ang="0">
                  <a:pos x="47639813" y="75697015"/>
                </a:cxn>
                <a:cxn ang="0">
                  <a:pos x="72541875" y="48581889"/>
                </a:cxn>
                <a:cxn ang="0">
                  <a:pos x="95278585" y="55360139"/>
                </a:cxn>
                <a:cxn ang="0">
                  <a:pos x="66045820" y="68917702"/>
                </a:cxn>
                <a:cxn ang="0">
                  <a:pos x="54135867" y="99422485"/>
                </a:cxn>
                <a:cxn ang="0">
                  <a:pos x="74707226" y="135576696"/>
                </a:cxn>
                <a:cxn ang="0">
                  <a:pos x="95278585" y="166080416"/>
                </a:cxn>
                <a:cxn ang="0">
                  <a:pos x="95278585" y="33894440"/>
                </a:cxn>
                <a:cxn ang="0">
                  <a:pos x="90947882" y="29374898"/>
                </a:cxn>
                <a:cxn ang="0">
                  <a:pos x="95278585" y="0"/>
                </a:cxn>
                <a:cxn ang="0">
                  <a:pos x="50887320" y="152522853"/>
                </a:cxn>
                <a:cxn ang="0">
                  <a:pos x="47639813" y="155912509"/>
                </a:cxn>
                <a:cxn ang="0">
                  <a:pos x="50887320" y="53100368"/>
                </a:cxn>
                <a:cxn ang="0">
                  <a:pos x="47639813" y="122019133"/>
                </a:cxn>
                <a:cxn ang="0">
                  <a:pos x="43308069" y="86994807"/>
                </a:cxn>
                <a:cxn ang="0">
                  <a:pos x="47639813" y="55360139"/>
                </a:cxn>
                <a:cxn ang="0">
                  <a:pos x="27067413" y="35024325"/>
                </a:cxn>
                <a:cxn ang="0">
                  <a:pos x="34646664" y="29374898"/>
                </a:cxn>
                <a:cxn ang="0">
                  <a:pos x="34646664" y="169470073"/>
                </a:cxn>
                <a:cxn ang="0">
                  <a:pos x="25985258" y="166080416"/>
                </a:cxn>
                <a:cxn ang="0">
                  <a:pos x="47639813" y="143484832"/>
                </a:cxn>
                <a:cxn ang="0">
                  <a:pos x="27067413" y="94902943"/>
                </a:cxn>
                <a:cxn ang="0">
                  <a:pos x="27067413" y="103942027"/>
                </a:cxn>
                <a:cxn ang="0">
                  <a:pos x="0" y="99422485"/>
                </a:cxn>
              </a:cxnLst>
              <a:rect l="txL" t="txT" r="txR" b="tx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9" name="Freeform 177"/>
            <p:cNvSpPr>
              <a:spLocks noEditPoints="1"/>
            </p:cNvSpPr>
            <p:nvPr/>
          </p:nvSpPr>
          <p:spPr>
            <a:xfrm>
              <a:off x="4850" y="2317"/>
              <a:ext cx="593" cy="836"/>
            </a:xfrm>
            <a:custGeom>
              <a:avLst/>
              <a:gdLst>
                <a:gd name="txL" fmla="*/ 0 w 264"/>
                <a:gd name="txT" fmla="*/ 0 h 382"/>
                <a:gd name="txR" fmla="*/ 264 w 264"/>
                <a:gd name="txB" fmla="*/ 382 h 382"/>
              </a:gdLst>
              <a:ahLst/>
              <a:cxnLst>
                <a:cxn ang="0">
                  <a:pos x="142918398" y="7908116"/>
                </a:cxn>
                <a:cxn ang="0">
                  <a:pos x="151579804" y="142354595"/>
                </a:cxn>
                <a:cxn ang="0">
                  <a:pos x="168902615" y="144614361"/>
                </a:cxn>
                <a:cxn ang="0">
                  <a:pos x="201383927" y="160430593"/>
                </a:cxn>
                <a:cxn ang="0">
                  <a:pos x="223038482" y="187546716"/>
                </a:cxn>
                <a:cxn ang="0">
                  <a:pos x="236030591" y="221440009"/>
                </a:cxn>
                <a:cxn ang="0">
                  <a:pos x="238196983" y="239517070"/>
                </a:cxn>
                <a:cxn ang="0">
                  <a:pos x="238196983" y="250814835"/>
                </a:cxn>
                <a:cxn ang="0">
                  <a:pos x="232783084" y="270021778"/>
                </a:cxn>
                <a:cxn ang="0">
                  <a:pos x="227369185" y="286967894"/>
                </a:cxn>
                <a:cxn ang="0">
                  <a:pos x="210046374" y="310694368"/>
                </a:cxn>
                <a:cxn ang="0">
                  <a:pos x="188391819" y="327640483"/>
                </a:cxn>
                <a:cxn ang="0">
                  <a:pos x="172151163" y="334419780"/>
                </a:cxn>
                <a:cxn ang="0">
                  <a:pos x="152661959" y="338939311"/>
                </a:cxn>
                <a:cxn ang="0">
                  <a:pos x="142918398" y="338939311"/>
                </a:cxn>
                <a:cxn ang="0">
                  <a:pos x="142918398" y="369442956"/>
                </a:cxn>
                <a:cxn ang="0">
                  <a:pos x="155910507" y="376222252"/>
                </a:cxn>
                <a:cxn ang="0">
                  <a:pos x="161324405" y="389779782"/>
                </a:cxn>
                <a:cxn ang="0">
                  <a:pos x="160241209" y="398817781"/>
                </a:cxn>
                <a:cxn ang="0">
                  <a:pos x="149414452" y="410116608"/>
                </a:cxn>
                <a:cxn ang="0">
                  <a:pos x="142918398" y="431582255"/>
                </a:cxn>
                <a:cxn ang="0">
                  <a:pos x="246858389" y="407856843"/>
                </a:cxn>
                <a:cxn ang="0">
                  <a:pos x="246858389" y="403337312"/>
                </a:cxn>
                <a:cxn ang="0">
                  <a:pos x="239279138" y="394299313"/>
                </a:cxn>
                <a:cxn ang="0">
                  <a:pos x="217624584" y="384130368"/>
                </a:cxn>
                <a:cxn ang="0">
                  <a:pos x="197053225" y="379611900"/>
                </a:cxn>
                <a:cxn ang="0">
                  <a:pos x="231699888" y="355885426"/>
                </a:cxn>
                <a:cxn ang="0">
                  <a:pos x="260933693" y="324251898"/>
                </a:cxn>
                <a:cxn ang="0">
                  <a:pos x="278256505" y="285838011"/>
                </a:cxn>
                <a:cxn ang="0">
                  <a:pos x="285835755" y="239517070"/>
                </a:cxn>
                <a:cxn ang="0">
                  <a:pos x="284752559" y="225959540"/>
                </a:cxn>
                <a:cxn ang="0">
                  <a:pos x="280421856" y="199974363"/>
                </a:cxn>
                <a:cxn ang="0">
                  <a:pos x="271760451" y="176247889"/>
                </a:cxn>
                <a:cxn ang="0">
                  <a:pos x="259850497" y="154782243"/>
                </a:cxn>
                <a:cxn ang="0">
                  <a:pos x="243609841" y="134445416"/>
                </a:cxn>
                <a:cxn ang="0">
                  <a:pos x="224121678" y="117499301"/>
                </a:cxn>
                <a:cxn ang="0">
                  <a:pos x="202467123" y="105070591"/>
                </a:cxn>
                <a:cxn ang="0">
                  <a:pos x="178647217" y="96032592"/>
                </a:cxn>
                <a:cxn ang="0">
                  <a:pos x="188391819" y="22595529"/>
                </a:cxn>
                <a:cxn ang="0">
                  <a:pos x="120180647" y="0"/>
                </a:cxn>
                <a:cxn ang="0">
                  <a:pos x="127759897" y="220310127"/>
                </a:cxn>
                <a:cxn ang="0">
                  <a:pos x="142918398" y="7908116"/>
                </a:cxn>
                <a:cxn ang="0">
                  <a:pos x="142918398" y="338939311"/>
                </a:cxn>
                <a:cxn ang="0">
                  <a:pos x="127759897" y="337809428"/>
                </a:cxn>
                <a:cxn ang="0">
                  <a:pos x="99609288" y="328770366"/>
                </a:cxn>
                <a:cxn ang="0">
                  <a:pos x="128843093" y="320862250"/>
                </a:cxn>
                <a:cxn ang="0">
                  <a:pos x="62797273" y="293747190"/>
                </a:cxn>
                <a:cxn ang="0">
                  <a:pos x="0" y="293747190"/>
                </a:cxn>
                <a:cxn ang="0">
                  <a:pos x="23819906" y="320862250"/>
                </a:cxn>
                <a:cxn ang="0">
                  <a:pos x="36812015" y="338939311"/>
                </a:cxn>
                <a:cxn ang="0">
                  <a:pos x="70376523" y="368314136"/>
                </a:cxn>
                <a:cxn ang="0">
                  <a:pos x="89864686" y="379611900"/>
                </a:cxn>
                <a:cxn ang="0">
                  <a:pos x="53052671" y="389779782"/>
                </a:cxn>
                <a:cxn ang="0">
                  <a:pos x="42225914" y="398817781"/>
                </a:cxn>
                <a:cxn ang="0">
                  <a:pos x="37895211" y="407856843"/>
                </a:cxn>
                <a:cxn ang="0">
                  <a:pos x="142918398" y="431582255"/>
                </a:cxn>
                <a:cxn ang="0">
                  <a:pos x="142918398" y="411245428"/>
                </a:cxn>
                <a:cxn ang="0">
                  <a:pos x="128843093" y="405597077"/>
                </a:cxn>
                <a:cxn ang="0">
                  <a:pos x="123429194" y="389779782"/>
                </a:cxn>
                <a:cxn ang="0">
                  <a:pos x="124511350" y="381871666"/>
                </a:cxn>
                <a:cxn ang="0">
                  <a:pos x="135339148" y="371702721"/>
                </a:cxn>
                <a:cxn ang="0">
                  <a:pos x="142918398" y="338939311"/>
                </a:cxn>
              </a:cxnLst>
              <a:rect l="txL" t="txT" r="txR" b="tx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1" name="组合 197"/>
            <p:cNvGrpSpPr/>
            <p:nvPr/>
          </p:nvGrpSpPr>
          <p:grpSpPr bwMode="auto">
            <a:xfrm rot="0">
              <a:off x="5331" y="2201"/>
              <a:ext cx="515" cy="304"/>
              <a:chOff x="0" y="0"/>
              <a:chExt cx="363538" cy="220663"/>
            </a:xfrm>
            <a:grpFill/>
          </p:grpSpPr>
          <p:sp>
            <p:nvSpPr>
              <p:cNvPr id="119" name="Freeform 17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15900" cy="212725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36"/>
                  <a:gd name="T139" fmla="*/ 0 h 134"/>
                  <a:gd name="T140" fmla="*/ 136 w 136"/>
                  <a:gd name="T141" fmla="*/ 134 h 1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0" name="Freeform 179"/>
              <p:cNvSpPr>
                <a:spLocks noChangeArrowheads="1"/>
              </p:cNvSpPr>
              <p:nvPr/>
            </p:nvSpPr>
            <p:spPr bwMode="auto">
              <a:xfrm>
                <a:off x="192087" y="128588"/>
                <a:ext cx="106363" cy="65088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41"/>
                  <a:gd name="T17" fmla="*/ 67 w 6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1" name="Freeform 180"/>
              <p:cNvSpPr>
                <a:spLocks noChangeArrowheads="1"/>
              </p:cNvSpPr>
              <p:nvPr/>
            </p:nvSpPr>
            <p:spPr bwMode="auto">
              <a:xfrm>
                <a:off x="225425" y="139700"/>
                <a:ext cx="138113" cy="80963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"/>
                  <a:gd name="T70" fmla="*/ 0 h 51"/>
                  <a:gd name="T71" fmla="*/ 87 w 87"/>
                  <a:gd name="T72" fmla="*/ 51 h 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1" name="Freeform 181"/>
            <p:cNvSpPr>
              <a:spLocks noEditPoints="1"/>
            </p:cNvSpPr>
            <p:nvPr/>
          </p:nvSpPr>
          <p:spPr>
            <a:xfrm>
              <a:off x="5349" y="3970"/>
              <a:ext cx="618" cy="214"/>
            </a:xfrm>
            <a:custGeom>
              <a:avLst/>
              <a:gdLst>
                <a:gd name="txL" fmla="*/ 0 w 275"/>
                <a:gd name="txT" fmla="*/ 0 h 98"/>
                <a:gd name="txR" fmla="*/ 275 w 275"/>
                <a:gd name="txB" fmla="*/ 98 h 98"/>
              </a:gdLst>
              <a:ahLst/>
              <a:cxnLst>
                <a:cxn ang="0">
                  <a:pos x="258768455" y="45192100"/>
                </a:cxn>
                <a:cxn ang="0">
                  <a:pos x="279339823" y="73437030"/>
                </a:cxn>
                <a:cxn ang="0">
                  <a:pos x="258768455" y="99422195"/>
                </a:cxn>
                <a:cxn ang="0">
                  <a:pos x="297745839" y="88124436"/>
                </a:cxn>
                <a:cxn ang="0">
                  <a:pos x="258768455" y="45192100"/>
                </a:cxn>
                <a:cxn ang="0">
                  <a:pos x="127759953" y="16947170"/>
                </a:cxn>
                <a:cxn ang="0">
                  <a:pos x="120180699" y="12427642"/>
                </a:cxn>
                <a:cxn ang="0">
                  <a:pos x="90947922" y="9037995"/>
                </a:cxn>
                <a:cxn ang="0">
                  <a:pos x="115849995" y="15817288"/>
                </a:cxn>
                <a:cxn ang="0">
                  <a:pos x="122346052" y="19206935"/>
                </a:cxn>
                <a:cxn ang="0">
                  <a:pos x="122346052" y="24855283"/>
                </a:cxn>
                <a:cxn ang="0">
                  <a:pos x="119098544" y="40672571"/>
                </a:cxn>
                <a:cxn ang="0">
                  <a:pos x="118015347" y="37282925"/>
                </a:cxn>
                <a:cxn ang="0">
                  <a:pos x="90947922" y="29374812"/>
                </a:cxn>
                <a:cxn ang="0">
                  <a:pos x="107188585" y="85864672"/>
                </a:cxn>
                <a:cxn ang="0">
                  <a:pos x="111519290" y="85864672"/>
                </a:cxn>
                <a:cxn ang="0">
                  <a:pos x="246858497" y="110719955"/>
                </a:cxn>
                <a:cxn ang="0">
                  <a:pos x="258768455" y="99422195"/>
                </a:cxn>
                <a:cxn ang="0">
                  <a:pos x="246858497" y="106200426"/>
                </a:cxn>
                <a:cxn ang="0">
                  <a:pos x="243609948" y="103940661"/>
                </a:cxn>
                <a:cxn ang="0">
                  <a:pos x="238197087" y="101681960"/>
                </a:cxn>
                <a:cxn ang="0">
                  <a:pos x="236031735" y="93772784"/>
                </a:cxn>
                <a:cxn ang="0">
                  <a:pos x="238197087" y="90383138"/>
                </a:cxn>
                <a:cxn ang="0">
                  <a:pos x="242527792" y="85864672"/>
                </a:cxn>
                <a:cxn ang="0">
                  <a:pos x="244693144" y="85864672"/>
                </a:cxn>
                <a:cxn ang="0">
                  <a:pos x="240362439" y="81345143"/>
                </a:cxn>
                <a:cxn ang="0">
                  <a:pos x="239279243" y="75696794"/>
                </a:cxn>
                <a:cxn ang="0">
                  <a:pos x="240362439" y="72307148"/>
                </a:cxn>
                <a:cxn ang="0">
                  <a:pos x="244693144" y="67787619"/>
                </a:cxn>
                <a:cxn ang="0">
                  <a:pos x="249023849" y="67787619"/>
                </a:cxn>
                <a:cxn ang="0">
                  <a:pos x="243609948" y="63268090"/>
                </a:cxn>
                <a:cxn ang="0">
                  <a:pos x="243609948" y="55359977"/>
                </a:cxn>
                <a:cxn ang="0">
                  <a:pos x="244693144" y="51970331"/>
                </a:cxn>
                <a:cxn ang="0">
                  <a:pos x="251189201" y="47451865"/>
                </a:cxn>
                <a:cxn ang="0">
                  <a:pos x="256603103" y="49710566"/>
                </a:cxn>
                <a:cxn ang="0">
                  <a:pos x="258768455" y="45192100"/>
                </a:cxn>
                <a:cxn ang="0">
                  <a:pos x="68211202" y="0"/>
                </a:cxn>
                <a:cxn ang="0">
                  <a:pos x="64962653" y="0"/>
                </a:cxn>
                <a:cxn ang="0">
                  <a:pos x="58466596" y="3389647"/>
                </a:cxn>
                <a:cxn ang="0">
                  <a:pos x="35729875" y="2259764"/>
                </a:cxn>
                <a:cxn ang="0">
                  <a:pos x="29232778" y="0"/>
                </a:cxn>
                <a:cxn ang="0">
                  <a:pos x="19489212" y="3389647"/>
                </a:cxn>
                <a:cxn ang="0">
                  <a:pos x="8661410" y="9037995"/>
                </a:cxn>
                <a:cxn ang="0">
                  <a:pos x="3248549" y="20336817"/>
                </a:cxn>
                <a:cxn ang="0">
                  <a:pos x="2165352" y="24855283"/>
                </a:cxn>
                <a:cxn ang="0">
                  <a:pos x="2165352" y="37282925"/>
                </a:cxn>
                <a:cxn ang="0">
                  <a:pos x="6496057" y="49710566"/>
                </a:cxn>
                <a:cxn ang="0">
                  <a:pos x="12992114" y="56489860"/>
                </a:cxn>
                <a:cxn ang="0">
                  <a:pos x="24902073" y="61009388"/>
                </a:cxn>
                <a:cxn ang="0">
                  <a:pos x="54135891" y="25985165"/>
                </a:cxn>
                <a:cxn ang="0">
                  <a:pos x="45473441" y="66657737"/>
                </a:cxn>
                <a:cxn ang="0">
                  <a:pos x="48721990" y="72307148"/>
                </a:cxn>
                <a:cxn ang="0">
                  <a:pos x="53052694" y="75696794"/>
                </a:cxn>
                <a:cxn ang="0">
                  <a:pos x="90947922" y="29374812"/>
                </a:cxn>
                <a:cxn ang="0">
                  <a:pos x="66045849" y="24855283"/>
                </a:cxn>
                <a:cxn ang="0">
                  <a:pos x="58466596" y="28244930"/>
                </a:cxn>
                <a:cxn ang="0">
                  <a:pos x="61714104" y="12427642"/>
                </a:cxn>
                <a:cxn ang="0">
                  <a:pos x="64962653" y="7908113"/>
                </a:cxn>
                <a:cxn ang="0">
                  <a:pos x="70376554" y="6779293"/>
                </a:cxn>
                <a:cxn ang="0">
                  <a:pos x="90947922" y="4519529"/>
                </a:cxn>
              </a:cxnLst>
              <a:rect l="txL" t="txT" r="txR" b="tx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" name="组合 205"/>
            <p:cNvGrpSpPr/>
            <p:nvPr/>
          </p:nvGrpSpPr>
          <p:grpSpPr bwMode="auto">
            <a:xfrm rot="0">
              <a:off x="3025" y="4510"/>
              <a:ext cx="351" cy="431"/>
              <a:chOff x="0" y="0"/>
              <a:chExt cx="247651" cy="312737"/>
            </a:xfrm>
            <a:grpFill/>
          </p:grpSpPr>
          <p:sp>
            <p:nvSpPr>
              <p:cNvPr id="116" name="Freeform 182"/>
              <p:cNvSpPr>
                <a:spLocks noChangeArrowheads="1"/>
              </p:cNvSpPr>
              <p:nvPr/>
            </p:nvSpPr>
            <p:spPr bwMode="auto">
              <a:xfrm>
                <a:off x="11113" y="11112"/>
                <a:ext cx="236538" cy="301625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9"/>
                  <a:gd name="T130" fmla="*/ 0 h 190"/>
                  <a:gd name="T131" fmla="*/ 149 w 149"/>
                  <a:gd name="T132" fmla="*/ 190 h 1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7" name="Freeform 1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4300" cy="79375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"/>
                  <a:gd name="T73" fmla="*/ 0 h 50"/>
                  <a:gd name="T74" fmla="*/ 72 w 72"/>
                  <a:gd name="T75" fmla="*/ 50 h 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8" name="Freeform 184"/>
              <p:cNvSpPr>
                <a:spLocks noChangeArrowheads="1"/>
              </p:cNvSpPr>
              <p:nvPr/>
            </p:nvSpPr>
            <p:spPr bwMode="auto">
              <a:xfrm>
                <a:off x="44450" y="63500"/>
                <a:ext cx="161925" cy="219075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2"/>
                  <a:gd name="T49" fmla="*/ 0 h 138"/>
                  <a:gd name="T50" fmla="*/ 102 w 102"/>
                  <a:gd name="T51" fmla="*/ 138 h 13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3" name="Freeform 185"/>
            <p:cNvSpPr>
              <a:spLocks noEditPoints="1"/>
            </p:cNvSpPr>
            <p:nvPr/>
          </p:nvSpPr>
          <p:spPr>
            <a:xfrm>
              <a:off x="3559" y="2845"/>
              <a:ext cx="283" cy="212"/>
            </a:xfrm>
            <a:custGeom>
              <a:avLst/>
              <a:gdLst>
                <a:gd name="txL" fmla="*/ 0 w 126"/>
                <a:gd name="txT" fmla="*/ 0 h 97"/>
                <a:gd name="txR" fmla="*/ 126 w 126"/>
                <a:gd name="txB" fmla="*/ 97 h 97"/>
              </a:gdLst>
              <a:ahLst/>
              <a:cxnLst>
                <a:cxn ang="0">
                  <a:pos x="134255649" y="42932302"/>
                </a:cxn>
                <a:cxn ang="0">
                  <a:pos x="113684336" y="16947157"/>
                </a:cxn>
                <a:cxn ang="0">
                  <a:pos x="107188297" y="38412776"/>
                </a:cxn>
                <a:cxn ang="0">
                  <a:pos x="120180376" y="44062183"/>
                </a:cxn>
                <a:cxn ang="0">
                  <a:pos x="122345723" y="62138159"/>
                </a:cxn>
                <a:cxn ang="0">
                  <a:pos x="107188297" y="71177209"/>
                </a:cxn>
                <a:cxn ang="0">
                  <a:pos x="122345723" y="81345078"/>
                </a:cxn>
                <a:cxn ang="0">
                  <a:pos x="135337802" y="65527803"/>
                </a:cxn>
                <a:cxn ang="0">
                  <a:pos x="107188297" y="13557513"/>
                </a:cxn>
                <a:cxn ang="0">
                  <a:pos x="43307972" y="1129881"/>
                </a:cxn>
                <a:cxn ang="0">
                  <a:pos x="45473318" y="5649407"/>
                </a:cxn>
                <a:cxn ang="0">
                  <a:pos x="49804011" y="14687394"/>
                </a:cxn>
                <a:cxn ang="0">
                  <a:pos x="43307972" y="22595501"/>
                </a:cxn>
                <a:cxn ang="0">
                  <a:pos x="43307972" y="94902591"/>
                </a:cxn>
                <a:cxn ang="0">
                  <a:pos x="63879284" y="92642829"/>
                </a:cxn>
                <a:cxn ang="0">
                  <a:pos x="85533791" y="85864604"/>
                </a:cxn>
                <a:cxn ang="0">
                  <a:pos x="107188297" y="71177209"/>
                </a:cxn>
                <a:cxn ang="0">
                  <a:pos x="99609064" y="70047328"/>
                </a:cxn>
                <a:cxn ang="0">
                  <a:pos x="93113024" y="47451827"/>
                </a:cxn>
                <a:cxn ang="0">
                  <a:pos x="102857604" y="39542658"/>
                </a:cxn>
                <a:cxn ang="0">
                  <a:pos x="43307972" y="1129881"/>
                </a:cxn>
                <a:cxn ang="0">
                  <a:pos x="35729779" y="10167869"/>
                </a:cxn>
                <a:cxn ang="0">
                  <a:pos x="43307972" y="1129881"/>
                </a:cxn>
                <a:cxn ang="0">
                  <a:pos x="43307972" y="108460104"/>
                </a:cxn>
                <a:cxn ang="0">
                  <a:pos x="41142625" y="96032473"/>
                </a:cxn>
                <a:cxn ang="0">
                  <a:pos x="35729779" y="109589986"/>
                </a:cxn>
                <a:cxn ang="0">
                  <a:pos x="40060472" y="81345078"/>
                </a:cxn>
                <a:cxn ang="0">
                  <a:pos x="35729779" y="36153014"/>
                </a:cxn>
                <a:cxn ang="0">
                  <a:pos x="35729779" y="16947157"/>
                </a:cxn>
                <a:cxn ang="0">
                  <a:pos x="38977279" y="21465619"/>
                </a:cxn>
                <a:cxn ang="0">
                  <a:pos x="35729779" y="3389644"/>
                </a:cxn>
                <a:cxn ang="0">
                  <a:pos x="29232699" y="22595501"/>
                </a:cxn>
                <a:cxn ang="0">
                  <a:pos x="35729779" y="16947157"/>
                </a:cxn>
                <a:cxn ang="0">
                  <a:pos x="35729779" y="3389644"/>
                </a:cxn>
                <a:cxn ang="0">
                  <a:pos x="29232699" y="109589986"/>
                </a:cxn>
                <a:cxn ang="0">
                  <a:pos x="29232699" y="103940579"/>
                </a:cxn>
                <a:cxn ang="0">
                  <a:pos x="35729779" y="36153014"/>
                </a:cxn>
                <a:cxn ang="0">
                  <a:pos x="24902006" y="77955434"/>
                </a:cxn>
                <a:cxn ang="0">
                  <a:pos x="29232699" y="66657684"/>
                </a:cxn>
                <a:cxn ang="0">
                  <a:pos x="28150546" y="53100171"/>
                </a:cxn>
                <a:cxn ang="0">
                  <a:pos x="24902006" y="44062183"/>
                </a:cxn>
                <a:cxn ang="0">
                  <a:pos x="35729779" y="36153014"/>
                </a:cxn>
                <a:cxn ang="0">
                  <a:pos x="18405966" y="12427632"/>
                </a:cxn>
                <a:cxn ang="0">
                  <a:pos x="2165347" y="45192064"/>
                </a:cxn>
                <a:cxn ang="0">
                  <a:pos x="8661386" y="99422117"/>
                </a:cxn>
                <a:cxn ang="0">
                  <a:pos x="24902006" y="109589986"/>
                </a:cxn>
                <a:cxn ang="0">
                  <a:pos x="23819853" y="102810698"/>
                </a:cxn>
                <a:cxn ang="0">
                  <a:pos x="18405966" y="83604841"/>
                </a:cxn>
                <a:cxn ang="0">
                  <a:pos x="24902006" y="73436972"/>
                </a:cxn>
                <a:cxn ang="0">
                  <a:pos x="14075273" y="73436972"/>
                </a:cxn>
                <a:cxn ang="0">
                  <a:pos x="7579233" y="61009340"/>
                </a:cxn>
                <a:cxn ang="0">
                  <a:pos x="15157426" y="48580646"/>
                </a:cxn>
                <a:cxn ang="0">
                  <a:pos x="24902006" y="44062183"/>
                </a:cxn>
                <a:cxn ang="0">
                  <a:pos x="15157426" y="36153014"/>
                </a:cxn>
                <a:cxn ang="0">
                  <a:pos x="15157426" y="27115026"/>
                </a:cxn>
              </a:cxnLst>
              <a:rect l="txL" t="txT" r="txR" b="txB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5" name="组合 199"/>
            <p:cNvGrpSpPr/>
            <p:nvPr/>
          </p:nvGrpSpPr>
          <p:grpSpPr bwMode="auto">
            <a:xfrm rot="0">
              <a:off x="6068" y="4300"/>
              <a:ext cx="378" cy="462"/>
              <a:chOff x="0" y="0"/>
              <a:chExt cx="265113" cy="334963"/>
            </a:xfrm>
            <a:grpFill/>
          </p:grpSpPr>
          <p:sp>
            <p:nvSpPr>
              <p:cNvPr id="113" name="Freeform 186"/>
              <p:cNvSpPr>
                <a:spLocks noChangeArrowheads="1"/>
              </p:cNvSpPr>
              <p:nvPr/>
            </p:nvSpPr>
            <p:spPr bwMode="auto">
              <a:xfrm>
                <a:off x="0" y="9525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9"/>
                  <a:gd name="T130" fmla="*/ 0 h 205"/>
                  <a:gd name="T131" fmla="*/ 159 w 159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4" name="Freeform 187"/>
              <p:cNvSpPr>
                <a:spLocks noChangeArrowheads="1"/>
              </p:cNvSpPr>
              <p:nvPr/>
            </p:nvSpPr>
            <p:spPr bwMode="auto">
              <a:xfrm>
                <a:off x="142875" y="0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7"/>
                  <a:gd name="T73" fmla="*/ 0 h 52"/>
                  <a:gd name="T74" fmla="*/ 77 w 77"/>
                  <a:gd name="T75" fmla="*/ 52 h 5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5" name="Freeform 188"/>
              <p:cNvSpPr>
                <a:spLocks noChangeArrowheads="1"/>
              </p:cNvSpPr>
              <p:nvPr/>
            </p:nvSpPr>
            <p:spPr bwMode="auto">
              <a:xfrm>
                <a:off x="42863" y="68262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9"/>
                  <a:gd name="T49" fmla="*/ 0 h 148"/>
                  <a:gd name="T50" fmla="*/ 109 w 109"/>
                  <a:gd name="T51" fmla="*/ 148 h 1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5" name="Freeform 189"/>
            <p:cNvSpPr>
              <a:spLocks noEditPoints="1"/>
            </p:cNvSpPr>
            <p:nvPr/>
          </p:nvSpPr>
          <p:spPr>
            <a:xfrm>
              <a:off x="4229" y="6528"/>
              <a:ext cx="310" cy="322"/>
            </a:xfrm>
            <a:custGeom>
              <a:avLst/>
              <a:gdLst>
                <a:gd name="txL" fmla="*/ 0 w 137"/>
                <a:gd name="txT" fmla="*/ 0 h 147"/>
                <a:gd name="txR" fmla="*/ 137 w 137"/>
                <a:gd name="txB" fmla="*/ 147 h 147"/>
              </a:gdLst>
              <a:ahLst/>
              <a:cxnLst>
                <a:cxn ang="0">
                  <a:pos x="117547935" y="76825614"/>
                </a:cxn>
                <a:cxn ang="0">
                  <a:pos x="113154168" y="57619742"/>
                </a:cxn>
                <a:cxn ang="0">
                  <a:pos x="113154168" y="111849837"/>
                </a:cxn>
                <a:cxn ang="0">
                  <a:pos x="128533400" y="125407361"/>
                </a:cxn>
                <a:cxn ang="0">
                  <a:pos x="126336517" y="133315473"/>
                </a:cxn>
                <a:cxn ang="0">
                  <a:pos x="113154168" y="42932336"/>
                </a:cxn>
                <a:cxn ang="0">
                  <a:pos x="126336517" y="21465636"/>
                </a:cxn>
                <a:cxn ang="0">
                  <a:pos x="128533400" y="27115048"/>
                </a:cxn>
                <a:cxn ang="0">
                  <a:pos x="113154168" y="42932336"/>
                </a:cxn>
                <a:cxn ang="0">
                  <a:pos x="125238075" y="76825614"/>
                </a:cxn>
                <a:cxn ang="0">
                  <a:pos x="147210053" y="73437030"/>
                </a:cxn>
                <a:cxn ang="0">
                  <a:pos x="149406937" y="79085378"/>
                </a:cxn>
                <a:cxn ang="0">
                  <a:pos x="125238075" y="79085378"/>
                </a:cxn>
                <a:cxn ang="0">
                  <a:pos x="75801910" y="33894341"/>
                </a:cxn>
                <a:cxn ang="0">
                  <a:pos x="113154168" y="57619742"/>
                </a:cxn>
                <a:cxn ang="0">
                  <a:pos x="98872330" y="112979719"/>
                </a:cxn>
                <a:cxn ang="0">
                  <a:pos x="92280632" y="160430521"/>
                </a:cxn>
                <a:cxn ang="0">
                  <a:pos x="75801910" y="128797007"/>
                </a:cxn>
                <a:cxn ang="0">
                  <a:pos x="91182190" y="108460190"/>
                </a:cxn>
                <a:cxn ang="0">
                  <a:pos x="104364538" y="94902666"/>
                </a:cxn>
                <a:cxn ang="0">
                  <a:pos x="108759353" y="70047383"/>
                </a:cxn>
                <a:cxn ang="0">
                  <a:pos x="99970772" y="53100213"/>
                </a:cxn>
                <a:cxn ang="0">
                  <a:pos x="75801910" y="42932336"/>
                </a:cxn>
                <a:cxn ang="0">
                  <a:pos x="109857795" y="35023160"/>
                </a:cxn>
                <a:cxn ang="0">
                  <a:pos x="109857795" y="40672571"/>
                </a:cxn>
                <a:cxn ang="0">
                  <a:pos x="113154168" y="111849837"/>
                </a:cxn>
                <a:cxn ang="0">
                  <a:pos x="108759353" y="114109601"/>
                </a:cxn>
                <a:cxn ang="0">
                  <a:pos x="113154168" y="111849837"/>
                </a:cxn>
                <a:cxn ang="0">
                  <a:pos x="79097235" y="1129882"/>
                </a:cxn>
                <a:cxn ang="0">
                  <a:pos x="79097235" y="25985165"/>
                </a:cxn>
                <a:cxn ang="0">
                  <a:pos x="73605027" y="166079932"/>
                </a:cxn>
                <a:cxn ang="0">
                  <a:pos x="53829932" y="154782173"/>
                </a:cxn>
                <a:cxn ang="0">
                  <a:pos x="45041350" y="103940661"/>
                </a:cxn>
                <a:cxn ang="0">
                  <a:pos x="45041350" y="48580684"/>
                </a:cxn>
                <a:cxn ang="0">
                  <a:pos x="75801910" y="33894341"/>
                </a:cxn>
                <a:cxn ang="0">
                  <a:pos x="62618513" y="45192100"/>
                </a:cxn>
                <a:cxn ang="0">
                  <a:pos x="49436165" y="57619742"/>
                </a:cxn>
                <a:cxn ang="0">
                  <a:pos x="43942908" y="76825614"/>
                </a:cxn>
                <a:cxn ang="0">
                  <a:pos x="59323188" y="105070544"/>
                </a:cxn>
                <a:cxn ang="0">
                  <a:pos x="61520072" y="109590072"/>
                </a:cxn>
                <a:cxn ang="0">
                  <a:pos x="75801910" y="166079932"/>
                </a:cxn>
                <a:cxn ang="0">
                  <a:pos x="75801910" y="27115048"/>
                </a:cxn>
                <a:cxn ang="0">
                  <a:pos x="71408143" y="4519529"/>
                </a:cxn>
                <a:cxn ang="0">
                  <a:pos x="75801910" y="0"/>
                </a:cxn>
                <a:cxn ang="0">
                  <a:pos x="41746025" y="117499248"/>
                </a:cxn>
                <a:cxn ang="0">
                  <a:pos x="38450700" y="111849837"/>
                </a:cxn>
                <a:cxn ang="0">
                  <a:pos x="38450700" y="42932336"/>
                </a:cxn>
                <a:cxn ang="0">
                  <a:pos x="41746025" y="35023160"/>
                </a:cxn>
                <a:cxn ang="0">
                  <a:pos x="38450700" y="94902666"/>
                </a:cxn>
                <a:cxn ang="0">
                  <a:pos x="36252768" y="66657737"/>
                </a:cxn>
                <a:cxn ang="0">
                  <a:pos x="38450700" y="33894341"/>
                </a:cxn>
                <a:cxn ang="0">
                  <a:pos x="36252768" y="40672571"/>
                </a:cxn>
                <a:cxn ang="0">
                  <a:pos x="23070420" y="22595519"/>
                </a:cxn>
                <a:cxn ang="0">
                  <a:pos x="38450700" y="33894341"/>
                </a:cxn>
                <a:cxn ang="0">
                  <a:pos x="28562628" y="131056772"/>
                </a:cxn>
                <a:cxn ang="0">
                  <a:pos x="23070420" y="131056772"/>
                </a:cxn>
                <a:cxn ang="0">
                  <a:pos x="36252768" y="111849837"/>
                </a:cxn>
                <a:cxn ang="0">
                  <a:pos x="4394815" y="73437030"/>
                </a:cxn>
                <a:cxn ang="0">
                  <a:pos x="25267303" y="73437030"/>
                </a:cxn>
                <a:cxn ang="0">
                  <a:pos x="23070420" y="81345143"/>
                </a:cxn>
                <a:cxn ang="0">
                  <a:pos x="0" y="76825614"/>
                </a:cxn>
                <a:cxn ang="0">
                  <a:pos x="4394815" y="73437030"/>
                </a:cxn>
              </a:cxnLst>
              <a:rect l="txL" t="txT" r="txR" b="tx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7" name="组合 214"/>
            <p:cNvGrpSpPr/>
            <p:nvPr/>
          </p:nvGrpSpPr>
          <p:grpSpPr bwMode="auto">
            <a:xfrm rot="0">
              <a:off x="4674" y="4057"/>
              <a:ext cx="225" cy="352"/>
              <a:chOff x="0" y="0"/>
              <a:chExt cx="160337" cy="255588"/>
            </a:xfrm>
            <a:grpFill/>
          </p:grpSpPr>
          <p:sp>
            <p:nvSpPr>
              <p:cNvPr id="109" name="Freeform 190"/>
              <p:cNvSpPr>
                <a:spLocks noChangeArrowheads="1"/>
              </p:cNvSpPr>
              <p:nvPr/>
            </p:nvSpPr>
            <p:spPr bwMode="auto">
              <a:xfrm>
                <a:off x="90487" y="179388"/>
                <a:ext cx="57150" cy="57150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"/>
                  <a:gd name="T67" fmla="*/ 0 h 36"/>
                  <a:gd name="T68" fmla="*/ 36 w 36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0" name="Freeform 191"/>
              <p:cNvSpPr>
                <a:spLocks noChangeArrowheads="1"/>
              </p:cNvSpPr>
              <p:nvPr/>
            </p:nvSpPr>
            <p:spPr bwMode="auto">
              <a:xfrm>
                <a:off x="106362" y="0"/>
                <a:ext cx="53975" cy="192088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"/>
                  <a:gd name="T37" fmla="*/ 0 h 121"/>
                  <a:gd name="T38" fmla="*/ 34 w 34"/>
                  <a:gd name="T39" fmla="*/ 121 h 1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1" name="Freeform 192"/>
              <p:cNvSpPr>
                <a:spLocks noChangeArrowheads="1"/>
              </p:cNvSpPr>
              <p:nvPr/>
            </p:nvSpPr>
            <p:spPr bwMode="auto">
              <a:xfrm>
                <a:off x="0" y="30163"/>
                <a:ext cx="123825" cy="166688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105"/>
                  <a:gd name="T23" fmla="*/ 78 w 78"/>
                  <a:gd name="T24" fmla="*/ 105 h 1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2" name="Freeform 193"/>
              <p:cNvSpPr>
                <a:spLocks noChangeArrowheads="1"/>
              </p:cNvSpPr>
              <p:nvPr/>
            </p:nvSpPr>
            <p:spPr bwMode="auto">
              <a:xfrm>
                <a:off x="119062" y="225425"/>
                <a:ext cx="14288" cy="30163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"/>
                  <a:gd name="T46" fmla="*/ 0 h 19"/>
                  <a:gd name="T47" fmla="*/ 9 w 9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7" name="Freeform 194"/>
            <p:cNvSpPr>
              <a:spLocks noEditPoints="1"/>
            </p:cNvSpPr>
            <p:nvPr/>
          </p:nvSpPr>
          <p:spPr>
            <a:xfrm>
              <a:off x="4647" y="2252"/>
              <a:ext cx="310" cy="326"/>
            </a:xfrm>
            <a:custGeom>
              <a:avLst/>
              <a:gdLst>
                <a:gd name="txL" fmla="*/ 0 w 137"/>
                <a:gd name="txT" fmla="*/ 0 h 149"/>
                <a:gd name="txR" fmla="*/ 137 w 137"/>
                <a:gd name="txB" fmla="*/ 149 h 149"/>
              </a:gdLst>
              <a:ahLst/>
              <a:cxnLst>
                <a:cxn ang="0">
                  <a:pos x="115351052" y="77955576"/>
                </a:cxn>
                <a:cxn ang="0">
                  <a:pos x="113154168" y="57619801"/>
                </a:cxn>
                <a:cxn ang="0">
                  <a:pos x="113154168" y="111849952"/>
                </a:cxn>
                <a:cxn ang="0">
                  <a:pos x="127434958" y="126537373"/>
                </a:cxn>
                <a:cxn ang="0">
                  <a:pos x="125238075" y="133315611"/>
                </a:cxn>
                <a:cxn ang="0">
                  <a:pos x="113154168" y="42932380"/>
                </a:cxn>
                <a:cxn ang="0">
                  <a:pos x="125238075" y="21465659"/>
                </a:cxn>
                <a:cxn ang="0">
                  <a:pos x="127434958" y="29374842"/>
                </a:cxn>
                <a:cxn ang="0">
                  <a:pos x="113154168" y="42932380"/>
                </a:cxn>
                <a:cxn ang="0">
                  <a:pos x="123041192" y="77955576"/>
                </a:cxn>
                <a:cxn ang="0">
                  <a:pos x="146110563" y="73437106"/>
                </a:cxn>
                <a:cxn ang="0">
                  <a:pos x="148308495" y="81345227"/>
                </a:cxn>
                <a:cxn ang="0">
                  <a:pos x="125238075" y="81345227"/>
                </a:cxn>
                <a:cxn ang="0">
                  <a:pos x="75801910" y="35024259"/>
                </a:cxn>
                <a:cxn ang="0">
                  <a:pos x="113154168" y="57619801"/>
                </a:cxn>
                <a:cxn ang="0">
                  <a:pos x="97773888" y="112979836"/>
                </a:cxn>
                <a:cxn ang="0">
                  <a:pos x="92280632" y="162690453"/>
                </a:cxn>
                <a:cxn ang="0">
                  <a:pos x="75801910" y="129927023"/>
                </a:cxn>
                <a:cxn ang="0">
                  <a:pos x="88985307" y="108460302"/>
                </a:cxn>
                <a:cxn ang="0">
                  <a:pos x="104364538" y="94902764"/>
                </a:cxn>
                <a:cxn ang="0">
                  <a:pos x="106562470" y="70047456"/>
                </a:cxn>
                <a:cxn ang="0">
                  <a:pos x="97773888" y="53100268"/>
                </a:cxn>
                <a:cxn ang="0">
                  <a:pos x="75801910" y="44062263"/>
                </a:cxn>
                <a:cxn ang="0">
                  <a:pos x="109857795" y="37282963"/>
                </a:cxn>
                <a:cxn ang="0">
                  <a:pos x="109857795" y="42932380"/>
                </a:cxn>
                <a:cxn ang="0">
                  <a:pos x="113154168" y="111849952"/>
                </a:cxn>
                <a:cxn ang="0">
                  <a:pos x="108759353" y="116369486"/>
                </a:cxn>
                <a:cxn ang="0">
                  <a:pos x="113154168" y="111849952"/>
                </a:cxn>
                <a:cxn ang="0">
                  <a:pos x="76900352" y="1129883"/>
                </a:cxn>
                <a:cxn ang="0">
                  <a:pos x="76900352" y="25985192"/>
                </a:cxn>
                <a:cxn ang="0">
                  <a:pos x="72506585" y="168339870"/>
                </a:cxn>
                <a:cxn ang="0">
                  <a:pos x="53829932" y="154782332"/>
                </a:cxn>
                <a:cxn ang="0">
                  <a:pos x="42844467" y="105071715"/>
                </a:cxn>
                <a:cxn ang="0">
                  <a:pos x="43942908" y="48581797"/>
                </a:cxn>
                <a:cxn ang="0">
                  <a:pos x="75801910" y="35024259"/>
                </a:cxn>
                <a:cxn ang="0">
                  <a:pos x="62618513" y="46322030"/>
                </a:cxn>
                <a:cxn ang="0">
                  <a:pos x="47239282" y="57619801"/>
                </a:cxn>
                <a:cxn ang="0">
                  <a:pos x="41746025" y="77955576"/>
                </a:cxn>
                <a:cxn ang="0">
                  <a:pos x="58224747" y="107330419"/>
                </a:cxn>
                <a:cxn ang="0">
                  <a:pos x="60421630" y="110720069"/>
                </a:cxn>
                <a:cxn ang="0">
                  <a:pos x="75801910" y="168339870"/>
                </a:cxn>
                <a:cxn ang="0">
                  <a:pos x="74703468" y="27115076"/>
                </a:cxn>
                <a:cxn ang="0">
                  <a:pos x="71408143" y="4519534"/>
                </a:cxn>
                <a:cxn ang="0">
                  <a:pos x="75801910" y="0"/>
                </a:cxn>
                <a:cxn ang="0">
                  <a:pos x="39549142" y="119758073"/>
                </a:cxn>
                <a:cxn ang="0">
                  <a:pos x="37351210" y="111849952"/>
                </a:cxn>
                <a:cxn ang="0">
                  <a:pos x="37351210" y="42932380"/>
                </a:cxn>
                <a:cxn ang="0">
                  <a:pos x="39549142" y="37282963"/>
                </a:cxn>
                <a:cxn ang="0">
                  <a:pos x="37351210" y="96032648"/>
                </a:cxn>
                <a:cxn ang="0">
                  <a:pos x="34055885" y="68917572"/>
                </a:cxn>
                <a:cxn ang="0">
                  <a:pos x="37351210" y="33894376"/>
                </a:cxn>
                <a:cxn ang="0">
                  <a:pos x="34055885" y="42932380"/>
                </a:cxn>
                <a:cxn ang="0">
                  <a:pos x="21971978" y="22595542"/>
                </a:cxn>
                <a:cxn ang="0">
                  <a:pos x="37351210" y="33894376"/>
                </a:cxn>
                <a:cxn ang="0">
                  <a:pos x="26365745" y="131056907"/>
                </a:cxn>
                <a:cxn ang="0">
                  <a:pos x="21971978" y="131056907"/>
                </a:cxn>
                <a:cxn ang="0">
                  <a:pos x="34055885" y="112979836"/>
                </a:cxn>
                <a:cxn ang="0">
                  <a:pos x="4394815" y="73437106"/>
                </a:cxn>
                <a:cxn ang="0">
                  <a:pos x="25267303" y="74566989"/>
                </a:cxn>
                <a:cxn ang="0">
                  <a:pos x="21971978" y="81345227"/>
                </a:cxn>
                <a:cxn ang="0">
                  <a:pos x="0" y="77955576"/>
                </a:cxn>
                <a:cxn ang="0">
                  <a:pos x="4394815" y="73437106"/>
                </a:cxn>
              </a:cxnLst>
              <a:rect l="txL" t="txT" r="txR" b="tx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361055" y="916940"/>
            <a:ext cx="4992370" cy="40697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1" action="ppaction://hlinkfile"/>
              </a:rPr>
              <a:t>C#脚本规范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（节选）：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【规则1-5】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命名空间名、类名、接口名、非私有字段名、枚举名及枚举值名、方法名采用 大驼峰式命名法 ，即每一个单词的首字母都大写。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【规则1-6】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私有字段名、方法参数名、局部变量名采用 小驼峰式命名法 ，即第一个单词首字母小写，其余单词首字母大写。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5777865" y="451485"/>
            <a:ext cx="2739390" cy="2348230"/>
            <a:chOff x="10950" y="746"/>
            <a:chExt cx="4314" cy="3698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10950" y="746"/>
              <a:ext cx="4315" cy="3698"/>
              <a:chOff x="12516" y="2770"/>
              <a:chExt cx="2628" cy="3646"/>
            </a:xfrm>
          </p:grpSpPr>
          <p:sp>
            <p:nvSpPr>
              <p:cNvPr id="3077" name="矩形 57"/>
              <p:cNvSpPr/>
              <p:nvPr/>
            </p:nvSpPr>
            <p:spPr>
              <a:xfrm rot="401252">
                <a:off x="12516" y="3751"/>
                <a:ext cx="2628" cy="2665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84" name="椭圆 8"/>
              <p:cNvSpPr/>
              <p:nvPr/>
            </p:nvSpPr>
            <p:spPr>
              <a:xfrm>
                <a:off x="13866" y="2770"/>
                <a:ext cx="247" cy="247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85" name="任意多边形 9"/>
              <p:cNvSpPr/>
              <p:nvPr/>
            </p:nvSpPr>
            <p:spPr>
              <a:xfrm>
                <a:off x="12758" y="2804"/>
                <a:ext cx="2110" cy="1350"/>
              </a:xfrm>
              <a:custGeom>
                <a:avLst/>
                <a:gdLst>
                  <a:gd name="txL" fmla="*/ 0 w 1339850"/>
                  <a:gd name="txT" fmla="*/ 0 h 857250"/>
                  <a:gd name="txR" fmla="*/ 1339850 w 1339850"/>
                  <a:gd name="txB" fmla="*/ 857250 h 857250"/>
                </a:gdLst>
                <a:ahLst/>
                <a:cxnLst>
                  <a:cxn ang="0">
                    <a:pos x="0" y="698500"/>
                  </a:cxn>
                  <a:cxn ang="0">
                    <a:pos x="762000" y="0"/>
                  </a:cxn>
                  <a:cxn ang="0">
                    <a:pos x="838200" y="12700"/>
                  </a:cxn>
                  <a:cxn ang="0">
                    <a:pos x="1339850" y="857250"/>
                  </a:cxn>
                </a:cxnLst>
                <a:rect l="txL" t="txT" r="txR" b="txB"/>
                <a:pathLst>
                  <a:path w="1339850" h="857250">
                    <a:moveTo>
                      <a:pt x="0" y="698500"/>
                    </a:moveTo>
                    <a:lnTo>
                      <a:pt x="762000" y="0"/>
                    </a:lnTo>
                    <a:lnTo>
                      <a:pt x="838200" y="12700"/>
                    </a:lnTo>
                    <a:lnTo>
                      <a:pt x="1339850" y="857250"/>
                    </a:lnTo>
                  </a:path>
                </a:pathLst>
              </a:custGeom>
              <a:noFill/>
              <a:ln w="12700" cap="flat" cmpd="sng">
                <a:solidFill>
                  <a:srgbClr val="00B0F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8" name="文本框 58"/>
            <p:cNvSpPr/>
            <p:nvPr/>
          </p:nvSpPr>
          <p:spPr>
            <a:xfrm rot="360000">
              <a:off x="11762" y="2151"/>
              <a:ext cx="2688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60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目录</a:t>
              </a:r>
              <a:endParaRPr lang="zh-CN" altLang="en-US" sz="60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9770" y="1257300"/>
            <a:ext cx="4245610" cy="4422140"/>
            <a:chOff x="485" y="2149"/>
            <a:chExt cx="6686" cy="6964"/>
          </a:xfrm>
        </p:grpSpPr>
        <p:sp>
          <p:nvSpPr>
            <p:cNvPr id="421" name="文本框 420"/>
            <p:cNvSpPr txBox="1"/>
            <p:nvPr/>
          </p:nvSpPr>
          <p:spPr>
            <a:xfrm>
              <a:off x="485" y="2149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一、项目计划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485" y="3699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二、项目需求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6" name="文本框 425"/>
            <p:cNvSpPr txBox="1"/>
            <p:nvPr/>
          </p:nvSpPr>
          <p:spPr>
            <a:xfrm>
              <a:off x="485" y="5237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三、项目设计</a:t>
              </a:r>
              <a:endParaRPr lang="zh-CN" altLang="en-US" sz="3600" dirty="0" smtClean="0">
                <a:solidFill>
                  <a:srgbClr val="00B0F0"/>
                </a:solidFill>
                <a:effectLst/>
                <a:latin typeface="+mn-ea"/>
              </a:endParaRPr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485" y="6764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四、项目测试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5" y="8291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五、项目总结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25450"/>
            <a:ext cx="1939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代码走查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1678305"/>
            <a:ext cx="2741930" cy="3862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35" y="1678305"/>
            <a:ext cx="2894965" cy="3862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95" y="1677670"/>
            <a:ext cx="2846705" cy="386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70230" y="690880"/>
            <a:ext cx="3590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部分单元测试用例</a:t>
            </a:r>
            <a:endParaRPr lang="zh-CN" altLang="en-US" sz="3200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25" y="1524635"/>
            <a:ext cx="66357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测试用例1：（正确输入）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G18DX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测试用例2：（用户名错误）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12345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测试用例3：（密码错误）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G18DX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测试用例1：预期输出：登入成功，显示用户界面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测试用例2：预期输出：用户名错误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测试用例3：预期输出：密码错误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6585" y="878840"/>
            <a:ext cx="2102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详见</a:t>
            </a:r>
            <a:r>
              <a:rPr lang="zh-CN" altLang="en-US" sz="2400">
                <a:hlinkClick r:id="rId1" action="ppaction://hlinkfile"/>
              </a:rPr>
              <a:t>测试计划</a:t>
            </a:r>
            <a:endParaRPr lang="zh-CN" altLang="en-US" sz="2400">
              <a:hlinkClick r:id="rId1" action="ppaction://hlinkfi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20545" y="582295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单元测试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115" y="1287780"/>
            <a:ext cx="5690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①　登录（LogIn）单元测试；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②　注册（Register）单元测试；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2555" y="259207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集成测试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7880" y="3642995"/>
            <a:ext cx="6576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①　登录+注册（L+R）集成测试；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②　登录+主界面（L+M）集成测试；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③　主界面+游戏（M+G）集成测试；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④　主界面+排行榜（M+R）集成测试；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⑤　主界面+帮助（M+H）集成测试；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⑥   </a:t>
            </a: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主界面+退出（M+E）集成测试；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28980" y="115951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600075" algn="ctr"/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表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4-1——</a:t>
            </a:r>
            <a:r>
              <a:rPr lang="zh-CN" alt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单元测试</a:t>
            </a: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——login</a:t>
            </a:r>
            <a:endParaRPr lang="en-US" altLang="zh-CN" sz="1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28980" y="1489710"/>
          <a:ext cx="6896100" cy="1337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875"/>
                <a:gridCol w="1538605"/>
                <a:gridCol w="1269365"/>
                <a:gridCol w="1187450"/>
                <a:gridCol w="1360805"/>
                <a:gridCol w="0"/>
              </a:tblGrid>
              <a:tr h="19113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测试数据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期望输出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实际输出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2"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选取理由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   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    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登录成功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登录成功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为合法登录请求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8980" y="398653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600075" algn="ctr"/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表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4-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2——</a:t>
            </a:r>
            <a:r>
              <a:rPr lang="zh-CN" alt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单元测试</a:t>
            </a: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——register</a:t>
            </a:r>
            <a:endParaRPr lang="en-US" altLang="zh-CN" sz="1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28980" y="4343400"/>
          <a:ext cx="6642100" cy="38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5"/>
                <a:gridCol w="1146175"/>
                <a:gridCol w="1028700"/>
                <a:gridCol w="1020763"/>
                <a:gridCol w="1143000"/>
                <a:gridCol w="1309687"/>
                <a:gridCol w="0"/>
              </a:tblGrid>
              <a:tr h="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测试数据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期望输出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实际输出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2"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选取理由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确认密码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已存在改用户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密码不是八位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确认密码为空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‘12342378’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两次密码不一致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注册成功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注册成功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为合法注册请求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7605" y="952500"/>
            <a:ext cx="2434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部分集成测试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30900" y="155511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详见</a:t>
            </a:r>
            <a:r>
              <a:rPr lang="zh-CN" altLang="en-US">
                <a:hlinkClick r:id="rId1" action="ppaction://hlinkfile"/>
              </a:rPr>
              <a:t>测试分析报告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91214" y="2097405"/>
            <a:ext cx="5590349" cy="3080094"/>
            <a:chOff x="2942" y="3958"/>
            <a:chExt cx="8189" cy="3996"/>
          </a:xfrm>
        </p:grpSpPr>
        <p:sp>
          <p:nvSpPr>
            <p:cNvPr id="100" name="文本框 99"/>
            <p:cNvSpPr txBox="1"/>
            <p:nvPr/>
          </p:nvSpPr>
          <p:spPr>
            <a:xfrm>
              <a:off x="3098" y="3958"/>
              <a:ext cx="7877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sz="1600" b="1">
                  <a:ea typeface="宋体" panose="02010600030101010101" pitchFamily="2" charset="-122"/>
                </a:rPr>
                <a:t>集成测试</a:t>
              </a:r>
              <a:r>
                <a:rPr lang="en-US" sz="1600" b="1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sz="1600" b="1">
                  <a:ea typeface="宋体" panose="02010600030101010101" pitchFamily="2" charset="-122"/>
                </a:rPr>
                <a:t>（</a:t>
              </a:r>
              <a:r>
                <a:rPr lang="en-US" sz="1600" b="1">
                  <a:latin typeface="Times New Roman" panose="02020603050405020304" charset="0"/>
                  <a:ea typeface="宋体" panose="02010600030101010101" pitchFamily="2" charset="-122"/>
                </a:rPr>
                <a:t>L+R</a:t>
              </a:r>
              <a:r>
                <a:rPr lang="zh-CN" sz="1600" b="1">
                  <a:ea typeface="宋体" panose="02010600030101010101" pitchFamily="2" charset="-122"/>
                </a:rPr>
                <a:t>）</a:t>
              </a:r>
              <a:endParaRPr lang="zh-CN" altLang="en-US"/>
            </a:p>
          </p:txBody>
        </p:sp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942" y="4895"/>
              <a:ext cx="8189" cy="305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7605" y="952500"/>
            <a:ext cx="3338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系统测试（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β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测试）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1325" y="1740535"/>
            <a:ext cx="372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由用户在真机上测试。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57605" y="2344420"/>
            <a:ext cx="1508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用户确认：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002915"/>
            <a:ext cx="1957705" cy="3480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95" y="3002915"/>
            <a:ext cx="1942465" cy="3510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60" y="3002915"/>
            <a:ext cx="1957070" cy="3480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12280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项目总结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项目总结报告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121410" y="621665"/>
            <a:ext cx="170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成员总结</a:t>
            </a:r>
            <a:endParaRPr lang="zh-CN" altLang="en-US" sz="2800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1410" y="1143635"/>
            <a:ext cx="610743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邓晰：第一次做项目，要和组员做出一个可运行的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来，刚开始什么都不懂，一片空白，后来通过查询网上的资料，强制性学习相关知识，才逐渐有点门路。通过这门课学习了很多软件开发的知识。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</a:t>
            </a:r>
            <a:r>
              <a:rPr 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：第一次要自己组队做一个软件，一开始总是迷茫的，但是通过不断的听课和自己组内琢磨，慢慢可以着手做下去，不仅提高了自己的能力，而且也培养了自己的团队协作能力。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教训主要就是自己能力还有些不足，有时候无从下手导致团队进度有所拖拉。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程天珂：第一次组队尝试做出一个可以运行的软件，对此前并没有编写过软件的我是一个巨大的考验，从对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unity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的一窍不通到能写出基本的人物操控代码，做出简单的特效，通过不断地学习与同组员之间的合作，才是我们完成的关键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360045" y="1906905"/>
            <a:ext cx="2413000" cy="3710305"/>
            <a:chOff x="4887" y="6733"/>
            <a:chExt cx="4646" cy="2456"/>
          </a:xfrm>
        </p:grpSpPr>
        <p:sp>
          <p:nvSpPr>
            <p:cNvPr id="7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4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89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《项目总结报告》部分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03985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70370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9085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96895" y="1906905"/>
            <a:ext cx="2413000" cy="3710305"/>
            <a:chOff x="4887" y="6733"/>
            <a:chExt cx="4646" cy="2456"/>
          </a:xfrm>
        </p:grpSpPr>
        <p:sp>
          <p:nvSpPr>
            <p:cNvPr id="19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20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87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总结</a:t>
              </a:r>
              <a:r>
                <a:rPr lang="en-US" altLang="zh-CN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PPT</a:t>
              </a:r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制作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01995" y="1906905"/>
            <a:ext cx="2413000" cy="3710305"/>
            <a:chOff x="4887" y="6733"/>
            <a:chExt cx="4646" cy="2456"/>
          </a:xfrm>
        </p:grpSpPr>
        <p:sp>
          <p:nvSpPr>
            <p:cNvPr id="22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23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88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《项目总结报告》部分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32485" y="34798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360045" y="1906905"/>
            <a:ext cx="2413000" cy="3357880"/>
            <a:chOff x="4887" y="6733"/>
            <a:chExt cx="4646" cy="2456"/>
          </a:xfrm>
        </p:grpSpPr>
        <p:sp>
          <p:nvSpPr>
            <p:cNvPr id="7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4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89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l" eaLnBrk="1" hangingPunct="1"/>
              <a:r>
                <a:rPr lang="zh-CN" altLang="en-US" dirty="0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合理布置任务，监督组员完成任务，认真完成文档管理，数据库部署操作等任务。</a:t>
              </a:r>
              <a:endParaRPr lang="zh-CN" altLang="en-US" dirty="0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03985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70370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9085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96895" y="1906905"/>
            <a:ext cx="2413000" cy="3357880"/>
            <a:chOff x="4887" y="6733"/>
            <a:chExt cx="4646" cy="2456"/>
          </a:xfrm>
        </p:grpSpPr>
        <p:sp>
          <p:nvSpPr>
            <p:cNvPr id="19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20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87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l" eaLnBrk="1" hangingPunct="1"/>
              <a:r>
                <a:rPr lang="zh-CN" altLang="en-US" dirty="0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服从组长安排，认真完成</a:t>
              </a:r>
              <a:r>
                <a:rPr lang="en-US" altLang="zh-CN" dirty="0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PPT</a:t>
              </a:r>
              <a:r>
                <a:rPr lang="zh-CN" altLang="en-US" dirty="0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的制作工作以及界面</a:t>
              </a:r>
              <a:r>
                <a:rPr lang="en-US" altLang="zh-CN" dirty="0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设计</a:t>
              </a:r>
              <a:r>
                <a:rPr lang="zh-CN" altLang="en-US" dirty="0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等任务。</a:t>
              </a:r>
              <a:endParaRPr lang="zh-CN" altLang="en-US" dirty="0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01995" y="1906905"/>
            <a:ext cx="2413000" cy="3357880"/>
            <a:chOff x="4887" y="6733"/>
            <a:chExt cx="4646" cy="2456"/>
          </a:xfrm>
        </p:grpSpPr>
        <p:sp>
          <p:nvSpPr>
            <p:cNvPr id="22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23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88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l" eaLnBrk="1" hangingPunct="1"/>
              <a:r>
                <a:rPr lang="zh-CN" altLang="en-US" dirty="0" smtClean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服从组长安排，认真完成相关脚本编写，相关文档编辑等任务。</a:t>
              </a:r>
              <a:endParaRPr lang="zh-CN" altLang="en-US" dirty="0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32485" y="34798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总体评价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3680" y="569023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小组成员统一缺点：拖延症严重。</a:t>
            </a:r>
            <a:endParaRPr lang="zh-CN" altLang="en-US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194310" y="3952875"/>
            <a:ext cx="5530215" cy="144526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项目计划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《项目计划书》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832485" y="34798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参考文献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6565" y="869950"/>
            <a:ext cx="5690870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张海藩 牟永敏《软件工程导论》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ISBN：978-7-302-33098-1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Joseph Hocking《unity 5 实战》  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ISBN：978-7-302-43674-4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李波 《mysql 从入门到精通》   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ISBN：978-7-302-39944-5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061403" y="1579563"/>
            <a:ext cx="7040880" cy="2967107"/>
            <a:chOff x="4201" y="2780"/>
            <a:chExt cx="11088" cy="4672"/>
          </a:xfrm>
        </p:grpSpPr>
        <p:sp>
          <p:nvSpPr>
            <p:cNvPr id="3074" name="矩形 2"/>
            <p:cNvSpPr/>
            <p:nvPr/>
          </p:nvSpPr>
          <p:spPr>
            <a:xfrm>
              <a:off x="4201" y="3605"/>
              <a:ext cx="2627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5" name="矩形 55"/>
            <p:cNvSpPr/>
            <p:nvPr/>
          </p:nvSpPr>
          <p:spPr>
            <a:xfrm>
              <a:off x="6982" y="3605"/>
              <a:ext cx="2628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矩形 56"/>
            <p:cNvSpPr/>
            <p:nvPr/>
          </p:nvSpPr>
          <p:spPr>
            <a:xfrm>
              <a:off x="9765" y="3593"/>
              <a:ext cx="2627" cy="269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7"/>
            <p:cNvSpPr/>
            <p:nvPr/>
          </p:nvSpPr>
          <p:spPr>
            <a:xfrm rot="401252">
              <a:off x="12661" y="3767"/>
              <a:ext cx="2628" cy="2665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文本框 58"/>
            <p:cNvSpPr/>
            <p:nvPr/>
          </p:nvSpPr>
          <p:spPr>
            <a:xfrm>
              <a:off x="7022" y="3521"/>
              <a:ext cx="2588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谢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79" name="文本框 59"/>
            <p:cNvSpPr/>
            <p:nvPr/>
          </p:nvSpPr>
          <p:spPr>
            <a:xfrm>
              <a:off x="4411" y="3701"/>
              <a:ext cx="2208" cy="2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谢</a:t>
              </a:r>
              <a:endParaRPr lang="zh-CN" altLang="en-US" sz="9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0" name="文本框 60"/>
            <p:cNvSpPr/>
            <p:nvPr/>
          </p:nvSpPr>
          <p:spPr>
            <a:xfrm>
              <a:off x="9765" y="3521"/>
              <a:ext cx="1723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欣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1" name="文本框 61"/>
            <p:cNvSpPr/>
            <p:nvPr/>
          </p:nvSpPr>
          <p:spPr>
            <a:xfrm rot="369405">
              <a:off x="12621" y="3649"/>
              <a:ext cx="2588" cy="3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赏</a:t>
              </a:r>
              <a:endParaRPr lang="zh-CN" altLang="en-US" sz="115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4" name="椭圆 8"/>
            <p:cNvSpPr/>
            <p:nvPr/>
          </p:nvSpPr>
          <p:spPr>
            <a:xfrm>
              <a:off x="14199" y="2780"/>
              <a:ext cx="247" cy="247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任意多边形 9"/>
            <p:cNvSpPr/>
            <p:nvPr/>
          </p:nvSpPr>
          <p:spPr>
            <a:xfrm>
              <a:off x="13066" y="2802"/>
              <a:ext cx="2110" cy="1350"/>
            </a:xfrm>
            <a:custGeom>
              <a:avLst/>
              <a:gdLst>
                <a:gd name="txL" fmla="*/ 0 w 1339850"/>
                <a:gd name="txT" fmla="*/ 0 h 857250"/>
                <a:gd name="txR" fmla="*/ 1339850 w 1339850"/>
                <a:gd name="txB" fmla="*/ 857250 h 857250"/>
              </a:gdLst>
              <a:ahLst/>
              <a:cxnLst>
                <a:cxn ang="0">
                  <a:pos x="0" y="698500"/>
                </a:cxn>
                <a:cxn ang="0">
                  <a:pos x="762000" y="0"/>
                </a:cxn>
                <a:cxn ang="0">
                  <a:pos x="838200" y="12700"/>
                </a:cxn>
                <a:cxn ang="0">
                  <a:pos x="1339850" y="857250"/>
                </a:cxn>
              </a:cxnLst>
              <a:rect l="txL" t="txT" r="txR" b="txB"/>
              <a:pathLst>
                <a:path w="1339850" h="857250">
                  <a:moveTo>
                    <a:pt x="0" y="698500"/>
                  </a:moveTo>
                  <a:lnTo>
                    <a:pt x="762000" y="0"/>
                  </a:lnTo>
                  <a:lnTo>
                    <a:pt x="838200" y="12700"/>
                  </a:lnTo>
                  <a:lnTo>
                    <a:pt x="1339850" y="8572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2" name="文本框 62"/>
          <p:cNvSpPr/>
          <p:nvPr/>
        </p:nvSpPr>
        <p:spPr>
          <a:xfrm>
            <a:off x="3223895" y="4367530"/>
            <a:ext cx="26968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SE2018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春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-G18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1119505" y="519430"/>
            <a:ext cx="6447790" cy="5344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本游戏主要借鉴跑酷类游戏，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是一款基于安卓端的无限跑酷类型的休闲游戏，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人物会自动向右移动，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通过跳跃来越过障碍物，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人物跑动过程中会吃到地图上的金币，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同时跑道上也有一些陷阱，掉入陷阱会使人物死亡（游戏结束），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通关完成后根据奔跑距离和所获得的金币换算成最终分数，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最终分数会计入关卡积分排名，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玩家可以在排行榜内查看前五名的排名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140" y="221615"/>
            <a:ext cx="4572000" cy="641667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247775" y="552450"/>
            <a:ext cx="1649095" cy="5868670"/>
            <a:chOff x="905" y="869"/>
            <a:chExt cx="2597" cy="9242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905" y="4069"/>
              <a:ext cx="2596" cy="2663"/>
              <a:chOff x="4040" y="1706"/>
              <a:chExt cx="2596" cy="2663"/>
            </a:xfrm>
          </p:grpSpPr>
          <p:sp>
            <p:nvSpPr>
              <p:cNvPr id="1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文本框 59"/>
              <p:cNvSpPr/>
              <p:nvPr/>
            </p:nvSpPr>
            <p:spPr>
              <a:xfrm>
                <a:off x="4448" y="1801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特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906" y="7448"/>
              <a:ext cx="2596" cy="2663"/>
              <a:chOff x="4040" y="1706"/>
              <a:chExt cx="2596" cy="2663"/>
            </a:xfrm>
          </p:grpSpPr>
          <p:sp>
            <p:nvSpPr>
              <p:cNvPr id="1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文本框 59"/>
              <p:cNvSpPr/>
              <p:nvPr/>
            </p:nvSpPr>
            <p:spPr>
              <a:xfrm>
                <a:off x="4449" y="1803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图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0">
              <a:off x="906" y="869"/>
              <a:ext cx="2596" cy="2663"/>
              <a:chOff x="4040" y="1706"/>
              <a:chExt cx="2596" cy="2663"/>
            </a:xfrm>
          </p:grpSpPr>
          <p:sp>
            <p:nvSpPr>
              <p:cNvPr id="20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文本框 59"/>
              <p:cNvSpPr/>
              <p:nvPr/>
            </p:nvSpPr>
            <p:spPr>
              <a:xfrm>
                <a:off x="4448" y="1803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甘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" y="98425"/>
            <a:ext cx="4191000" cy="4930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0" y="193675"/>
            <a:ext cx="419989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" y="5199380"/>
            <a:ext cx="8903335" cy="152146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742940" y="4651375"/>
            <a:ext cx="2257425" cy="5480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瀑布模型</a:t>
            </a:r>
            <a:endParaRPr lang="zh-CN" altLang="en-US"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346200"/>
            <a:ext cx="6476365" cy="499999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06730" y="628015"/>
            <a:ext cx="591121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项目管理办公室（PMO）人力资源规划：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12280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项目需求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《可行性分析报告》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《需求分析报告》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3664</Words>
  <Application>WPS 演示</Application>
  <PresentationFormat>宽屏</PresentationFormat>
  <Paragraphs>640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Impact</vt:lpstr>
      <vt:lpstr>Times New Roman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SoulSkull</cp:lastModifiedBy>
  <cp:revision>150</cp:revision>
  <dcterms:created xsi:type="dcterms:W3CDTF">2017-08-03T09:01:00Z</dcterms:created>
  <dcterms:modified xsi:type="dcterms:W3CDTF">2018-07-05T06:17:47Z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